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67" r:id="rId6"/>
    <p:sldId id="271" r:id="rId7"/>
    <p:sldId id="265" r:id="rId8"/>
    <p:sldId id="260" r:id="rId9"/>
    <p:sldId id="261" r:id="rId10"/>
    <p:sldId id="266" r:id="rId11"/>
    <p:sldId id="264" r:id="rId12"/>
    <p:sldId id="262" r:id="rId13"/>
    <p:sldId id="263" r:id="rId14"/>
    <p:sldId id="258" r:id="rId15"/>
    <p:sldId id="259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0EBB3-D6CA-4A96-A199-E738E37EE952}" v="18" dt="2020-06-12T15:14:15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86432" autoAdjust="0"/>
  </p:normalViewPr>
  <p:slideViewPr>
    <p:cSldViewPr snapToGrid="0">
      <p:cViewPr varScale="1">
        <p:scale>
          <a:sx n="74" d="100"/>
          <a:sy n="74" d="100"/>
        </p:scale>
        <p:origin x="92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j" userId="ce26f866a7af610d" providerId="LiveId" clId="{F780EBB3-D6CA-4A96-A199-E738E37EE952}"/>
    <pc:docChg chg="modSld">
      <pc:chgData name="s j" userId="ce26f866a7af610d" providerId="LiveId" clId="{F780EBB3-D6CA-4A96-A199-E738E37EE952}" dt="2020-06-12T15:48:47.784" v="23" actId="790"/>
      <pc:docMkLst>
        <pc:docMk/>
      </pc:docMkLst>
      <pc:sldChg chg="modSp">
        <pc:chgData name="s j" userId="ce26f866a7af610d" providerId="LiveId" clId="{F780EBB3-D6CA-4A96-A199-E738E37EE952}" dt="2020-06-12T15:11:41.445" v="0"/>
        <pc:sldMkLst>
          <pc:docMk/>
          <pc:sldMk cId="0" sldId="257"/>
        </pc:sldMkLst>
        <pc:picChg chg="mod">
          <ac:chgData name="s j" userId="ce26f866a7af610d" providerId="LiveId" clId="{F780EBB3-D6CA-4A96-A199-E738E37EE952}" dt="2020-06-12T15:11:41.445" v="0"/>
          <ac:picMkLst>
            <pc:docMk/>
            <pc:sldMk cId="0" sldId="257"/>
            <ac:picMk id="12290" creationId="{CA398E1D-4C8B-4761-B2A9-C8CBAF578982}"/>
          </ac:picMkLst>
        </pc:picChg>
      </pc:sldChg>
      <pc:sldChg chg="modSp">
        <pc:chgData name="s j" userId="ce26f866a7af610d" providerId="LiveId" clId="{F780EBB3-D6CA-4A96-A199-E738E37EE952}" dt="2020-06-12T15:13:35.984" v="12"/>
        <pc:sldMkLst>
          <pc:docMk/>
          <pc:sldMk cId="0" sldId="258"/>
        </pc:sldMkLst>
        <pc:picChg chg="mod">
          <ac:chgData name="s j" userId="ce26f866a7af610d" providerId="LiveId" clId="{F780EBB3-D6CA-4A96-A199-E738E37EE952}" dt="2020-06-12T15:13:35.984" v="12"/>
          <ac:picMkLst>
            <pc:docMk/>
            <pc:sldMk cId="0" sldId="258"/>
            <ac:picMk id="35842" creationId="{5F8895EF-9A23-442C-8804-A410F2DDCB2C}"/>
          </ac:picMkLst>
        </pc:picChg>
      </pc:sldChg>
      <pc:sldChg chg="modSp">
        <pc:chgData name="s j" userId="ce26f866a7af610d" providerId="LiveId" clId="{F780EBB3-D6CA-4A96-A199-E738E37EE952}" dt="2020-06-12T15:13:51.476" v="15"/>
        <pc:sldMkLst>
          <pc:docMk/>
          <pc:sldMk cId="0" sldId="259"/>
        </pc:sldMkLst>
        <pc:picChg chg="mod">
          <ac:chgData name="s j" userId="ce26f866a7af610d" providerId="LiveId" clId="{F780EBB3-D6CA-4A96-A199-E738E37EE952}" dt="2020-06-12T15:13:51.476" v="15"/>
          <ac:picMkLst>
            <pc:docMk/>
            <pc:sldMk cId="0" sldId="259"/>
            <ac:picMk id="37890" creationId="{B4499D13-B971-4456-9178-CE0A282D310B}"/>
          </ac:picMkLst>
        </pc:picChg>
      </pc:sldChg>
      <pc:sldChg chg="modSp">
        <pc:chgData name="s j" userId="ce26f866a7af610d" providerId="LiveId" clId="{F780EBB3-D6CA-4A96-A199-E738E37EE952}" dt="2020-06-12T15:12:48.979" v="6"/>
        <pc:sldMkLst>
          <pc:docMk/>
          <pc:sldMk cId="0" sldId="260"/>
        </pc:sldMkLst>
        <pc:picChg chg="mod">
          <ac:chgData name="s j" userId="ce26f866a7af610d" providerId="LiveId" clId="{F780EBB3-D6CA-4A96-A199-E738E37EE952}" dt="2020-06-12T15:12:48.979" v="6"/>
          <ac:picMkLst>
            <pc:docMk/>
            <pc:sldMk cId="0" sldId="260"/>
            <ac:picMk id="23554" creationId="{E4C355C1-2271-4FFB-9E3E-E48AB652A788}"/>
          </ac:picMkLst>
        </pc:picChg>
      </pc:sldChg>
      <pc:sldChg chg="modSp">
        <pc:chgData name="s j" userId="ce26f866a7af610d" providerId="LiveId" clId="{F780EBB3-D6CA-4A96-A199-E738E37EE952}" dt="2020-06-12T15:12:56.903" v="7"/>
        <pc:sldMkLst>
          <pc:docMk/>
          <pc:sldMk cId="0" sldId="261"/>
        </pc:sldMkLst>
        <pc:picChg chg="mod">
          <ac:chgData name="s j" userId="ce26f866a7af610d" providerId="LiveId" clId="{F780EBB3-D6CA-4A96-A199-E738E37EE952}" dt="2020-06-12T15:12:56.903" v="7"/>
          <ac:picMkLst>
            <pc:docMk/>
            <pc:sldMk cId="0" sldId="261"/>
            <ac:picMk id="25602" creationId="{D623AEB7-BCF9-45FA-B3A8-BAE3539558D8}"/>
          </ac:picMkLst>
        </pc:picChg>
      </pc:sldChg>
      <pc:sldChg chg="modSp">
        <pc:chgData name="s j" userId="ce26f866a7af610d" providerId="LiveId" clId="{F780EBB3-D6CA-4A96-A199-E738E37EE952}" dt="2020-06-12T15:13:19.364" v="10"/>
        <pc:sldMkLst>
          <pc:docMk/>
          <pc:sldMk cId="0" sldId="262"/>
        </pc:sldMkLst>
        <pc:picChg chg="mod">
          <ac:chgData name="s j" userId="ce26f866a7af610d" providerId="LiveId" clId="{F780EBB3-D6CA-4A96-A199-E738E37EE952}" dt="2020-06-12T15:13:19.364" v="10"/>
          <ac:picMkLst>
            <pc:docMk/>
            <pc:sldMk cId="0" sldId="262"/>
            <ac:picMk id="31746" creationId="{E65A7871-8A2A-4552-9615-D4C9BE0B1F50}"/>
          </ac:picMkLst>
        </pc:picChg>
      </pc:sldChg>
      <pc:sldChg chg="modSp">
        <pc:chgData name="s j" userId="ce26f866a7af610d" providerId="LiveId" clId="{F780EBB3-D6CA-4A96-A199-E738E37EE952}" dt="2020-06-12T15:13:28.504" v="11"/>
        <pc:sldMkLst>
          <pc:docMk/>
          <pc:sldMk cId="0" sldId="263"/>
        </pc:sldMkLst>
        <pc:picChg chg="mod">
          <ac:chgData name="s j" userId="ce26f866a7af610d" providerId="LiveId" clId="{F780EBB3-D6CA-4A96-A199-E738E37EE952}" dt="2020-06-12T15:13:28.504" v="11"/>
          <ac:picMkLst>
            <pc:docMk/>
            <pc:sldMk cId="0" sldId="263"/>
            <ac:picMk id="33794" creationId="{CC6EF1B1-8FE8-44E8-B746-D5BCD9B1385D}"/>
          </ac:picMkLst>
        </pc:picChg>
      </pc:sldChg>
      <pc:sldChg chg="modSp">
        <pc:chgData name="s j" userId="ce26f866a7af610d" providerId="LiveId" clId="{F780EBB3-D6CA-4A96-A199-E738E37EE952}" dt="2020-06-12T15:13:13.130" v="9"/>
        <pc:sldMkLst>
          <pc:docMk/>
          <pc:sldMk cId="0" sldId="264"/>
        </pc:sldMkLst>
        <pc:picChg chg="mod">
          <ac:chgData name="s j" userId="ce26f866a7af610d" providerId="LiveId" clId="{F780EBB3-D6CA-4A96-A199-E738E37EE952}" dt="2020-06-12T15:13:13.130" v="9"/>
          <ac:picMkLst>
            <pc:docMk/>
            <pc:sldMk cId="0" sldId="264"/>
            <ac:picMk id="29698" creationId="{3FF31874-BBD8-4EDA-837B-B27C459B5416}"/>
          </ac:picMkLst>
        </pc:picChg>
      </pc:sldChg>
      <pc:sldChg chg="modSp">
        <pc:chgData name="s j" userId="ce26f866a7af610d" providerId="LiveId" clId="{F780EBB3-D6CA-4A96-A199-E738E37EE952}" dt="2020-06-12T15:12:40.895" v="5"/>
        <pc:sldMkLst>
          <pc:docMk/>
          <pc:sldMk cId="0" sldId="265"/>
        </pc:sldMkLst>
        <pc:picChg chg="mod">
          <ac:chgData name="s j" userId="ce26f866a7af610d" providerId="LiveId" clId="{F780EBB3-D6CA-4A96-A199-E738E37EE952}" dt="2020-06-12T15:12:40.895" v="5"/>
          <ac:picMkLst>
            <pc:docMk/>
            <pc:sldMk cId="0" sldId="265"/>
            <ac:picMk id="21506" creationId="{1C9D00D4-0B3E-46D9-9AC6-A1B121B14867}"/>
          </ac:picMkLst>
        </pc:picChg>
      </pc:sldChg>
      <pc:sldChg chg="modSp">
        <pc:chgData name="s j" userId="ce26f866a7af610d" providerId="LiveId" clId="{F780EBB3-D6CA-4A96-A199-E738E37EE952}" dt="2020-06-12T15:13:06.669" v="8"/>
        <pc:sldMkLst>
          <pc:docMk/>
          <pc:sldMk cId="0" sldId="266"/>
        </pc:sldMkLst>
        <pc:picChg chg="mod">
          <ac:chgData name="s j" userId="ce26f866a7af610d" providerId="LiveId" clId="{F780EBB3-D6CA-4A96-A199-E738E37EE952}" dt="2020-06-12T15:13:06.669" v="8"/>
          <ac:picMkLst>
            <pc:docMk/>
            <pc:sldMk cId="0" sldId="266"/>
            <ac:picMk id="27650" creationId="{E384ECFB-37C5-4D44-9542-4D3BC65A76AF}"/>
          </ac:picMkLst>
        </pc:picChg>
      </pc:sldChg>
      <pc:sldChg chg="modSp">
        <pc:chgData name="s j" userId="ce26f866a7af610d" providerId="LiveId" clId="{F780EBB3-D6CA-4A96-A199-E738E37EE952}" dt="2020-06-12T15:12:22.786" v="3"/>
        <pc:sldMkLst>
          <pc:docMk/>
          <pc:sldMk cId="0" sldId="267"/>
        </pc:sldMkLst>
        <pc:picChg chg="mod">
          <ac:chgData name="s j" userId="ce26f866a7af610d" providerId="LiveId" clId="{F780EBB3-D6CA-4A96-A199-E738E37EE952}" dt="2020-06-12T15:12:22.786" v="3"/>
          <ac:picMkLst>
            <pc:docMk/>
            <pc:sldMk cId="0" sldId="267"/>
            <ac:picMk id="17410" creationId="{5559DC14-6377-4115-8D5D-028201DEDCC5}"/>
          </ac:picMkLst>
        </pc:picChg>
      </pc:sldChg>
      <pc:sldChg chg="modSp">
        <pc:chgData name="s j" userId="ce26f866a7af610d" providerId="LiveId" clId="{F780EBB3-D6CA-4A96-A199-E738E37EE952}" dt="2020-06-12T15:14:15.739" v="17"/>
        <pc:sldMkLst>
          <pc:docMk/>
          <pc:sldMk cId="0" sldId="268"/>
        </pc:sldMkLst>
        <pc:picChg chg="mod">
          <ac:chgData name="s j" userId="ce26f866a7af610d" providerId="LiveId" clId="{F780EBB3-D6CA-4A96-A199-E738E37EE952}" dt="2020-06-12T15:14:15.739" v="17"/>
          <ac:picMkLst>
            <pc:docMk/>
            <pc:sldMk cId="0" sldId="268"/>
            <ac:picMk id="41986" creationId="{691F0E5C-A13C-4675-BD5F-AA22858908E0}"/>
          </ac:picMkLst>
        </pc:picChg>
      </pc:sldChg>
      <pc:sldChg chg="modSp">
        <pc:chgData name="s j" userId="ce26f866a7af610d" providerId="LiveId" clId="{F780EBB3-D6CA-4A96-A199-E738E37EE952}" dt="2020-06-12T15:14:05.577" v="16"/>
        <pc:sldMkLst>
          <pc:docMk/>
          <pc:sldMk cId="0" sldId="269"/>
        </pc:sldMkLst>
        <pc:picChg chg="mod">
          <ac:chgData name="s j" userId="ce26f866a7af610d" providerId="LiveId" clId="{F780EBB3-D6CA-4A96-A199-E738E37EE952}" dt="2020-06-12T15:14:05.577" v="16"/>
          <ac:picMkLst>
            <pc:docMk/>
            <pc:sldMk cId="0" sldId="269"/>
            <ac:picMk id="39938" creationId="{C04955CC-2660-43B2-B1BF-C00FA65D3C5A}"/>
          </ac:picMkLst>
        </pc:picChg>
      </pc:sldChg>
      <pc:sldChg chg="modSp">
        <pc:chgData name="s j" userId="ce26f866a7af610d" providerId="LiveId" clId="{F780EBB3-D6CA-4A96-A199-E738E37EE952}" dt="2020-06-12T15:12:29.825" v="4"/>
        <pc:sldMkLst>
          <pc:docMk/>
          <pc:sldMk cId="0" sldId="271"/>
        </pc:sldMkLst>
        <pc:picChg chg="mod">
          <ac:chgData name="s j" userId="ce26f866a7af610d" providerId="LiveId" clId="{F780EBB3-D6CA-4A96-A199-E738E37EE952}" dt="2020-06-12T15:12:29.825" v="4"/>
          <ac:picMkLst>
            <pc:docMk/>
            <pc:sldMk cId="0" sldId="271"/>
            <ac:picMk id="19458" creationId="{E1C810A1-E342-41B6-A8CE-8A54C3441FFB}"/>
          </ac:picMkLst>
        </pc:picChg>
      </pc:sldChg>
      <pc:sldChg chg="modSp">
        <pc:chgData name="s j" userId="ce26f866a7af610d" providerId="LiveId" clId="{F780EBB3-D6CA-4A96-A199-E738E37EE952}" dt="2020-06-12T15:12:08.059" v="1"/>
        <pc:sldMkLst>
          <pc:docMk/>
          <pc:sldMk cId="0" sldId="272"/>
        </pc:sldMkLst>
        <pc:picChg chg="mod">
          <ac:chgData name="s j" userId="ce26f866a7af610d" providerId="LiveId" clId="{F780EBB3-D6CA-4A96-A199-E738E37EE952}" dt="2020-06-12T15:12:08.059" v="1"/>
          <ac:picMkLst>
            <pc:docMk/>
            <pc:sldMk cId="0" sldId="272"/>
            <ac:picMk id="13314" creationId="{FCF0486F-D867-4E98-B4E0-52658EDA41E4}"/>
          </ac:picMkLst>
        </pc:picChg>
      </pc:sldChg>
      <pc:sldChg chg="modSp mod">
        <pc:chgData name="s j" userId="ce26f866a7af610d" providerId="LiveId" clId="{F780EBB3-D6CA-4A96-A199-E738E37EE952}" dt="2020-06-12T15:48:47.784" v="23" actId="790"/>
        <pc:sldMkLst>
          <pc:docMk/>
          <pc:sldMk cId="0" sldId="273"/>
        </pc:sldMkLst>
        <pc:spChg chg="mod">
          <ac:chgData name="s j" userId="ce26f866a7af610d" providerId="LiveId" clId="{F780EBB3-D6CA-4A96-A199-E738E37EE952}" dt="2020-06-12T15:48:47.784" v="23" actId="790"/>
          <ac:spMkLst>
            <pc:docMk/>
            <pc:sldMk cId="0" sldId="273"/>
            <ac:spMk id="5" creationId="{0FA17D6B-6152-4C51-8C41-A14B83BDEFF0}"/>
          </ac:spMkLst>
        </pc:spChg>
        <pc:picChg chg="mod">
          <ac:chgData name="s j" userId="ce26f866a7af610d" providerId="LiveId" clId="{F780EBB3-D6CA-4A96-A199-E738E37EE952}" dt="2020-06-12T15:12:14.573" v="2"/>
          <ac:picMkLst>
            <pc:docMk/>
            <pc:sldMk cId="0" sldId="273"/>
            <ac:picMk id="15362" creationId="{8C9B5046-AA46-4ED4-A366-03EEC39F51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C4DAAC-DE15-47EB-927E-8EF905CE3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8FC3D-C78D-476D-B528-F1DEB24DC5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270DA-CFEE-41D3-9527-B472617D0EA2}" type="datetimeFigureOut">
              <a:rPr lang="en-US"/>
              <a:pPr>
                <a:defRPr/>
              </a:pPr>
              <a:t>6/12/2020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B63207-8130-4FF2-999A-06CF5B38D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ABF6DD3-13FB-470B-8B29-EBCCA1D94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33C1-0E32-41E5-A279-07401E5C83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11EC4-60DF-4FA7-9123-C928F537B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E31C23-BEC4-4B66-9257-36C921D32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7E74275C-B5A2-4820-87DB-EC3B9CB84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21CCC0DA-07B7-4F6E-B091-BB59AC431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1F7D615F-FC11-4122-A9D3-15305589E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73E6712-AA84-4F4E-94F3-1FD58860CD2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3136EE1-9523-414E-B4BE-CB8AFD340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400765AB-00C3-427C-BCBE-0CAF8D6B7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68636EA-BBD3-4703-9349-E84578328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098DE02-6A3F-44B7-9779-B2EE4BA6B84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74B9E55-D42B-4892-AA4B-D28C154AC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324757F-C589-4991-8753-7CD6F38FA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80DB324-4511-47D6-84C9-FF97A4FA7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A57F9D6-BF6C-4E06-A28A-62947CCB39C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FBAA034B-DA76-472E-98CD-2B03200A9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37938BD-8C3F-4D87-8307-8F62FFB0B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0D4263B-2CE9-44C0-9306-797A98DD6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CA8DD6C-8376-40A8-AD1F-5DC8EAFD2F7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581D7520-CFB8-43A8-B226-E0BF63D65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5EA3BA3-3285-403F-86DF-5EE6A52B7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2635671-00F8-483E-B0B6-94B15B2C3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525532-ACB0-4006-BEAB-71B6BA30878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2E510BF9-F2AD-4AD1-96F0-CA8766947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0B88601-837D-4BF6-B2D1-CAAD6EEDB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CEFEFDB-9EAC-4F55-912E-63F6A0418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AADC3D4-A684-4B89-9051-DB98F43C14F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76E59F5-687B-405F-942E-15273B3DCB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F55B584-2AC6-476D-B5D5-606DAAEA2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42D33A5-49A5-4C75-ACFE-7BDA81949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EBA4FB7-2554-4411-9C8B-9BF51A2D5C9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65E5261-9116-4159-BFDE-1157D149D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4E877AC3-282F-486E-9956-3CB232863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7AF8BED-EAF8-4AB9-8045-3A9FA98FD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B233C09-6815-48C4-AB74-534AC5AA106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6B3F9AC7-7C44-40A0-A262-AD6C8F5A7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6CA13DE-B6A3-4C92-9865-DE5BEBF8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F701B724-1ACA-46F5-AF2A-10542C389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DFF3B61-CB99-47CA-9E7D-7737BA93B3D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37B8935-E876-49D3-A41F-A753EA817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C4E49DE-114A-460E-A3D9-A1E9F5F8D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B4DE38B-E861-4247-A933-B59006F40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A137E8-78FE-48D7-AEC1-A6696B2C1F4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3CBBBC75-25DD-4AB4-AD54-0CF87BDB7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3DDC0869-8959-4E4A-8B5D-6B50AAF8D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31DA39E-E0BF-433D-BE1F-41ECFA95A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ABB312E-A9A9-4590-B332-D93315D4029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6F8E218-7184-4E2A-9D18-3C9CD1AEF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EF2F866-3D31-48D8-9392-EFC57AB4D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FA823A8-9FBC-4202-9D7B-4C64D1958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DBA53A6-58D6-46E5-9269-0A220CC7FD7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9E9D13F-9B40-4762-AA5D-C74E93760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A9C90ED-7F75-4B18-A976-497197CE4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5F93B20-6080-478F-89B8-804381182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3A392E-8A96-4156-97DF-1DA4739EE1A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34CFF73-E706-40A1-8C91-5D19FDD8B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9ED6DA24-C61C-490C-A697-664CE72F9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D07E35E-A974-463F-AFCC-17229EF1B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BF4D802-EB7B-4919-B3AF-599CD5C0223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7D4FB71-6AC5-4B42-A02D-9E75D83FD0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ADD67E3-B08F-4320-ACE5-8536D60AE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BCD37B0-0968-41CA-AA57-4D657DA8E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83922C5-BFB5-4539-A4FA-8560EDE8DE4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060322A-FB2C-412A-B97C-F054801527D1}"/>
              </a:ext>
            </a:extLst>
          </p:cNvPr>
          <p:cNvSpPr>
            <a:spLocks noChangeArrowheads="1"/>
          </p:cNvSpPr>
          <p:nvPr/>
        </p:nvSpPr>
        <p:spPr bwMode="auto">
          <a:xfrm rot="5400013">
            <a:off x="858044" y="346869"/>
            <a:ext cx="146050" cy="703262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B86C4-1619-4A30-AD63-5BE6FC75D35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9438" y="4500563"/>
            <a:ext cx="11033125" cy="19050"/>
          </a:xfrm>
          <a:prstGeom prst="rect">
            <a:avLst/>
          </a:prstGeom>
          <a:solidFill>
            <a:srgbClr val="BDC5DB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>
              <a:defRPr sz="8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6AA4373-3015-4EC5-B10A-F65B9928BE2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5762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40436-0138-42A9-B8F1-0E5B0BF8C02A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ADB7225-3B4E-4918-B3F5-02F63D2A8E2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BF95F4-C8CE-4F9B-A365-A3C324CC1EF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8693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076DF-87D9-45D8-8CE2-05EF044DE05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83171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9265D-9FF9-4AC3-B207-A6DE9650C474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942C5-AADD-459B-8F6F-8D45A4091F2D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6567-2CA9-454C-9934-448D18973A2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F8CA-733C-4483-AD05-2E1B670AB6D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F4A56-11DF-47AB-91F9-817ECDA92D0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2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BE25-9384-44C0-A0CC-0254B187E34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EF070-B084-48E6-AF54-C018728CF429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E35B4-CB33-45BE-BF18-37551BB5040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73EC-E10E-4BC7-9B13-114DACE0C58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06F71-FB26-473E-ABF8-5807E6F295A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13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EA9BF5B-98CB-44FE-BBAE-6E8F6BB8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11166475" cy="2019300"/>
          </a:xfrm>
          <a:prstGeom prst="rect">
            <a:avLst/>
          </a:prstGeom>
          <a:solidFill>
            <a:srgbClr val="FFFFFF"/>
          </a:solidFill>
          <a:ln w="9528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82FD6D7-FCB8-4794-9BEC-F353792F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0"/>
            <a:ext cx="11155362" cy="2011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D7EAB2B-D7B3-4411-A1BB-E8D06529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787400"/>
            <a:ext cx="128588" cy="703263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4577FCA-A23D-4EE5-8BB9-DAED18F1565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111601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F966-35E6-475F-89B4-E5C3FE6E6D0A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B24EE24-8D48-4B17-9BA7-823E2060069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5B33CB-1E04-4DDB-9258-91F830531E8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54075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6C337-395E-4E57-99F7-D34BC83CEC8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98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230730-EEA4-4BEB-8D1E-A73C8E47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981575"/>
            <a:ext cx="11134725" cy="822325"/>
          </a:xfrm>
          <a:prstGeom prst="rect">
            <a:avLst/>
          </a:prstGeom>
          <a:solidFill>
            <a:srgbClr val="FFFFFF"/>
          </a:solidFill>
          <a:ln w="12701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4CE7B2B-DE6F-429D-B38C-A2067094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5118100"/>
            <a:ext cx="146050" cy="549275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/>
          <a:lstStyle>
            <a:lvl1pPr>
              <a:defRPr sz="6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44FC8D-3E32-4A2D-9C57-76528A1CA96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7AED-E437-475F-B545-2E4BE5512629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0299CA-1BCF-4D5D-A81E-8AF4FAB0BAF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1E0C67-34D1-4402-9687-41DB5A16DCE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241CF-A7F6-40F1-93C1-57296A3DCF3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27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6CB2530C-D9DB-4BAC-96C7-811C6B4C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11166475" cy="2019300"/>
          </a:xfrm>
          <a:prstGeom prst="rect">
            <a:avLst/>
          </a:prstGeom>
          <a:solidFill>
            <a:srgbClr val="FFFFFF"/>
          </a:solidFill>
          <a:ln w="9528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2EFD178-09BB-4602-B14E-2FFD2698D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0"/>
            <a:ext cx="11155362" cy="2011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D645C6E7-965F-4B59-9F0C-87A93DD2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787400"/>
            <a:ext cx="128588" cy="703263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 txBox="1">
            <a:spLocks noGrp="1"/>
          </p:cNvSpPr>
          <p:nvPr>
            <p:ph idx="2"/>
          </p:nvPr>
        </p:nvSpPr>
        <p:spPr>
          <a:xfrm>
            <a:off x="6345936" y="2478024"/>
            <a:ext cx="4937760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5E175A1-6D79-4D08-A65D-274A1C9F7CF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111601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07A68-EC20-45A5-855E-4181521E20A9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CAB0662-1FC3-4645-A104-666F00A73ECC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0FC9DBA-0CD6-4A50-AF4F-0C596195C28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54075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3AF8C-D08A-4686-B827-4446B4D5DB2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4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77566B1A-BC45-404B-9D89-7377A84FE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0"/>
            <a:ext cx="11166475" cy="2019300"/>
          </a:xfrm>
          <a:prstGeom prst="rect">
            <a:avLst/>
          </a:prstGeom>
          <a:solidFill>
            <a:srgbClr val="FFFFFF"/>
          </a:solidFill>
          <a:ln w="9528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9F2C3F1-BA43-484C-9373-7F19C45E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0"/>
            <a:ext cx="11155362" cy="2011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3ED0401-FBD8-4A7F-897A-AA69FDF3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787400"/>
            <a:ext cx="128588" cy="703263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/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090304F8-5A4E-46A6-BC4C-DCA7CB8F4DD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111601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11E4-9E7C-4B93-B695-5D50D7A031FC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36ED4EC-5EBA-48E8-9A0A-3D87BF037E6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593A525A-C909-4390-889F-21FE51EEE43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854075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99E37-C0CB-425F-93A6-02DDEEFF28A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02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D260E1-4DD6-45AA-8544-5C8B988F8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1533525"/>
            <a:ext cx="10917237" cy="3790950"/>
          </a:xfrm>
          <a:prstGeom prst="rect">
            <a:avLst/>
          </a:prstGeom>
          <a:solidFill>
            <a:srgbClr val="FFFFFF"/>
          </a:solidFill>
          <a:ln w="12701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BCCABC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9885353-2789-40D3-9AB3-64E73108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127000" cy="914400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94F31F4-7E29-4273-86A1-F69C1CE51C9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D1AA-632D-4650-8939-8C5550431C76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3D54286-1125-41F2-B724-86A2F5B883B5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95A54CF-41A6-49C6-94A5-7A90A464ADB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014B-B4DC-4A1A-801F-AEAC9256F56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9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387A68-ADA1-46EA-8F43-0AD17B018C86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F7ABB-00A8-4D75-B41F-1344A3E0BDEF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8312E95-7F1E-44A6-A0D1-7B9FFD739C5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A36DA4-6EB6-4748-A6E7-507FB002227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C5CF0-6DD5-41A3-B7E8-6A9737F8D59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5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C1CF48C-F2CD-458E-9A65-888B9237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162050"/>
            <a:ext cx="3740150" cy="4643438"/>
          </a:xfrm>
          <a:prstGeom prst="rect">
            <a:avLst/>
          </a:prstGeom>
          <a:solidFill>
            <a:srgbClr val="FFFFFF"/>
          </a:solidFill>
          <a:ln w="12701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6E679AC-C1A9-46D0-92E9-8D822FF3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617663"/>
            <a:ext cx="146050" cy="823912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00562EE-38E6-4A3D-92CD-5173A2BF818D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8683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4D5A9-8249-4D1F-8C9F-D9888CEDC39C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28CB34C-52B2-4CCA-8747-457001D4B0E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305E9D-535B-49CC-8FAD-C1F5A979359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F51B-9691-43F8-8017-560D6917A9C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68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E58E1A3-E6BF-438A-A67E-DE46457E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162050"/>
            <a:ext cx="3740150" cy="4643438"/>
          </a:xfrm>
          <a:prstGeom prst="rect">
            <a:avLst/>
          </a:prstGeom>
          <a:solidFill>
            <a:srgbClr val="FFFFFF"/>
          </a:solidFill>
          <a:ln w="12701">
            <a:solidFill>
              <a:srgbClr val="E5E8F0"/>
            </a:solidFill>
            <a:miter lim="800000"/>
            <a:headEnd/>
            <a:tailEnd/>
          </a:ln>
          <a:effectLst>
            <a:outerShdw dist="38096" dir="2700000" algn="tl" rotWithShape="0">
              <a:srgbClr val="D9D9D9">
                <a:alpha val="29999"/>
              </a:srgb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591F572-5CB1-461D-A872-CAB1D7A68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617663"/>
            <a:ext cx="146050" cy="823912"/>
          </a:xfrm>
          <a:prstGeom prst="rect">
            <a:avLst/>
          </a:prstGeom>
          <a:solidFill>
            <a:srgbClr val="C24DC3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499E25F-7E84-4AE2-9481-51C94F562B30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xfrm>
            <a:off x="8683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75824-9C12-40B0-9D2E-F6DF5A973E81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AA922F7C-0A6A-4A5B-BB0B-3EFF4C76E41B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2A50372-3504-4BB5-BEC5-884B29B6F1A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D63AC-37CF-468F-861F-9A3F659DB60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7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A3F56D-0BD4-4D75-9055-E5E11231624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69AC2C9-A350-442D-8AB7-E6E05D5F6D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5E80-6583-4763-8E43-8DC5A07682D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fld id="{53A7643C-BC10-4916-ADAC-48E04A1B2103}" type="datetime1">
              <a:rPr/>
              <a:pPr>
                <a:defRPr/>
              </a:pPr>
              <a:t>6/12/2020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7EF3-B5EE-4F41-B68D-EFE18A83B56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8620-31E6-4ECA-9142-3B4527DE921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>
              <a:defRPr/>
            </a:pPr>
            <a:fld id="{E20089C4-6E78-47A8-9BEC-BE1BEA008F5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6" r:id="rId7"/>
    <p:sldLayoutId id="2147483715" r:id="rId8"/>
    <p:sldLayoutId id="2147483716" r:id="rId9"/>
    <p:sldLayoutId id="2147483707" r:id="rId10"/>
    <p:sldLayoutId id="2147483708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rgbClr val="000000"/>
          </a:solidFill>
          <a:latin typeface="Avenir Next LT Pro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venir Next LT Pro" panose="020B0504020202020204" pitchFamily="34" charset="0"/>
        </a:defRPr>
      </a:lvl9pPr>
    </p:titleStyle>
    <p:bodyStyle>
      <a:lvl1pPr marL="228600" indent="-228600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800" kern="1200">
          <a:solidFill>
            <a:srgbClr val="000000"/>
          </a:solidFill>
          <a:latin typeface="Avenir Next LT Pro"/>
        </a:defRPr>
      </a:lvl1pPr>
      <a:lvl2pPr marL="685800" lvl="1" indent="-2286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400" kern="1200">
          <a:solidFill>
            <a:srgbClr val="000000"/>
          </a:solidFill>
          <a:latin typeface="Avenir Next LT Pro"/>
        </a:defRPr>
      </a:lvl2pPr>
      <a:lvl3pPr marL="1143000" lvl="2" indent="-2286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sz="2000" kern="1200">
          <a:solidFill>
            <a:srgbClr val="000000"/>
          </a:solidFill>
          <a:latin typeface="Avenir Next LT Pro"/>
        </a:defRPr>
      </a:lvl3pPr>
      <a:lvl4pPr marL="1600200" lvl="3" indent="-2286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Avenir Next LT Pro"/>
        </a:defRPr>
      </a:lvl4pPr>
      <a:lvl5pPr marL="2057400" lvl="4" indent="-2286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en-US" kern="1200">
          <a:solidFill>
            <a:srgbClr val="000000"/>
          </a:solidFill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B547FF47-0670-4056-91B0-A18C2D03FA0B}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68C83E91-324B-4004-A19F-AC88AB7A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2AB76DF-DA78-46C4-A3CD-522CAC494C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13090" y="4706233"/>
            <a:ext cx="4023360" cy="1942615"/>
          </a:xfrm>
          <a:gradFill flip="none" rotWithShape="1">
            <a:gsLst>
              <a:gs pos="0">
                <a:schemeClr val="accent1">
                  <a:lumMod val="75000"/>
                </a:schemeClr>
              </a:gs>
              <a:gs pos="74134">
                <a:srgbClr val="C2DAEF"/>
              </a:gs>
              <a:gs pos="46000">
                <a:schemeClr val="accent5">
                  <a:lumMod val="45000"/>
                  <a:lumOff val="55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2700000" scaled="1"/>
            <a:tileRect/>
          </a:gradFill>
          <a:effectLst>
            <a:softEdge rad="635000"/>
          </a:effectLst>
        </p:spPr>
        <p:txBody>
          <a:bodyPr anchorCtr="1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sz="2000" b="1" i="1" dirty="0"/>
              <a:t>Team Nr. 1</a:t>
            </a:r>
          </a:p>
          <a:p>
            <a:pPr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sz="2000" b="1" dirty="0"/>
              <a:t>Gundega Alondere</a:t>
            </a:r>
          </a:p>
          <a:p>
            <a:pPr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sz="2000" b="1" dirty="0"/>
              <a:t>Dita Ābola</a:t>
            </a:r>
          </a:p>
          <a:p>
            <a:pPr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sz="2000" b="1" dirty="0"/>
              <a:t>Sandra Jēgina</a:t>
            </a:r>
            <a:endParaRPr sz="2000" b="1" dirty="0"/>
          </a:p>
        </p:txBody>
      </p:sp>
      <p:sp>
        <p:nvSpPr>
          <p:cNvPr id="11271" name="Rectangle 12">
            <a:extLst>
              <a:ext uri="{FF2B5EF4-FFF2-40B4-BE49-F238E27FC236}">
                <a16:creationId xmlns:a16="http://schemas.microsoft.com/office/drawing/2014/main" id="{F40CE8C9-7667-41AE-A38D-89D69D7FE2CB}"/>
              </a:ext>
            </a:extLst>
          </p:cNvPr>
          <p:cNvSpPr>
            <a:spLocks noMove="1" noResize="1" noChangeArrowheads="1"/>
          </p:cNvSpPr>
          <p:nvPr/>
        </p:nvSpPr>
        <p:spPr bwMode="auto">
          <a:xfrm rot="5400013">
            <a:off x="8130382" y="346868"/>
            <a:ext cx="146050" cy="703263"/>
          </a:xfrm>
          <a:prstGeom prst="rect">
            <a:avLst/>
          </a:prstGeom>
          <a:solidFill>
            <a:srgbClr val="C24D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272" name="Rectangle 14">
            <a:extLst>
              <a:ext uri="{FF2B5EF4-FFF2-40B4-BE49-F238E27FC236}">
                <a16:creationId xmlns:a16="http://schemas.microsoft.com/office/drawing/2014/main" id="{18A5EDDF-1457-40B7-B2E4-CA7C5A2A90D9}"/>
              </a:ext>
            </a:extLst>
          </p:cNvPr>
          <p:cNvSpPr>
            <a:spLocks noMove="1" noResize="1"/>
          </p:cNvSpPr>
          <p:nvPr/>
        </p:nvSpPr>
        <p:spPr bwMode="auto">
          <a:xfrm>
            <a:off x="7851775" y="4546600"/>
            <a:ext cx="4022725" cy="19050"/>
          </a:xfrm>
          <a:prstGeom prst="rect">
            <a:avLst/>
          </a:prstGeom>
          <a:solidFill>
            <a:srgbClr val="BDC5DB"/>
          </a:solidFill>
          <a:ln w="3172">
            <a:solidFill>
              <a:srgbClr val="BDC5DB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11273" name="Group 11">
            <a:extLst>
              <a:ext uri="{FF2B5EF4-FFF2-40B4-BE49-F238E27FC236}">
                <a16:creationId xmlns:a16="http://schemas.microsoft.com/office/drawing/2014/main" id="{3D697D05-5577-4C87-A230-38A793565732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234950"/>
            <a:ext cx="3586163" cy="3429000"/>
            <a:chOff x="6924197" y="235643"/>
            <a:chExt cx="3586946" cy="3429000"/>
          </a:xfrm>
        </p:grpSpPr>
        <p:pic>
          <p:nvPicPr>
            <p:cNvPr id="9" name="Picture 2" descr="She Goes Tech">
              <a:extLst>
                <a:ext uri="{FF2B5EF4-FFF2-40B4-BE49-F238E27FC236}">
                  <a16:creationId xmlns:a16="http://schemas.microsoft.com/office/drawing/2014/main" id="{831DCA83-AB99-473B-8F5F-FA19B80A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924197" y="235643"/>
              <a:ext cx="3429000" cy="34290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0BB2D140-9C19-4595-ABB1-D1EE1012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3806" y="335656"/>
              <a:ext cx="1027337" cy="10271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1274" name="Group 15">
            <a:extLst>
              <a:ext uri="{FF2B5EF4-FFF2-40B4-BE49-F238E27FC236}">
                <a16:creationId xmlns:a16="http://schemas.microsoft.com/office/drawing/2014/main" id="{8EB04A2F-9B40-4C10-BD88-B9FC1BE99C88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3967163"/>
            <a:ext cx="5246687" cy="2327275"/>
            <a:chOff x="1328105" y="3966876"/>
            <a:chExt cx="5247797" cy="23271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3B332A-EF3E-49B3-A67E-572C45A19300}"/>
                </a:ext>
              </a:extLst>
            </p:cNvPr>
            <p:cNvSpPr txBox="1"/>
            <p:nvPr/>
          </p:nvSpPr>
          <p:spPr>
            <a:xfrm>
              <a:off x="1328105" y="3966876"/>
              <a:ext cx="5247797" cy="1022315"/>
            </a:xfrm>
            <a:prstGeom prst="roundRect">
              <a:avLst/>
            </a:prstGeom>
            <a:gradFill flip="none" rotWithShape="1">
              <a:gsLst>
                <a:gs pos="59000">
                  <a:srgbClr val="7030A0">
                    <a:alpha val="22000"/>
                  </a:srgbClr>
                </a:gs>
                <a:gs pos="20000">
                  <a:schemeClr val="accent1">
                    <a:lumMod val="0"/>
                    <a:alpha val="41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lv-LV" sz="5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+mn-lt"/>
                </a:rPr>
                <a:t>CALCULATOR APP</a:t>
              </a:r>
              <a:endPara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pic>
          <p:nvPicPr>
            <p:cNvPr id="11276" name="Picture 14" descr="A picture containing tableware, dishware, plate, drawing&#10;&#10;Description automatically generated">
              <a:extLst>
                <a:ext uri="{FF2B5EF4-FFF2-40B4-BE49-F238E27FC236}">
                  <a16:creationId xmlns:a16="http://schemas.microsoft.com/office/drawing/2014/main" id="{E4D7CE0D-7239-4E90-9E65-BEC55CA0D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039" y="5166213"/>
              <a:ext cx="4801016" cy="1127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E384ECFB-37C5-4D44-9542-4D3BC65A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le 1">
            <a:extLst>
              <a:ext uri="{FF2B5EF4-FFF2-40B4-BE49-F238E27FC236}">
                <a16:creationId xmlns:a16="http://schemas.microsoft.com/office/drawing/2014/main" id="{4AC928B5-5249-4D3D-93D3-C2C4335D985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06413"/>
            <a:ext cx="10167937" cy="1179512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Calories burned calculator and </a:t>
            </a:r>
            <a:br>
              <a:rPr altLang="en-US" b="1">
                <a:latin typeface="Avenir Next LT Pro" panose="020B0504020202020204" pitchFamily="34" charset="0"/>
              </a:rPr>
            </a:br>
            <a:r>
              <a:rPr altLang="en-US" b="1">
                <a:latin typeface="Avenir Next LT Pro" panose="020B0504020202020204" pitchFamily="34" charset="0"/>
              </a:rPr>
              <a:t>the table of added activities</a:t>
            </a:r>
            <a:endParaRPr altLang="en-US">
              <a:latin typeface="Avenir Next LT Pro" panose="020B0504020202020204" pitchFamily="34" charset="0"/>
            </a:endParaRPr>
          </a:p>
        </p:txBody>
      </p:sp>
      <p:pic>
        <p:nvPicPr>
          <p:cNvPr id="27652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67D1F3-55AE-499A-A822-4C134436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"/>
          <a:stretch>
            <a:fillRect/>
          </a:stretch>
        </p:blipFill>
        <p:spPr bwMode="auto">
          <a:xfrm>
            <a:off x="0" y="1692275"/>
            <a:ext cx="12192000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>
            <a:extLst>
              <a:ext uri="{FF2B5EF4-FFF2-40B4-BE49-F238E27FC236}">
                <a16:creationId xmlns:a16="http://schemas.microsoft.com/office/drawing/2014/main" id="{3FF31874-BBD8-4EDA-837B-B27C459B5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>
            <a:extLst>
              <a:ext uri="{FF2B5EF4-FFF2-40B4-BE49-F238E27FC236}">
                <a16:creationId xmlns:a16="http://schemas.microsoft.com/office/drawing/2014/main" id="{1AD5C856-4790-4023-A236-D35D09E56FE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User data summary</a:t>
            </a:r>
            <a:endParaRPr altLang="en-US">
              <a:latin typeface="Avenir Next LT Pro" panose="020B0504020202020204" pitchFamily="34" charset="0"/>
            </a:endParaRPr>
          </a:p>
        </p:txBody>
      </p:sp>
      <p:pic>
        <p:nvPicPr>
          <p:cNvPr id="29700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4E8341-A83D-4CAD-8D13-62667FAB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1"/>
          <a:stretch>
            <a:fillRect/>
          </a:stretch>
        </p:blipFill>
        <p:spPr bwMode="auto">
          <a:xfrm>
            <a:off x="0" y="1739900"/>
            <a:ext cx="121920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E65A7871-8A2A-4552-9615-D4C9BE0B1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>
            <a:extLst>
              <a:ext uri="{FF2B5EF4-FFF2-40B4-BE49-F238E27FC236}">
                <a16:creationId xmlns:a16="http://schemas.microsoft.com/office/drawing/2014/main" id="{4218EE1A-CE71-4BF1-A023-63DDBCDF53D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Food database for refference</a:t>
            </a:r>
          </a:p>
        </p:txBody>
      </p:sp>
      <p:pic>
        <p:nvPicPr>
          <p:cNvPr id="3174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4904BCE-053C-4A83-A4E4-A6698E1E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2192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>
            <a:extLst>
              <a:ext uri="{FF2B5EF4-FFF2-40B4-BE49-F238E27FC236}">
                <a16:creationId xmlns:a16="http://schemas.microsoft.com/office/drawing/2014/main" id="{CC6EF1B1-8FE8-44E8-B746-D5BCD9B13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>
            <a:extLst>
              <a:ext uri="{FF2B5EF4-FFF2-40B4-BE49-F238E27FC236}">
                <a16:creationId xmlns:a16="http://schemas.microsoft.com/office/drawing/2014/main" id="{8AECC15D-3196-4C1C-9745-8459DD945A3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341313"/>
            <a:ext cx="10167937" cy="1179512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Activities database and option finder </a:t>
            </a:r>
            <a:br>
              <a:rPr altLang="en-US" b="1">
                <a:latin typeface="Avenir Next LT Pro" panose="020B0504020202020204" pitchFamily="34" charset="0"/>
              </a:rPr>
            </a:br>
            <a:r>
              <a:rPr altLang="en-US" b="1">
                <a:latin typeface="Avenir Next LT Pro" panose="020B0504020202020204" pitchFamily="34" charset="0"/>
              </a:rPr>
              <a:t>for burning certain amount of calories</a:t>
            </a:r>
          </a:p>
        </p:txBody>
      </p:sp>
      <p:pic>
        <p:nvPicPr>
          <p:cNvPr id="3379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946D113-13F7-425E-ACFF-4B8C9A89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0350"/>
            <a:ext cx="12192000" cy="55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>
            <a:extLst>
              <a:ext uri="{FF2B5EF4-FFF2-40B4-BE49-F238E27FC236}">
                <a16:creationId xmlns:a16="http://schemas.microsoft.com/office/drawing/2014/main" id="{5F8895EF-9A23-442C-8804-A410F2DD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>
            <a:extLst>
              <a:ext uri="{FF2B5EF4-FFF2-40B4-BE49-F238E27FC236}">
                <a16:creationId xmlns:a16="http://schemas.microsoft.com/office/drawing/2014/main" id="{80E2DB3E-A18B-4926-BCC5-DAFB4F0E688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hangingPunct="1"/>
            <a:r>
              <a:rPr altLang="en-US" b="1">
                <a:latin typeface="Avenir Next LT Pro" panose="020B0504020202020204" pitchFamily="34" charset="0"/>
              </a:rPr>
              <a:t>Major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6D70-4A67-4972-9217-AE338B00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25650"/>
            <a:ext cx="11222037" cy="4832350"/>
          </a:xfrm>
        </p:spPr>
        <p:txBody>
          <a:bodyPr/>
          <a:lstStyle/>
          <a:p>
            <a:pPr algn="just" hangingPunct="1">
              <a:defRPr/>
            </a:pPr>
            <a:r>
              <a:rPr b="1" dirty="0"/>
              <a:t>Lack of experience in project development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b="1" dirty="0"/>
              <a:t>	</a:t>
            </a:r>
            <a:r>
              <a:rPr dirty="0"/>
              <a:t>- project structuring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b="1" dirty="0"/>
              <a:t>	</a:t>
            </a:r>
            <a:r>
              <a:rPr dirty="0"/>
              <a:t>-</a:t>
            </a:r>
            <a:r>
              <a:rPr b="1" dirty="0"/>
              <a:t> </a:t>
            </a:r>
            <a:r>
              <a:rPr dirty="0"/>
              <a:t>task management between team members</a:t>
            </a:r>
          </a:p>
          <a:p>
            <a:pPr algn="just" hangingPunct="1">
              <a:defRPr/>
            </a:pPr>
            <a:r>
              <a:rPr b="1" dirty="0"/>
              <a:t>UML diagram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the initial version differs significantly from the result</a:t>
            </a:r>
          </a:p>
          <a:p>
            <a:pPr algn="just" hangingPunct="1">
              <a:defRPr/>
            </a:pPr>
            <a:r>
              <a:rPr b="1" dirty="0"/>
              <a:t>Shortage of time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unknown platform (Vaadin)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code refactoring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>
            <a:extLst>
              <a:ext uri="{FF2B5EF4-FFF2-40B4-BE49-F238E27FC236}">
                <a16:creationId xmlns:a16="http://schemas.microsoft.com/office/drawing/2014/main" id="{B4499D13-B971-4456-9178-CE0A282D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>
            <a:extLst>
              <a:ext uri="{FF2B5EF4-FFF2-40B4-BE49-F238E27FC236}">
                <a16:creationId xmlns:a16="http://schemas.microsoft.com/office/drawing/2014/main" id="{46C45E82-1933-4A2F-8B89-60D46D04D57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hangingPunct="1"/>
            <a:r>
              <a:rPr altLang="en-US" b="1">
                <a:latin typeface="Avenir Next LT Pro" panose="020B0504020202020204" pitchFamily="34" charset="0"/>
              </a:rPr>
              <a:t>Major challenges</a:t>
            </a:r>
            <a:endParaRPr altLang="en-US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6E74-5A97-4479-847E-6570FC53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16125"/>
            <a:ext cx="11180762" cy="4716463"/>
          </a:xfrm>
        </p:spPr>
        <p:txBody>
          <a:bodyPr/>
          <a:lstStyle/>
          <a:p>
            <a:pPr algn="just" hangingPunct="1">
              <a:defRPr/>
            </a:pPr>
            <a:r>
              <a:rPr b="1" dirty="0"/>
              <a:t>Insufficient technical skills 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derivation of an external (</a:t>
            </a:r>
            <a:r>
              <a:rPr i="1" dirty="0"/>
              <a:t>“googled”</a:t>
            </a:r>
            <a:r>
              <a:rPr dirty="0"/>
              <a:t>) code snippet to fit it 	  	  into the project</a:t>
            </a:r>
          </a:p>
          <a:p>
            <a:pPr algn="just" hangingPunct="1">
              <a:defRPr/>
            </a:pPr>
            <a:r>
              <a:rPr b="1" dirty="0"/>
              <a:t>Trial and error setbacks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time consuming code testing due to frequent necessity to 	  	  reload the project to ensure its functionality</a:t>
            </a:r>
          </a:p>
          <a:p>
            <a:pPr algn="just" hangingPunct="1">
              <a:defRPr/>
            </a:pPr>
            <a:r>
              <a:rPr b="1" dirty="0"/>
              <a:t>Psychological barriers</a:t>
            </a:r>
          </a:p>
          <a:p>
            <a:pPr marL="0" indent="0" algn="just" hangingPunct="1">
              <a:buFont typeface="Arial" panose="020B0604020202020204" pitchFamily="34" charset="0"/>
              <a:buNone/>
              <a:defRPr/>
            </a:pPr>
            <a:r>
              <a:rPr dirty="0"/>
              <a:t>	- imposter syndrome, fluctuating self confidence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>
            <a:extLst>
              <a:ext uri="{FF2B5EF4-FFF2-40B4-BE49-F238E27FC236}">
                <a16:creationId xmlns:a16="http://schemas.microsoft.com/office/drawing/2014/main" id="{C04955CC-2660-43B2-B1BF-C00FA65D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itle 1">
            <a:extLst>
              <a:ext uri="{FF2B5EF4-FFF2-40B4-BE49-F238E27FC236}">
                <a16:creationId xmlns:a16="http://schemas.microsoft.com/office/drawing/2014/main" id="{2CFD7FA8-0984-43FE-9FA2-B70C2B52981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hangingPunct="1"/>
            <a:r>
              <a:rPr lang="lv-LV" altLang="en-US" b="1">
                <a:latin typeface="Avenir Next LT Pro" panose="020B0504020202020204" pitchFamily="34" charset="0"/>
              </a:rPr>
              <a:t>Major GAINS</a:t>
            </a:r>
            <a:endParaRPr altLang="en-US" b="1">
              <a:latin typeface="Avenir Next LT Pro" panose="020B0504020202020204" pitchFamily="34" charset="0"/>
            </a:endParaRPr>
          </a:p>
        </p:txBody>
      </p:sp>
      <p:sp>
        <p:nvSpPr>
          <p:cNvPr id="39940" name="Content Placeholder 2">
            <a:extLst>
              <a:ext uri="{FF2B5EF4-FFF2-40B4-BE49-F238E27FC236}">
                <a16:creationId xmlns:a16="http://schemas.microsoft.com/office/drawing/2014/main" id="{3AC0AF49-0EF2-47A3-AF07-0483E30B166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116013" y="1958975"/>
            <a:ext cx="10167937" cy="3695700"/>
          </a:xfrm>
        </p:spPr>
        <p:txBody>
          <a:bodyPr/>
          <a:lstStyle/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Getting familiar with VAADIN platform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Supportive teammates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Collaboration with mentors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Acknowledgement of gaps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Successful 223 Git commits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Completed project according to the deadline</a:t>
            </a:r>
          </a:p>
          <a:p>
            <a:pPr hangingPunct="1">
              <a:lnSpc>
                <a:spcPts val="4200"/>
              </a:lnSpc>
            </a:pPr>
            <a:r>
              <a:rPr altLang="en-US" b="1">
                <a:latin typeface="Avenir Next LT Pro" panose="020B0504020202020204" pitchFamily="34" charset="0"/>
              </a:rPr>
              <a:t>Acquired experience in project development</a:t>
            </a:r>
          </a:p>
          <a:p>
            <a:pPr hangingPunct="1">
              <a:lnSpc>
                <a:spcPts val="4200"/>
              </a:lnSpc>
            </a:pPr>
            <a:endParaRPr altLang="en-US" b="1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>
            <a:extLst>
              <a:ext uri="{FF2B5EF4-FFF2-40B4-BE49-F238E27FC236}">
                <a16:creationId xmlns:a16="http://schemas.microsoft.com/office/drawing/2014/main" id="{691F0E5C-A13C-4675-BD5F-AA2285890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B6376824-37A6-449C-998E-75ECF51B403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0" y="2860675"/>
            <a:ext cx="12192000" cy="1136650"/>
          </a:xfrm>
        </p:spPr>
        <p:txBody>
          <a:bodyPr/>
          <a:lstStyle/>
          <a:p>
            <a:pPr marL="0" indent="0" algn="ctr" hangingPunct="1">
              <a:buFont typeface="Arial" panose="020B0604020202020204" pitchFamily="34" charset="0"/>
              <a:buNone/>
            </a:pPr>
            <a:r>
              <a:rPr lang="lv-LV" altLang="en-US" sz="7200" b="1">
                <a:latin typeface="Avenir Next LT Pro" panose="020B0504020202020204" pitchFamily="34" charset="0"/>
              </a:rPr>
              <a:t>THANK YOU!</a:t>
            </a:r>
            <a:endParaRPr altLang="en-US" sz="7200" b="1"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CA398E1D-4C8B-4761-B2A9-C8CBAF578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>
            <a:extLst>
              <a:ext uri="{FF2B5EF4-FFF2-40B4-BE49-F238E27FC236}">
                <a16:creationId xmlns:a16="http://schemas.microsoft.com/office/drawing/2014/main" id="{5F7C4774-2283-47B4-9B10-5527631EB37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eaLnBrk="1" hangingPunct="1"/>
            <a:r>
              <a:rPr altLang="en-US" b="1">
                <a:latin typeface="Avenir Next LT Pro" panose="020B0504020202020204" pitchFamily="34" charset="0"/>
              </a:rPr>
              <a:t>Calculator</a:t>
            </a:r>
            <a:r>
              <a:rPr lang="lv-LV" altLang="en-US" b="1">
                <a:latin typeface="Avenir Next LT Pro" panose="020B0504020202020204" pitchFamily="34" charset="0"/>
              </a:rPr>
              <a:t> </a:t>
            </a:r>
            <a:r>
              <a:rPr altLang="en-US" b="1">
                <a:latin typeface="Avenir Next LT Pro" panose="020B0504020202020204" pitchFamily="34" charset="0"/>
              </a:rPr>
              <a:t>Web</a:t>
            </a:r>
            <a:r>
              <a:rPr lang="lv-LV" altLang="en-US" b="1">
                <a:latin typeface="Avenir Next LT Pro" panose="020B0504020202020204" pitchFamily="34" charset="0"/>
              </a:rPr>
              <a:t> APP</a:t>
            </a:r>
            <a:endParaRPr altLang="en-US" b="1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A2B7-A21A-4E06-B981-B6034CAE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005013"/>
            <a:ext cx="11180763" cy="4738687"/>
          </a:xfrm>
        </p:spPr>
        <p:txBody>
          <a:bodyPr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/>
              <a:t>The Task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dirty="0"/>
              <a:t>To c</a:t>
            </a:r>
            <a:r>
              <a:rPr dirty="0"/>
              <a:t>reate a Web APP calculator that supports healthy lifestyle</a:t>
            </a:r>
            <a:r>
              <a:rPr lang="lv-LV" dirty="0"/>
              <a:t> </a:t>
            </a:r>
            <a:r>
              <a:rPr dirty="0"/>
              <a:t>based</a:t>
            </a:r>
            <a:r>
              <a:rPr lang="lv-LV" dirty="0"/>
              <a:t> on informed choices.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lv-LV" b="1" dirty="0"/>
              <a:t>Requirements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lv-LV" dirty="0"/>
              <a:t>User friendly interface</a:t>
            </a:r>
            <a:r>
              <a:rPr dirty="0"/>
              <a:t> with</a:t>
            </a:r>
            <a:r>
              <a:rPr lang="lv-LV" dirty="0"/>
              <a:t> separate</a:t>
            </a:r>
            <a:r>
              <a:rPr dirty="0"/>
              <a:t>d</a:t>
            </a:r>
            <a:r>
              <a:rPr lang="lv-LV" dirty="0"/>
              <a:t> </a:t>
            </a:r>
            <a:r>
              <a:rPr dirty="0"/>
              <a:t>calculation options for user input data with explanatory comments on current situation, as well as calorie counting (consumed &amp; burned).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/>
              <a:t>Benefits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“</a:t>
            </a:r>
            <a:r>
              <a:rPr i="1" dirty="0"/>
              <a:t>A healthy society is a productive society</a:t>
            </a:r>
            <a:r>
              <a:rPr dirty="0"/>
              <a:t>”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b="1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>
            <a:extLst>
              <a:ext uri="{FF2B5EF4-FFF2-40B4-BE49-F238E27FC236}">
                <a16:creationId xmlns:a16="http://schemas.microsoft.com/office/drawing/2014/main" id="{FCF0486F-D867-4E98-B4E0-52658EDA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>
            <a:extLst>
              <a:ext uri="{FF2B5EF4-FFF2-40B4-BE49-F238E27FC236}">
                <a16:creationId xmlns:a16="http://schemas.microsoft.com/office/drawing/2014/main" id="{9E29683E-EEEF-4191-A99A-16306B93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9275"/>
            <a:ext cx="1016793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/>
              <a:t>Technologies Used in the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9755A-6205-4712-8F5F-F4D828CD84C1}"/>
              </a:ext>
            </a:extLst>
          </p:cNvPr>
          <p:cNvSpPr txBox="1">
            <a:spLocks/>
          </p:cNvSpPr>
          <p:nvPr/>
        </p:nvSpPr>
        <p:spPr>
          <a:xfrm>
            <a:off x="539750" y="2028825"/>
            <a:ext cx="11180763" cy="4738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800" kern="1200">
                <a:solidFill>
                  <a:srgbClr val="000000"/>
                </a:solidFill>
                <a:latin typeface="Avenir Next LT Pro"/>
              </a:defRPr>
            </a:lvl1pPr>
            <a:lvl2pPr marL="685800" lvl="1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400" kern="1200">
                <a:solidFill>
                  <a:srgbClr val="000000"/>
                </a:solidFill>
                <a:latin typeface="Avenir Next LT Pro"/>
              </a:defRPr>
            </a:lvl2pPr>
            <a:lvl3pPr marL="1143000" lvl="2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000" kern="1200">
                <a:solidFill>
                  <a:srgbClr val="000000"/>
                </a:solidFill>
                <a:latin typeface="Avenir Next LT Pro"/>
              </a:defRPr>
            </a:lvl3pPr>
            <a:lvl4pPr marL="1600200" lvl="3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Avenir Next LT Pro"/>
              </a:defRPr>
            </a:lvl4pPr>
            <a:lvl5pPr marL="2057400" lvl="4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Avenir Next LT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b="1" dirty="0"/>
              <a:t>IntelliJ IDEA Ultimate 2020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	user friendly UI, </a:t>
            </a:r>
            <a:r>
              <a:rPr b="1" dirty="0"/>
              <a:t>Spring Boot </a:t>
            </a:r>
            <a:r>
              <a:rPr dirty="0"/>
              <a:t>framework support, </a:t>
            </a:r>
            <a:r>
              <a:rPr b="1" dirty="0"/>
              <a:t>SQL</a:t>
            </a:r>
            <a:r>
              <a:rPr dirty="0"/>
              <a:t> </a:t>
            </a:r>
            <a:r>
              <a:rPr lang="lv-LV" dirty="0"/>
              <a:t>	</a:t>
            </a:r>
            <a:r>
              <a:rPr dirty="0"/>
              <a:t>support,</a:t>
            </a:r>
            <a:r>
              <a:rPr lang="lv-LV" dirty="0"/>
              <a:t> </a:t>
            </a:r>
            <a:r>
              <a:rPr b="1" dirty="0"/>
              <a:t>UML</a:t>
            </a:r>
            <a:r>
              <a:rPr dirty="0"/>
              <a:t> diagrams, </a:t>
            </a:r>
            <a:r>
              <a:rPr b="1" dirty="0"/>
              <a:t>IntelliSense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b="1" dirty="0"/>
              <a:t>Vaadin 14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dirty="0"/>
              <a:t>	possibility to learn a new platform for Web App development, 	all code can be written in plain Java, prefabricated </a:t>
            </a:r>
            <a:r>
              <a:rPr b="1" dirty="0"/>
              <a:t>HTML</a:t>
            </a:r>
            <a:r>
              <a:rPr dirty="0"/>
              <a:t> and 	</a:t>
            </a:r>
            <a:r>
              <a:rPr b="1" dirty="0"/>
              <a:t>CSS</a:t>
            </a:r>
            <a:r>
              <a:rPr dirty="0"/>
              <a:t> files, integrated </a:t>
            </a:r>
            <a:r>
              <a:rPr b="1" dirty="0"/>
              <a:t>Spring Boot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>
            <a:extLst>
              <a:ext uri="{FF2B5EF4-FFF2-40B4-BE49-F238E27FC236}">
                <a16:creationId xmlns:a16="http://schemas.microsoft.com/office/drawing/2014/main" id="{8C9B5046-AA46-4ED4-A366-03EEC39F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>
            <a:extLst>
              <a:ext uri="{FF2B5EF4-FFF2-40B4-BE49-F238E27FC236}">
                <a16:creationId xmlns:a16="http://schemas.microsoft.com/office/drawing/2014/main" id="{90014385-5B23-4A77-9C5F-A72305CD1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9275"/>
            <a:ext cx="1016793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venir Next LT Pro" panose="020B0504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venir Next LT Pro" panose="020B0504020202020204" pitchFamily="34" charset="0"/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venir Next LT Pro" panose="020B0504020202020204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4400" b="1"/>
              <a:t>Technologies Used in the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17D6B-6152-4C51-8C41-A14B83BDEFF0}"/>
              </a:ext>
            </a:extLst>
          </p:cNvPr>
          <p:cNvSpPr txBox="1">
            <a:spLocks/>
          </p:cNvSpPr>
          <p:nvPr/>
        </p:nvSpPr>
        <p:spPr>
          <a:xfrm>
            <a:off x="539750" y="2028825"/>
            <a:ext cx="11180763" cy="4738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800" kern="1200">
                <a:solidFill>
                  <a:srgbClr val="000000"/>
                </a:solidFill>
                <a:latin typeface="Avenir Next LT Pro"/>
              </a:defRPr>
            </a:lvl1pPr>
            <a:lvl2pPr marL="685800" lvl="1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400" kern="1200">
                <a:solidFill>
                  <a:srgbClr val="000000"/>
                </a:solidFill>
                <a:latin typeface="Avenir Next LT Pro"/>
              </a:defRPr>
            </a:lvl2pPr>
            <a:lvl3pPr marL="1143000" lvl="2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000" kern="1200">
                <a:solidFill>
                  <a:srgbClr val="000000"/>
                </a:solidFill>
                <a:latin typeface="Avenir Next LT Pro"/>
              </a:defRPr>
            </a:lvl3pPr>
            <a:lvl4pPr marL="1600200" lvl="3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Avenir Next LT Pro"/>
              </a:defRPr>
            </a:lvl4pPr>
            <a:lvl5pPr marL="2057400" lvl="4" indent="-228600" algn="l" rtl="0" eaLnBrk="0"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Avenir Next LT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spcAft>
                <a:spcPts val="0"/>
              </a:spcAft>
              <a:buFont typeface="Arial" pitchFamily="34"/>
              <a:buChar char="•"/>
              <a:defRPr/>
            </a:pPr>
            <a:r>
              <a:rPr lang="en-US" b="1" dirty="0"/>
              <a:t>Lombok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en-US" dirty="0"/>
              <a:t>	another library to get familiar with, makes code cleaner, less 	verbosity, easy to use, suggested by a mentor</a:t>
            </a:r>
            <a:endParaRPr lang="en-US" b="1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MySQL Workbench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en-US" dirty="0"/>
              <a:t>	for project databases, acquiring different views and results 	according to the functions in the project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lang="en-US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dirty="0"/>
              <a:t>Git, Maven, HTML, CSS, </a:t>
            </a:r>
            <a:r>
              <a:rPr lang="en-US" b="1" dirty="0" err="1"/>
              <a:t>Lucidchart</a:t>
            </a:r>
            <a:r>
              <a:rPr lang="en-US" b="1" dirty="0"/>
              <a:t> </a:t>
            </a:r>
            <a:r>
              <a:rPr lang="en-US" dirty="0"/>
              <a:t>(flow diagram design)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>
            <a:extLst>
              <a:ext uri="{FF2B5EF4-FFF2-40B4-BE49-F238E27FC236}">
                <a16:creationId xmlns:a16="http://schemas.microsoft.com/office/drawing/2014/main" id="{5559DC14-6377-4115-8D5D-028201DE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Group 7">
            <a:extLst>
              <a:ext uri="{FF2B5EF4-FFF2-40B4-BE49-F238E27FC236}">
                <a16:creationId xmlns:a16="http://schemas.microsoft.com/office/drawing/2014/main" id="{163290AE-8928-4108-9EC7-7FA4979B4FBB}"/>
              </a:ext>
            </a:extLst>
          </p:cNvPr>
          <p:cNvGrpSpPr>
            <a:grpSpLocks/>
          </p:cNvGrpSpPr>
          <p:nvPr/>
        </p:nvGrpSpPr>
        <p:grpSpPr bwMode="auto">
          <a:xfrm>
            <a:off x="808038" y="0"/>
            <a:ext cx="10575925" cy="7070725"/>
            <a:chOff x="808138" y="0"/>
            <a:chExt cx="10575724" cy="7070249"/>
          </a:xfrm>
        </p:grpSpPr>
        <p:pic>
          <p:nvPicPr>
            <p:cNvPr id="17412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5CD5A40-E21A-428B-8828-81019DCBE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38" y="0"/>
              <a:ext cx="10575724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0" name="Picture 2" descr="UML Practical Guide - All you need to know about UML modeling">
              <a:extLst>
                <a:ext uri="{FF2B5EF4-FFF2-40B4-BE49-F238E27FC236}">
                  <a16:creationId xmlns:a16="http://schemas.microsoft.com/office/drawing/2014/main" id="{3176D48F-EFA0-4095-B29B-EA324826F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4F4F4"/>
                </a:clrFrom>
                <a:clrTo>
                  <a:srgbClr val="F4F4F4">
                    <a:alpha val="0"/>
                  </a:srgbClr>
                </a:clrTo>
              </a:clrChange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7971612" y="5116671"/>
              <a:ext cx="3412250" cy="195357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>
            <a:extLst>
              <a:ext uri="{FF2B5EF4-FFF2-40B4-BE49-F238E27FC236}">
                <a16:creationId xmlns:a16="http://schemas.microsoft.com/office/drawing/2014/main" id="{E1C810A1-E342-41B6-A8CE-8A54C344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28770D-3CB6-431E-891E-7FCFCB1E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8" b="26752"/>
          <a:stretch>
            <a:fillRect/>
          </a:stretch>
        </p:blipFill>
        <p:spPr bwMode="auto">
          <a:xfrm>
            <a:off x="0" y="0"/>
            <a:ext cx="66325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>
            <a:extLst>
              <a:ext uri="{FF2B5EF4-FFF2-40B4-BE49-F238E27FC236}">
                <a16:creationId xmlns:a16="http://schemas.microsoft.com/office/drawing/2014/main" id="{92929E66-7555-46B6-A52F-0627AE51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041650"/>
            <a:ext cx="55594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>
            <a:extLst>
              <a:ext uri="{FF2B5EF4-FFF2-40B4-BE49-F238E27FC236}">
                <a16:creationId xmlns:a16="http://schemas.microsoft.com/office/drawing/2014/main" id="{1C9D00D4-0B3E-46D9-9AC6-A1B121B1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13">
            <a:extLst>
              <a:ext uri="{FF2B5EF4-FFF2-40B4-BE49-F238E27FC236}">
                <a16:creationId xmlns:a16="http://schemas.microsoft.com/office/drawing/2014/main" id="{1C811D12-72EA-43A5-BC4A-7B65FDFDAD45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0"/>
            <a:ext cx="12142788" cy="6858000"/>
            <a:chOff x="492102" y="0"/>
            <a:chExt cx="12142516" cy="6858000"/>
          </a:xfrm>
        </p:grpSpPr>
        <p:pic>
          <p:nvPicPr>
            <p:cNvPr id="21508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FEF9FAB-3C9D-4677-9697-33D5230E7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57"/>
            <a:stretch>
              <a:fillRect/>
            </a:stretch>
          </p:blipFill>
          <p:spPr bwMode="auto">
            <a:xfrm>
              <a:off x="492102" y="0"/>
              <a:ext cx="103765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9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DB416F1-51D4-40BA-B1FF-7982FD6D7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4220" y="608895"/>
              <a:ext cx="4130398" cy="2537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E4C355C1-2271-4FFB-9E3E-E48AB652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>
            <a:extLst>
              <a:ext uri="{FF2B5EF4-FFF2-40B4-BE49-F238E27FC236}">
                <a16:creationId xmlns:a16="http://schemas.microsoft.com/office/drawing/2014/main" id="{0B45EE2B-668F-4BCC-9BCA-D40ABB41411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585450" cy="1179513"/>
          </a:xfrm>
        </p:spPr>
        <p:txBody>
          <a:bodyPr/>
          <a:lstStyle/>
          <a:p>
            <a:pPr hangingPunct="1"/>
            <a:r>
              <a:rPr altLang="en-US" b="1">
                <a:latin typeface="Avenir Next LT Pro" panose="020B0504020202020204" pitchFamily="34" charset="0"/>
              </a:rPr>
              <a:t>BMI, EER, weight plan calor</a:t>
            </a:r>
            <a:r>
              <a:rPr lang="lv-LV" altLang="en-US" b="1">
                <a:latin typeface="Avenir Next LT Pro" panose="020B0504020202020204" pitchFamily="34" charset="0"/>
              </a:rPr>
              <a:t>ie</a:t>
            </a:r>
            <a:r>
              <a:rPr altLang="en-US" b="1">
                <a:latin typeface="Avenir Next LT Pro" panose="020B0504020202020204" pitchFamily="34" charset="0"/>
              </a:rPr>
              <a:t> calculator</a:t>
            </a:r>
          </a:p>
        </p:txBody>
      </p:sp>
      <p:pic>
        <p:nvPicPr>
          <p:cNvPr id="2355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32CED1-7B22-4596-B3B4-5E0361534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0"/>
          <a:stretch>
            <a:fillRect/>
          </a:stretch>
        </p:blipFill>
        <p:spPr bwMode="auto">
          <a:xfrm>
            <a:off x="0" y="1997075"/>
            <a:ext cx="121920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D623AEB7-BCF9-45FA-B3A8-BAE35395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2" b="-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>
            <a:extLst>
              <a:ext uri="{FF2B5EF4-FFF2-40B4-BE49-F238E27FC236}">
                <a16:creationId xmlns:a16="http://schemas.microsoft.com/office/drawing/2014/main" id="{DB239E26-F90F-49EF-A7AA-DFCC209B572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pPr algn="ctr" hangingPunct="1"/>
            <a:r>
              <a:rPr altLang="en-US" b="1">
                <a:latin typeface="Avenir Next LT Pro" panose="020B0504020202020204" pitchFamily="34" charset="0"/>
              </a:rPr>
              <a:t>Consumed calorie calculator and </a:t>
            </a:r>
            <a:br>
              <a:rPr altLang="en-US" b="1">
                <a:latin typeface="Avenir Next LT Pro" panose="020B0504020202020204" pitchFamily="34" charset="0"/>
              </a:rPr>
            </a:br>
            <a:r>
              <a:rPr altLang="en-US" b="1">
                <a:latin typeface="Avenir Next LT Pro" panose="020B0504020202020204" pitchFamily="34" charset="0"/>
              </a:rPr>
              <a:t>the table of added foods</a:t>
            </a:r>
          </a:p>
        </p:txBody>
      </p:sp>
      <p:pic>
        <p:nvPicPr>
          <p:cNvPr id="25604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3C28871-802F-405D-861A-4880C3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7"/>
          <a:stretch>
            <a:fillRect/>
          </a:stretch>
        </p:blipFill>
        <p:spPr bwMode="auto">
          <a:xfrm>
            <a:off x="0" y="1833563"/>
            <a:ext cx="121920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400</Words>
  <Application>Microsoft Office PowerPoint</Application>
  <PresentationFormat>Widescreen</PresentationFormat>
  <Paragraphs>71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PowerPoint Presentation</vt:lpstr>
      <vt:lpstr>Calculator Web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BMI, EER, weight plan calorie calculator</vt:lpstr>
      <vt:lpstr>Consumed calorie calculator and  the table of added foods</vt:lpstr>
      <vt:lpstr>Calories burned calculator and  the table of added activities</vt:lpstr>
      <vt:lpstr>User data summary</vt:lpstr>
      <vt:lpstr>Food database for refference</vt:lpstr>
      <vt:lpstr>Activities database and option finder  for burning certain amount of calories</vt:lpstr>
      <vt:lpstr>Major challenges</vt:lpstr>
      <vt:lpstr>Major challenges</vt:lpstr>
      <vt:lpstr>Major GAINS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Jēgina</dc:creator>
  <cp:lastModifiedBy>Sandra Jēgina</cp:lastModifiedBy>
  <cp:revision>47</cp:revision>
  <dcterms:created xsi:type="dcterms:W3CDTF">2020-06-11T17:05:33Z</dcterms:created>
  <dcterms:modified xsi:type="dcterms:W3CDTF">2020-06-12T15:48:50Z</dcterms:modified>
</cp:coreProperties>
</file>