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y  Bik" initials="" lastIdx="3" clrIdx="0"/>
  <p:cmAuthor id="1" name="Holly Bik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66"/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44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148919" y="6951130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2231" y="2998571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 </a:t>
              </a:r>
              <a:r>
                <a:rPr lang="en-US" sz="2400" dirty="0">
                  <a:latin typeface="Helvetica Neue"/>
                  <a:cs typeface="Helvetica Neue"/>
                </a:rPr>
                <a:t>A</a:t>
              </a:r>
              <a:r>
                <a:rPr lang="en-US" sz="2400" dirty="0" smtClean="0">
                  <a:latin typeface="Helvetica Neue"/>
                  <a:cs typeface="Helvetica Neue"/>
                </a:rPr>
                <a:t>mino Acid Tree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12001" y="3459865"/>
            <a:ext cx="2654298" cy="952500"/>
            <a:chOff x="4191000" y="2908300"/>
            <a:chExt cx="2298700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024208"/>
              <a:ext cx="203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"/>
                  <a:cs typeface="Helvetica Neue"/>
                </a:rPr>
                <a:t>Run </a:t>
              </a:r>
              <a:r>
                <a:rPr lang="en-US" sz="2600" dirty="0" err="1" smtClean="0">
                  <a:latin typeface="Helvetica Neue"/>
                  <a:cs typeface="Helvetica Neue"/>
                </a:rPr>
                <a:t>PhyloSift</a:t>
              </a:r>
              <a:endParaRPr lang="en-US" sz="2600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1600" dirty="0" smtClean="0">
                  <a:latin typeface="Helvetica Neue"/>
                  <a:cs typeface="Helvetica Neue"/>
                </a:rPr>
                <a:t>(search + align)</a:t>
              </a:r>
              <a:endParaRPr lang="en-US" sz="16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61" name="Straight Arrow Connector 60"/>
          <p:cNvCxnSpPr>
            <a:stCxn id="66" idx="2"/>
          </p:cNvCxnSpPr>
          <p:nvPr/>
        </p:nvCxnSpPr>
        <p:spPr>
          <a:xfrm>
            <a:off x="7034112" y="2395615"/>
            <a:ext cx="1217566" cy="92331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" idx="0"/>
          </p:cNvCxnSpPr>
          <p:nvPr/>
        </p:nvCxnSpPr>
        <p:spPr>
          <a:xfrm flipH="1">
            <a:off x="7298269" y="6140111"/>
            <a:ext cx="1159933" cy="81101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288191" y="2835702"/>
            <a:ext cx="361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Execute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err="1" smtClean="0">
                <a:solidFill>
                  <a:srgbClr val="CA1E00"/>
                </a:solidFill>
              </a:rPr>
              <a:t>phylosift_dbupdate.pl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69733" y="8878603"/>
            <a:ext cx="268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Reference tree pruned at 0.02 PD 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2833164" y="1050239"/>
            <a:ext cx="2704041" cy="1345376"/>
            <a:chOff x="697378" y="546100"/>
            <a:chExt cx="3981450" cy="2159000"/>
          </a:xfrm>
        </p:grpSpPr>
        <p:sp>
          <p:nvSpPr>
            <p:cNvPr id="150" name="Rounded Rectangle 149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EBI</a:t>
              </a:r>
            </a:p>
            <a:p>
              <a:pPr algn="ctr"/>
              <a:r>
                <a:rPr lang="en-US" sz="3600" dirty="0" smtClean="0"/>
                <a:t>Genomes</a:t>
              </a:r>
            </a:p>
          </p:txBody>
        </p:sp>
      </p:grpSp>
      <p:cxnSp>
        <p:nvCxnSpPr>
          <p:cNvPr id="165" name="Straight Arrow Connector 164"/>
          <p:cNvCxnSpPr>
            <a:stCxn id="72" idx="2"/>
          </p:cNvCxnSpPr>
          <p:nvPr/>
        </p:nvCxnSpPr>
        <p:spPr>
          <a:xfrm flipH="1">
            <a:off x="8583079" y="2395615"/>
            <a:ext cx="1268427" cy="92331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331056" y="10644428"/>
            <a:ext cx="308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Updated codon subtrees added to DB</a:t>
            </a:r>
            <a:endParaRPr lang="en-US" sz="1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7315200" y="5198530"/>
            <a:ext cx="2298700" cy="952500"/>
            <a:chOff x="4191000" y="2908300"/>
            <a:chExt cx="2298700" cy="952500"/>
          </a:xfrm>
        </p:grpSpPr>
        <p:sp>
          <p:nvSpPr>
            <p:cNvPr id="45" name="Rounded Rectangle 4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Infer </a:t>
              </a:r>
              <a:r>
                <a:rPr lang="en-US" sz="2400" dirty="0">
                  <a:latin typeface="Helvetica Neue"/>
                  <a:cs typeface="Helvetica Neue"/>
                </a:rPr>
                <a:t>U</a:t>
              </a:r>
              <a:r>
                <a:rPr lang="en-US" sz="2400" dirty="0" smtClean="0">
                  <a:latin typeface="Helvetica Neue"/>
                  <a:cs typeface="Helvetica Neue"/>
                </a:rPr>
                <a:t>pdated </a:t>
              </a:r>
              <a:r>
                <a:rPr lang="en-US" sz="2400" dirty="0">
                  <a:latin typeface="Helvetica Neue"/>
                  <a:cs typeface="Helvetica Neue"/>
                </a:rPr>
                <a:t>T</a:t>
              </a:r>
              <a:r>
                <a:rPr lang="en-US" sz="2400" dirty="0" smtClean="0">
                  <a:latin typeface="Helvetica Neue"/>
                  <a:cs typeface="Helvetica Neue"/>
                </a:rPr>
                <a:t>ree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8462431" y="4432304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97380" y="8698573"/>
            <a:ext cx="2298700" cy="9525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844611" y="7932347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720667" y="10511643"/>
            <a:ext cx="2298700" cy="9525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867898" y="9745417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069072" y="8878603"/>
            <a:ext cx="409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PD metric used to split guide tree into smaller subtrees</a:t>
            </a:r>
            <a:endParaRPr 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9012819" y="4628722"/>
            <a:ext cx="42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Add new sequences to marker packages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331056" y="1050239"/>
            <a:ext cx="2704041" cy="1345376"/>
            <a:chOff x="697378" y="546100"/>
            <a:chExt cx="3981450" cy="2159000"/>
          </a:xfrm>
        </p:grpSpPr>
        <p:sp>
          <p:nvSpPr>
            <p:cNvPr id="51" name="Rounded Rectangle 50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JGI Genomes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82091" y="1050239"/>
            <a:ext cx="2704041" cy="1345376"/>
            <a:chOff x="697378" y="546100"/>
            <a:chExt cx="3981450" cy="2159000"/>
          </a:xfrm>
        </p:grpSpPr>
        <p:sp>
          <p:nvSpPr>
            <p:cNvPr id="66" name="Rounded Rectangle 65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Private Genomes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499485" y="1050239"/>
            <a:ext cx="2704041" cy="1345376"/>
            <a:chOff x="697378" y="546100"/>
            <a:chExt cx="3981450" cy="2159000"/>
          </a:xfrm>
        </p:grpSpPr>
        <p:sp>
          <p:nvSpPr>
            <p:cNvPr id="72" name="Rounded Rectangle 71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NCBI Genomes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686800" y="6951130"/>
            <a:ext cx="2298700" cy="952500"/>
            <a:chOff x="4191000" y="2908300"/>
            <a:chExt cx="2298700" cy="952500"/>
          </a:xfrm>
        </p:grpSpPr>
        <p:sp>
          <p:nvSpPr>
            <p:cNvPr id="74" name="Rounded Rectangle 7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22231" y="2930839"/>
              <a:ext cx="2032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"/>
                  <a:cs typeface="Helvetica Neue"/>
                </a:rPr>
                <a:t>Nucleotide Tree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79" name="Straight Arrow Connector 78"/>
          <p:cNvCxnSpPr>
            <a:endCxn id="74" idx="0"/>
          </p:cNvCxnSpPr>
          <p:nvPr/>
        </p:nvCxnSpPr>
        <p:spPr>
          <a:xfrm>
            <a:off x="8458202" y="6140111"/>
            <a:ext cx="1377948" cy="81101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172200" y="8686800"/>
            <a:ext cx="2298700" cy="952500"/>
            <a:chOff x="4191000" y="2908300"/>
            <a:chExt cx="2298700" cy="952500"/>
          </a:xfrm>
        </p:grpSpPr>
        <p:sp>
          <p:nvSpPr>
            <p:cNvPr id="88" name="Rounded Rectangle 87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22231" y="3100103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 Neue"/>
                  <a:cs typeface="Helvetica Neue"/>
                </a:rPr>
                <a:t>Prune Tree </a:t>
              </a:r>
              <a:endParaRPr lang="en-US" sz="28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7319431" y="7920574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195487" y="10499870"/>
            <a:ext cx="2298700" cy="952500"/>
            <a:chOff x="4191000" y="2908300"/>
            <a:chExt cx="2298700" cy="952500"/>
          </a:xfrm>
        </p:grpSpPr>
        <p:sp>
          <p:nvSpPr>
            <p:cNvPr id="92" name="Rounded Rectangle 91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39164" y="3052858"/>
              <a:ext cx="203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Update DB with new sequences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>
            <a:off x="7342718" y="9733644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64267" y="10393112"/>
            <a:ext cx="4207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</a:t>
            </a:r>
            <a:r>
              <a:rPr lang="en-US" sz="1800" dirty="0" smtClean="0"/>
              <a:t>ew sequences at 0.25 PD for amino acid tree; higher PD threshold enables more aggressive searches of reference database, since LAST searching is faster with fewer sequences.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301068" y="2395615"/>
            <a:ext cx="2556933" cy="1064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0052589" y="2395615"/>
            <a:ext cx="2556933" cy="1064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27427" y="12201482"/>
            <a:ext cx="378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Reconcile NCBI taxonomy IDs with phylogenetic topologies, for both amino acid tree and codon </a:t>
            </a:r>
            <a:r>
              <a:rPr lang="en-US" sz="1800" dirty="0" smtClean="0"/>
              <a:t>subtrees</a:t>
            </a:r>
            <a:endParaRPr lang="en-US" sz="18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7467600" y="12208930"/>
            <a:ext cx="2298700" cy="952500"/>
            <a:chOff x="4191000" y="2908300"/>
            <a:chExt cx="2298700" cy="952500"/>
          </a:xfrm>
        </p:grpSpPr>
        <p:sp>
          <p:nvSpPr>
            <p:cNvPr id="75" name="Rounded Rectangle 7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Tree Reconciliation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851898" y="8723233"/>
            <a:ext cx="203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"/>
                <a:cs typeface="Helvetica Neue"/>
              </a:rPr>
              <a:t>Codon Subtrees</a:t>
            </a:r>
            <a:endParaRPr lang="en-US" sz="2600" dirty="0">
              <a:latin typeface="Helvetica Neue"/>
              <a:cs typeface="Helvetica Neue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51898" y="10634475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Update DB with new sequences</a:t>
            </a:r>
            <a:endParaRPr lang="en-US" sz="2000" dirty="0">
              <a:latin typeface="Helvetica Neue"/>
              <a:cs typeface="Helvetica Neue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7467600" y="14054670"/>
            <a:ext cx="2298700" cy="952500"/>
            <a:chOff x="4191000" y="2908300"/>
            <a:chExt cx="2298700" cy="952500"/>
          </a:xfrm>
        </p:grpSpPr>
        <p:sp>
          <p:nvSpPr>
            <p:cNvPr id="86" name="Rounded Rectangle 85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Package Markers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8" name="Straight Arrow Connector 97"/>
          <p:cNvCxnSpPr>
            <a:stCxn id="92" idx="2"/>
          </p:cNvCxnSpPr>
          <p:nvPr/>
        </p:nvCxnSpPr>
        <p:spPr>
          <a:xfrm>
            <a:off x="7344837" y="11452370"/>
            <a:ext cx="1113363" cy="663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4" idx="2"/>
          </p:cNvCxnSpPr>
          <p:nvPr/>
        </p:nvCxnSpPr>
        <p:spPr>
          <a:xfrm flipH="1">
            <a:off x="8839200" y="11464143"/>
            <a:ext cx="1030817" cy="651657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669867" y="13258800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664702" y="15921917"/>
            <a:ext cx="505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Users’ local marker databases are automatically scanned each time PhyloSift is run and any new updates are automatically downloaded if available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467600" y="15917338"/>
            <a:ext cx="2298700" cy="952500"/>
            <a:chOff x="4191000" y="2908300"/>
            <a:chExt cx="2298700" cy="952500"/>
          </a:xfrm>
        </p:grpSpPr>
        <p:sp>
          <p:nvSpPr>
            <p:cNvPr id="104" name="Rounded Rectangle 10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Automated Download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8669868" y="15104534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058638" y="10389157"/>
            <a:ext cx="2895598" cy="1754327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HB: Do </a:t>
            </a:r>
            <a:r>
              <a:rPr lang="en-US" sz="1800" dirty="0"/>
              <a:t>we just add new sequences to codon subtrees, or are the codon </a:t>
            </a:r>
            <a:r>
              <a:rPr lang="en-US" sz="1800" dirty="0" err="1"/>
              <a:t>subtree</a:t>
            </a:r>
            <a:r>
              <a:rPr lang="en-US" sz="1800" dirty="0"/>
              <a:t> markers completely replaced in this DB update process?</a:t>
            </a:r>
            <a:endParaRPr lang="en-US" sz="1800" dirty="0"/>
          </a:p>
        </p:txBody>
      </p:sp>
      <p:sp>
        <p:nvSpPr>
          <p:cNvPr id="82" name="TextBox 81"/>
          <p:cNvSpPr txBox="1"/>
          <p:nvPr/>
        </p:nvSpPr>
        <p:spPr>
          <a:xfrm>
            <a:off x="3369733" y="12302627"/>
            <a:ext cx="3480817" cy="147732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HB: I think this part might be incorrect – Guillaume mentioned we might still be using 2 parallel paths down here for the AA vs. Codon trees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197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31</cp:revision>
  <dcterms:created xsi:type="dcterms:W3CDTF">2012-04-25T18:42:58Z</dcterms:created>
  <dcterms:modified xsi:type="dcterms:W3CDTF">2012-05-03T21:34:07Z</dcterms:modified>
</cp:coreProperties>
</file>