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88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16800" y="5321294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3134035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Select Taxa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2933" y="3459865"/>
            <a:ext cx="2341036" cy="952500"/>
            <a:chOff x="4157133" y="2908300"/>
            <a:chExt cx="2341036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7133" y="3007275"/>
              <a:ext cx="23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PD on concatenated tree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85148" y="1002418"/>
            <a:ext cx="7576608" cy="1521941"/>
            <a:chOff x="697378" y="546100"/>
            <a:chExt cx="3981450" cy="2159000"/>
          </a:xfrm>
        </p:grpSpPr>
        <p:sp>
          <p:nvSpPr>
            <p:cNvPr id="29" name="Rounded Rectangle 28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1342" y="673100"/>
              <a:ext cx="3519514" cy="1768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Genome Directory</a:t>
              </a:r>
            </a:p>
            <a:p>
              <a:pPr algn="ctr"/>
              <a:r>
                <a:rPr lang="en-US" sz="1800" dirty="0" smtClean="0"/>
                <a:t>Define the number of  genomes to pick (default = 10) and number of reads to generate per file (default = 100,000)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8564031" y="4555068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819803" y="7181809"/>
            <a:ext cx="41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Grinder algorithm randomly generates reads from selected genomes, outputs simulated PE-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 and 454 datasets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026529" y="2693689"/>
            <a:ext cx="38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sim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53597" y="3434980"/>
            <a:ext cx="364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Determines PD contributions for taxa present in </a:t>
            </a:r>
            <a:r>
              <a:rPr lang="en-US" sz="1800" dirty="0" err="1" smtClean="0"/>
              <a:t>concatentated</a:t>
            </a:r>
            <a:r>
              <a:rPr lang="en-US" sz="1800" dirty="0" smtClean="0"/>
              <a:t> guide tree in 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 marker directory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9850784" y="5135384"/>
            <a:ext cx="4694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Two separate approaches used: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Select a set of taxa that contribute to PD (user input, default = 10)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Same number of taxa are randomly select taxa across PD list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54900" y="7144089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96819"/>
              <a:ext cx="2161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Generate Simulated Reads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8602131" y="6377863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486647" y="8998865"/>
            <a:ext cx="2298700" cy="952500"/>
            <a:chOff x="4191000" y="2908300"/>
            <a:chExt cx="2298700" cy="952500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6097" y="3040900"/>
              <a:ext cx="203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Mask Simulated Taxa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8633878" y="8232639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509934" y="10811935"/>
            <a:ext cx="2298700" cy="952500"/>
            <a:chOff x="4191000" y="2908300"/>
            <a:chExt cx="2298700" cy="952500"/>
          </a:xfrm>
        </p:grpSpPr>
        <p:sp>
          <p:nvSpPr>
            <p:cNvPr id="54" name="Rounded Rectangle 5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39164" y="3023967"/>
              <a:ext cx="203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Cloned Marker Directory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8657165" y="10045709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85347" y="8998231"/>
            <a:ext cx="401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Workflow plugs into </a:t>
            </a:r>
            <a:r>
              <a:rPr lang="en-US" sz="1800" dirty="0" err="1" smtClean="0"/>
              <a:t>updateDB</a:t>
            </a:r>
            <a:r>
              <a:rPr lang="en-US" sz="1800" dirty="0" smtClean="0"/>
              <a:t> to mask genomes which have been used to simulate </a:t>
            </a:r>
            <a:r>
              <a:rPr lang="en-US" sz="1800" dirty="0" err="1" smtClean="0"/>
              <a:t>metagenome</a:t>
            </a:r>
            <a:r>
              <a:rPr lang="en-US" sz="1800" dirty="0" smtClean="0"/>
              <a:t> data.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72900" y="10767091"/>
            <a:ext cx="401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cloned marker directory is created, where simulated genomes have been removed from marker packages.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59795" y="2659823"/>
            <a:ext cx="0" cy="732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angaroo_1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4" y="4412365"/>
            <a:ext cx="4776838" cy="49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27</cp:revision>
  <dcterms:created xsi:type="dcterms:W3CDTF">2012-04-25T18:42:58Z</dcterms:created>
  <dcterms:modified xsi:type="dcterms:W3CDTF">2012-05-03T21:46:52Z</dcterms:modified>
</cp:coreProperties>
</file>