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2" TargetMode="External" /><Relationship Id="rId3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6" TargetMode="External" /><Relationship Id="rId3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6" TargetMode="External" /><Relationship Id="rId3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6" TargetMode="External" /><Relationship Id="rId3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6" TargetMode="External" /><Relationship Id="rId3" Type="http://schemas.openxmlformats.org/officeDocument/2006/relationships/image" Target="../media/image13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1" TargetMode="External" /><Relationship Id="rId3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4" TargetMode="External" /><Relationship Id="rId3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3" TargetMode="External" /><Relationship Id="rId3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2" TargetMode="External" /><Relationship Id="rId3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7" TargetMode="External" /><Relationship Id="rId3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6" TargetMode="External" /><Relationship Id="rId3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6" TargetMode="External" /><Relationship Id="rId3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6" TargetMode="External" /><Relationship Id="rId3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2022-12-17T01:47:47-06:00</dcterms:modified>
</cp:coreProperties>
</file>