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6DB5-A7E4-4714-9D91-3D38296F3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Mineable </a:t>
            </a:r>
            <a:r>
              <a:rPr lang="en-US" dirty="0" err="1"/>
              <a:t>GemToken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8F8A5-B071-4E53-A071-04FB86507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Provably rare digital Collectables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53640-8BD3-41DF-94EC-F61B9C97B310}"/>
              </a:ext>
            </a:extLst>
          </p:cNvPr>
          <p:cNvSpPr txBox="1"/>
          <p:nvPr/>
        </p:nvSpPr>
        <p:spPr>
          <a:xfrm>
            <a:off x="6553201" y="5638799"/>
            <a:ext cx="470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Caleb </a:t>
            </a:r>
            <a:r>
              <a:rPr lang="en-US" dirty="0" err="1">
                <a:solidFill>
                  <a:schemeClr val="bg1"/>
                </a:solidFill>
              </a:rPr>
              <a:t>Ditchfield</a:t>
            </a:r>
            <a:r>
              <a:rPr lang="en-US" dirty="0">
                <a:solidFill>
                  <a:schemeClr val="bg1"/>
                </a:solidFill>
              </a:rPr>
              <a:t> and Salman Rahim</a:t>
            </a:r>
          </a:p>
          <a:p>
            <a:pPr algn="r"/>
            <a:r>
              <a:rPr lang="en-US" b="1" dirty="0" err="1">
                <a:solidFill>
                  <a:schemeClr val="bg1"/>
                </a:solidFill>
              </a:rPr>
              <a:t>DappHack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BA414-1BEE-4513-937C-FC4D09A4CFA4}"/>
              </a:ext>
            </a:extLst>
          </p:cNvPr>
          <p:cNvSpPr txBox="1"/>
          <p:nvPr/>
        </p:nvSpPr>
        <p:spPr>
          <a:xfrm>
            <a:off x="1121970" y="5638800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Built on Ethereum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E02793-3434-4DC1-BE1D-F99D1C75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55" y="1128580"/>
            <a:ext cx="2432743" cy="238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8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48F8A5-B071-4E53-A071-04FB86507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876" y="1133227"/>
            <a:ext cx="4694516" cy="861420"/>
          </a:xfrm>
        </p:spPr>
        <p:txBody>
          <a:bodyPr>
            <a:normAutofit/>
          </a:bodyPr>
          <a:lstStyle/>
          <a:p>
            <a:r>
              <a:rPr lang="en-US" sz="3600" dirty="0"/>
              <a:t>ERC-721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53640-8BD3-41DF-94EC-F61B9C97B310}"/>
              </a:ext>
            </a:extLst>
          </p:cNvPr>
          <p:cNvSpPr txBox="1"/>
          <p:nvPr/>
        </p:nvSpPr>
        <p:spPr>
          <a:xfrm>
            <a:off x="1151963" y="1956779"/>
            <a:ext cx="57194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Open standard that describes non-fungible or unique tokens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Defines a minimum interface a smart contract must implement to allow unique tokens to be managed, owned, and traded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Think of them like rare, one-of-a-kind collectables: </a:t>
            </a:r>
            <a:r>
              <a:rPr lang="en-US" dirty="0" err="1">
                <a:solidFill>
                  <a:schemeClr val="bg1"/>
                </a:solidFill>
              </a:rPr>
              <a:t>CryptoKitties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E6D8971-1142-40D9-9556-A955CD5FE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447" y="2514599"/>
            <a:ext cx="464963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2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48F8A5-B071-4E53-A071-04FB86507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876" y="1133227"/>
            <a:ext cx="4694516" cy="861420"/>
          </a:xfrm>
        </p:spPr>
        <p:txBody>
          <a:bodyPr>
            <a:normAutofit/>
          </a:bodyPr>
          <a:lstStyle/>
          <a:p>
            <a:r>
              <a:rPr lang="en-US" sz="3600" dirty="0"/>
              <a:t>ERC-918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53640-8BD3-41DF-94EC-F61B9C97B310}"/>
              </a:ext>
            </a:extLst>
          </p:cNvPr>
          <p:cNvSpPr txBox="1"/>
          <p:nvPr/>
        </p:nvSpPr>
        <p:spPr>
          <a:xfrm>
            <a:off x="1151963" y="1956779"/>
            <a:ext cx="55626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Specification for a standardized Mineable Token that uses a Proof of Work algorithm for distribution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Initially locks tokens and slowly dispenses them with a mint() function which uses a Proof of Work algorithm to control the distribution rate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Token distribution via the ICO model is susceptible to illicit behavior: ICO -&gt; IMO</a:t>
            </a:r>
          </a:p>
        </p:txBody>
      </p:sp>
      <p:pic>
        <p:nvPicPr>
          <p:cNvPr id="5" name="Picture 4" descr="A picture containing outdoor&#10;&#10;Description generated with high confidence">
            <a:extLst>
              <a:ext uri="{FF2B5EF4-FFF2-40B4-BE49-F238E27FC236}">
                <a16:creationId xmlns:a16="http://schemas.microsoft.com/office/drawing/2014/main" id="{D4CBB301-4A9A-42EE-9B21-A0FD917F6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6"/>
          <a:stretch/>
        </p:blipFill>
        <p:spPr>
          <a:xfrm>
            <a:off x="6860240" y="2483225"/>
            <a:ext cx="4560535" cy="29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4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48F8A5-B071-4E53-A071-04FB86507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876" y="1133227"/>
            <a:ext cx="7141136" cy="762808"/>
          </a:xfrm>
        </p:spPr>
        <p:txBody>
          <a:bodyPr>
            <a:normAutofit/>
          </a:bodyPr>
          <a:lstStyle/>
          <a:p>
            <a:r>
              <a:rPr lang="en-US" sz="3600" dirty="0"/>
              <a:t>Gem Tokens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53640-8BD3-41DF-94EC-F61B9C97B310}"/>
              </a:ext>
            </a:extLst>
          </p:cNvPr>
          <p:cNvSpPr txBox="1"/>
          <p:nvPr/>
        </p:nvSpPr>
        <p:spPr>
          <a:xfrm>
            <a:off x="1151963" y="1956779"/>
            <a:ext cx="5141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first token to combine ERC-721 and ERC-918 standards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Implements a Proof of Work algorithm that accepts various difficulty levels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Miners who work the hardest get the rarest gems</a:t>
            </a:r>
          </a:p>
        </p:txBody>
      </p:sp>
      <p:pic>
        <p:nvPicPr>
          <p:cNvPr id="8" name="Picture 7" descr="A bunch of pink flowers&#10;&#10;Description generated with very high confidence">
            <a:extLst>
              <a:ext uri="{FF2B5EF4-FFF2-40B4-BE49-F238E27FC236}">
                <a16:creationId xmlns:a16="http://schemas.microsoft.com/office/drawing/2014/main" id="{CECC4609-2FE4-4A0A-9EED-D3608BA5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845" y="2191991"/>
            <a:ext cx="4701990" cy="37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1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EBA691CE-5252-44DA-9C19-EEFC50999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013" y="4452634"/>
            <a:ext cx="11291974" cy="2405367"/>
          </a:xfrm>
          <a:custGeom>
            <a:avLst/>
            <a:gdLst>
              <a:gd name="connsiteX0" fmla="*/ 1 w 11291974"/>
              <a:gd name="connsiteY0" fmla="*/ 0 h 2405367"/>
              <a:gd name="connsiteX1" fmla="*/ 66622 w 11291974"/>
              <a:gd name="connsiteY1" fmla="*/ 12261 h 2405367"/>
              <a:gd name="connsiteX2" fmla="*/ 261968 w 11291974"/>
              <a:gd name="connsiteY2" fmla="*/ 48342 h 2405367"/>
              <a:gd name="connsiteX3" fmla="*/ 404244 w 11291974"/>
              <a:gd name="connsiteY3" fmla="*/ 73565 h 2405367"/>
              <a:gd name="connsiteX4" fmla="*/ 573619 w 11291974"/>
              <a:gd name="connsiteY4" fmla="*/ 100188 h 2405367"/>
              <a:gd name="connsiteX5" fmla="*/ 774611 w 11291974"/>
              <a:gd name="connsiteY5" fmla="*/ 132066 h 2405367"/>
              <a:gd name="connsiteX6" fmla="*/ 997058 w 11291974"/>
              <a:gd name="connsiteY6" fmla="*/ 165696 h 2405367"/>
              <a:gd name="connsiteX7" fmla="*/ 1247733 w 11291974"/>
              <a:gd name="connsiteY7" fmla="*/ 201077 h 2405367"/>
              <a:gd name="connsiteX8" fmla="*/ 1520993 w 11291974"/>
              <a:gd name="connsiteY8" fmla="*/ 238560 h 2405367"/>
              <a:gd name="connsiteX9" fmla="*/ 1817964 w 11291974"/>
              <a:gd name="connsiteY9" fmla="*/ 276043 h 2405367"/>
              <a:gd name="connsiteX10" fmla="*/ 2134132 w 11291974"/>
              <a:gd name="connsiteY10" fmla="*/ 314226 h 2405367"/>
              <a:gd name="connsiteX11" fmla="*/ 2475141 w 11291974"/>
              <a:gd name="connsiteY11" fmla="*/ 349608 h 2405367"/>
              <a:gd name="connsiteX12" fmla="*/ 2831957 w 11291974"/>
              <a:gd name="connsiteY12" fmla="*/ 383587 h 2405367"/>
              <a:gd name="connsiteX13" fmla="*/ 3209100 w 11291974"/>
              <a:gd name="connsiteY13" fmla="*/ 414415 h 2405367"/>
              <a:gd name="connsiteX14" fmla="*/ 3602051 w 11291974"/>
              <a:gd name="connsiteY14" fmla="*/ 443840 h 2405367"/>
              <a:gd name="connsiteX15" fmla="*/ 4011939 w 11291974"/>
              <a:gd name="connsiteY15" fmla="*/ 471515 h 2405367"/>
              <a:gd name="connsiteX16" fmla="*/ 4221965 w 11291974"/>
              <a:gd name="connsiteY16" fmla="*/ 481323 h 2405367"/>
              <a:gd name="connsiteX17" fmla="*/ 4436507 w 11291974"/>
              <a:gd name="connsiteY17" fmla="*/ 492183 h 2405367"/>
              <a:gd name="connsiteX18" fmla="*/ 4654437 w 11291974"/>
              <a:gd name="connsiteY18" fmla="*/ 502342 h 2405367"/>
              <a:gd name="connsiteX19" fmla="*/ 4873496 w 11291974"/>
              <a:gd name="connsiteY19" fmla="*/ 508998 h 2405367"/>
              <a:gd name="connsiteX20" fmla="*/ 5097071 w 11291974"/>
              <a:gd name="connsiteY20" fmla="*/ 514953 h 2405367"/>
              <a:gd name="connsiteX21" fmla="*/ 5322905 w 11291974"/>
              <a:gd name="connsiteY21" fmla="*/ 521259 h 2405367"/>
              <a:gd name="connsiteX22" fmla="*/ 5553255 w 11291974"/>
              <a:gd name="connsiteY22" fmla="*/ 525462 h 2405367"/>
              <a:gd name="connsiteX23" fmla="*/ 5785864 w 11291974"/>
              <a:gd name="connsiteY23" fmla="*/ 525462 h 2405367"/>
              <a:gd name="connsiteX24" fmla="*/ 6020731 w 11291974"/>
              <a:gd name="connsiteY24" fmla="*/ 527564 h 2405367"/>
              <a:gd name="connsiteX25" fmla="*/ 6257857 w 11291974"/>
              <a:gd name="connsiteY25" fmla="*/ 525462 h 2405367"/>
              <a:gd name="connsiteX26" fmla="*/ 6498370 w 11291974"/>
              <a:gd name="connsiteY26" fmla="*/ 521259 h 2405367"/>
              <a:gd name="connsiteX27" fmla="*/ 6738883 w 11291974"/>
              <a:gd name="connsiteY27" fmla="*/ 517405 h 2405367"/>
              <a:gd name="connsiteX28" fmla="*/ 6982783 w 11291974"/>
              <a:gd name="connsiteY28" fmla="*/ 508998 h 2405367"/>
              <a:gd name="connsiteX29" fmla="*/ 7228942 w 11291974"/>
              <a:gd name="connsiteY29" fmla="*/ 500240 h 2405367"/>
              <a:gd name="connsiteX30" fmla="*/ 7475101 w 11291974"/>
              <a:gd name="connsiteY30" fmla="*/ 490081 h 2405367"/>
              <a:gd name="connsiteX31" fmla="*/ 7723519 w 11291974"/>
              <a:gd name="connsiteY31" fmla="*/ 475719 h 2405367"/>
              <a:gd name="connsiteX32" fmla="*/ 7974193 w 11291974"/>
              <a:gd name="connsiteY32" fmla="*/ 458553 h 2405367"/>
              <a:gd name="connsiteX33" fmla="*/ 8225999 w 11291974"/>
              <a:gd name="connsiteY33" fmla="*/ 442089 h 2405367"/>
              <a:gd name="connsiteX34" fmla="*/ 8477803 w 11291974"/>
              <a:gd name="connsiteY34" fmla="*/ 421070 h 2405367"/>
              <a:gd name="connsiteX35" fmla="*/ 8732995 w 11291974"/>
              <a:gd name="connsiteY35" fmla="*/ 395848 h 2405367"/>
              <a:gd name="connsiteX36" fmla="*/ 8984800 w 11291974"/>
              <a:gd name="connsiteY36" fmla="*/ 370626 h 2405367"/>
              <a:gd name="connsiteX37" fmla="*/ 9241121 w 11291974"/>
              <a:gd name="connsiteY37" fmla="*/ 341550 h 2405367"/>
              <a:gd name="connsiteX38" fmla="*/ 9498572 w 11291974"/>
              <a:gd name="connsiteY38" fmla="*/ 309672 h 2405367"/>
              <a:gd name="connsiteX39" fmla="*/ 9752635 w 11291974"/>
              <a:gd name="connsiteY39" fmla="*/ 276043 h 2405367"/>
              <a:gd name="connsiteX40" fmla="*/ 10010086 w 11291974"/>
              <a:gd name="connsiteY40" fmla="*/ 236808 h 2405367"/>
              <a:gd name="connsiteX41" fmla="*/ 10266407 w 11291974"/>
              <a:gd name="connsiteY41" fmla="*/ 194771 h 2405367"/>
              <a:gd name="connsiteX42" fmla="*/ 10523858 w 11291974"/>
              <a:gd name="connsiteY42" fmla="*/ 153085 h 2405367"/>
              <a:gd name="connsiteX43" fmla="*/ 10780179 w 11291974"/>
              <a:gd name="connsiteY43" fmla="*/ 104392 h 2405367"/>
              <a:gd name="connsiteX44" fmla="*/ 11035371 w 11291974"/>
              <a:gd name="connsiteY44" fmla="*/ 54648 h 2405367"/>
              <a:gd name="connsiteX45" fmla="*/ 11291692 w 11291974"/>
              <a:gd name="connsiteY45" fmla="*/ 2452 h 2405367"/>
              <a:gd name="connsiteX46" fmla="*/ 11291692 w 11291974"/>
              <a:gd name="connsiteY46" fmla="*/ 2236410 h 2405367"/>
              <a:gd name="connsiteX47" fmla="*/ 11291974 w 11291974"/>
              <a:gd name="connsiteY47" fmla="*/ 2236410 h 2405367"/>
              <a:gd name="connsiteX48" fmla="*/ 11291974 w 11291974"/>
              <a:gd name="connsiteY48" fmla="*/ 2405367 h 2405367"/>
              <a:gd name="connsiteX49" fmla="*/ 0 w 11291974"/>
              <a:gd name="connsiteY49" fmla="*/ 2405367 h 2405367"/>
              <a:gd name="connsiteX50" fmla="*/ 0 w 11291974"/>
              <a:gd name="connsiteY50" fmla="*/ 2236410 h 2405367"/>
              <a:gd name="connsiteX51" fmla="*/ 1 w 11291974"/>
              <a:gd name="connsiteY51" fmla="*/ 2236410 h 2405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291974" h="2405367">
                <a:moveTo>
                  <a:pt x="1" y="0"/>
                </a:moveTo>
                <a:lnTo>
                  <a:pt x="66622" y="12261"/>
                </a:lnTo>
                <a:lnTo>
                  <a:pt x="261968" y="48342"/>
                </a:lnTo>
                <a:lnTo>
                  <a:pt x="404244" y="73565"/>
                </a:lnTo>
                <a:lnTo>
                  <a:pt x="573619" y="100188"/>
                </a:lnTo>
                <a:lnTo>
                  <a:pt x="774611" y="132066"/>
                </a:lnTo>
                <a:lnTo>
                  <a:pt x="997058" y="165696"/>
                </a:lnTo>
                <a:lnTo>
                  <a:pt x="1247733" y="201077"/>
                </a:lnTo>
                <a:lnTo>
                  <a:pt x="1520993" y="238560"/>
                </a:lnTo>
                <a:lnTo>
                  <a:pt x="1817964" y="276043"/>
                </a:lnTo>
                <a:lnTo>
                  <a:pt x="2134132" y="314226"/>
                </a:lnTo>
                <a:lnTo>
                  <a:pt x="2475141" y="349608"/>
                </a:lnTo>
                <a:lnTo>
                  <a:pt x="2831957" y="383587"/>
                </a:lnTo>
                <a:lnTo>
                  <a:pt x="3209100" y="414415"/>
                </a:lnTo>
                <a:lnTo>
                  <a:pt x="3602051" y="443840"/>
                </a:lnTo>
                <a:lnTo>
                  <a:pt x="4011939" y="471515"/>
                </a:lnTo>
                <a:lnTo>
                  <a:pt x="4221965" y="481323"/>
                </a:lnTo>
                <a:lnTo>
                  <a:pt x="4436507" y="492183"/>
                </a:lnTo>
                <a:lnTo>
                  <a:pt x="4654437" y="502342"/>
                </a:lnTo>
                <a:lnTo>
                  <a:pt x="4873496" y="508998"/>
                </a:lnTo>
                <a:lnTo>
                  <a:pt x="5097071" y="514953"/>
                </a:lnTo>
                <a:lnTo>
                  <a:pt x="5322905" y="521259"/>
                </a:lnTo>
                <a:lnTo>
                  <a:pt x="5553255" y="525462"/>
                </a:lnTo>
                <a:lnTo>
                  <a:pt x="5785864" y="525462"/>
                </a:lnTo>
                <a:lnTo>
                  <a:pt x="6020731" y="527564"/>
                </a:lnTo>
                <a:lnTo>
                  <a:pt x="6257857" y="525462"/>
                </a:lnTo>
                <a:lnTo>
                  <a:pt x="6498370" y="521259"/>
                </a:lnTo>
                <a:lnTo>
                  <a:pt x="6738883" y="517405"/>
                </a:lnTo>
                <a:lnTo>
                  <a:pt x="6982783" y="508998"/>
                </a:lnTo>
                <a:lnTo>
                  <a:pt x="7228942" y="500240"/>
                </a:lnTo>
                <a:lnTo>
                  <a:pt x="7475101" y="490081"/>
                </a:lnTo>
                <a:lnTo>
                  <a:pt x="7723519" y="475719"/>
                </a:lnTo>
                <a:lnTo>
                  <a:pt x="7974193" y="458553"/>
                </a:lnTo>
                <a:lnTo>
                  <a:pt x="8225999" y="442089"/>
                </a:lnTo>
                <a:lnTo>
                  <a:pt x="8477803" y="421070"/>
                </a:lnTo>
                <a:lnTo>
                  <a:pt x="8732995" y="395848"/>
                </a:lnTo>
                <a:lnTo>
                  <a:pt x="8984800" y="370626"/>
                </a:lnTo>
                <a:lnTo>
                  <a:pt x="9241121" y="341550"/>
                </a:lnTo>
                <a:lnTo>
                  <a:pt x="9498572" y="309672"/>
                </a:lnTo>
                <a:lnTo>
                  <a:pt x="9752635" y="276043"/>
                </a:lnTo>
                <a:lnTo>
                  <a:pt x="10010086" y="236808"/>
                </a:lnTo>
                <a:lnTo>
                  <a:pt x="10266407" y="194771"/>
                </a:lnTo>
                <a:lnTo>
                  <a:pt x="10523858" y="153085"/>
                </a:lnTo>
                <a:lnTo>
                  <a:pt x="10780179" y="104392"/>
                </a:lnTo>
                <a:lnTo>
                  <a:pt x="11035371" y="54648"/>
                </a:lnTo>
                <a:lnTo>
                  <a:pt x="11291692" y="2452"/>
                </a:lnTo>
                <a:lnTo>
                  <a:pt x="11291692" y="2236410"/>
                </a:lnTo>
                <a:lnTo>
                  <a:pt x="11291974" y="2236410"/>
                </a:lnTo>
                <a:lnTo>
                  <a:pt x="11291974" y="2405367"/>
                </a:lnTo>
                <a:lnTo>
                  <a:pt x="0" y="24053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18D3601-C876-47C6-B15A-B1257AAA8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76970" y="4482550"/>
            <a:ext cx="3280381" cy="269634"/>
          </a:xfrm>
          <a:custGeom>
            <a:avLst/>
            <a:gdLst>
              <a:gd name="connsiteX0" fmla="*/ 3280381 w 3280381"/>
              <a:gd name="connsiteY0" fmla="*/ 0 h 269634"/>
              <a:gd name="connsiteX1" fmla="*/ 3236487 w 3280381"/>
              <a:gd name="connsiteY1" fmla="*/ 253271 h 269634"/>
              <a:gd name="connsiteX2" fmla="*/ 3007118 w 3280381"/>
              <a:gd name="connsiteY2" fmla="*/ 259990 h 269634"/>
              <a:gd name="connsiteX3" fmla="*/ 2747180 w 3280381"/>
              <a:gd name="connsiteY3" fmla="*/ 265426 h 269634"/>
              <a:gd name="connsiteX4" fmla="*/ 2486309 w 3280381"/>
              <a:gd name="connsiteY4" fmla="*/ 269634 h 269634"/>
              <a:gd name="connsiteX5" fmla="*/ 2225520 w 3280381"/>
              <a:gd name="connsiteY5" fmla="*/ 266744 h 269634"/>
              <a:gd name="connsiteX6" fmla="*/ 1965786 w 3280381"/>
              <a:gd name="connsiteY6" fmla="*/ 264394 h 269634"/>
              <a:gd name="connsiteX7" fmla="*/ 1705416 w 3280381"/>
              <a:gd name="connsiteY7" fmla="*/ 259089 h 269634"/>
              <a:gd name="connsiteX8" fmla="*/ 1449343 w 3280381"/>
              <a:gd name="connsiteY8" fmla="*/ 248840 h 269634"/>
              <a:gd name="connsiteX9" fmla="*/ 1190229 w 3280381"/>
              <a:gd name="connsiteY9" fmla="*/ 236286 h 269634"/>
              <a:gd name="connsiteX10" fmla="*/ 932708 w 3280381"/>
              <a:gd name="connsiteY10" fmla="*/ 221165 h 269634"/>
              <a:gd name="connsiteX11" fmla="*/ 680295 w 3280381"/>
              <a:gd name="connsiteY11" fmla="*/ 203018 h 269634"/>
              <a:gd name="connsiteX12" fmla="*/ 424544 w 3280381"/>
              <a:gd name="connsiteY12" fmla="*/ 184292 h 269634"/>
              <a:gd name="connsiteX13" fmla="*/ 172849 w 3280381"/>
              <a:gd name="connsiteY13" fmla="*/ 162003 h 269634"/>
              <a:gd name="connsiteX14" fmla="*/ 1165 w 3280381"/>
              <a:gd name="connsiteY14" fmla="*/ 143682 h 269634"/>
              <a:gd name="connsiteX15" fmla="*/ 0 w 3280381"/>
              <a:gd name="connsiteY15" fmla="*/ 140892 h 269634"/>
              <a:gd name="connsiteX16" fmla="*/ 175859 w 3280381"/>
              <a:gd name="connsiteY16" fmla="*/ 149808 h 269634"/>
              <a:gd name="connsiteX17" fmla="*/ 265932 w 3280381"/>
              <a:gd name="connsiteY17" fmla="*/ 153142 h 269634"/>
              <a:gd name="connsiteX18" fmla="*/ 357986 w 3280381"/>
              <a:gd name="connsiteY18" fmla="*/ 156642 h 269634"/>
              <a:gd name="connsiteX19" fmla="*/ 451359 w 3280381"/>
              <a:gd name="connsiteY19" fmla="*/ 159976 h 269634"/>
              <a:gd name="connsiteX20" fmla="*/ 545392 w 3280381"/>
              <a:gd name="connsiteY20" fmla="*/ 162059 h 269634"/>
              <a:gd name="connsiteX21" fmla="*/ 641075 w 3280381"/>
              <a:gd name="connsiteY21" fmla="*/ 164059 h 269634"/>
              <a:gd name="connsiteX22" fmla="*/ 738407 w 3280381"/>
              <a:gd name="connsiteY22" fmla="*/ 166142 h 269634"/>
              <a:gd name="connsiteX23" fmla="*/ 837059 w 3280381"/>
              <a:gd name="connsiteY23" fmla="*/ 167559 h 269634"/>
              <a:gd name="connsiteX24" fmla="*/ 936702 w 3280381"/>
              <a:gd name="connsiteY24" fmla="*/ 167559 h 269634"/>
              <a:gd name="connsiteX25" fmla="*/ 1037664 w 3280381"/>
              <a:gd name="connsiteY25" fmla="*/ 168142 h 269634"/>
              <a:gd name="connsiteX26" fmla="*/ 1139615 w 3280381"/>
              <a:gd name="connsiteY26" fmla="*/ 167559 h 269634"/>
              <a:gd name="connsiteX27" fmla="*/ 1242557 w 3280381"/>
              <a:gd name="connsiteY27" fmla="*/ 166142 h 269634"/>
              <a:gd name="connsiteX28" fmla="*/ 1345830 w 3280381"/>
              <a:gd name="connsiteY28" fmla="*/ 164809 h 269634"/>
              <a:gd name="connsiteX29" fmla="*/ 1450419 w 3280381"/>
              <a:gd name="connsiteY29" fmla="*/ 162059 h 269634"/>
              <a:gd name="connsiteX30" fmla="*/ 1556330 w 3280381"/>
              <a:gd name="connsiteY30" fmla="*/ 159392 h 269634"/>
              <a:gd name="connsiteX31" fmla="*/ 1661581 w 3280381"/>
              <a:gd name="connsiteY31" fmla="*/ 155892 h 269634"/>
              <a:gd name="connsiteX32" fmla="*/ 1768152 w 3280381"/>
              <a:gd name="connsiteY32" fmla="*/ 151225 h 269634"/>
              <a:gd name="connsiteX33" fmla="*/ 1876043 w 3280381"/>
              <a:gd name="connsiteY33" fmla="*/ 145725 h 269634"/>
              <a:gd name="connsiteX34" fmla="*/ 1983934 w 3280381"/>
              <a:gd name="connsiteY34" fmla="*/ 140308 h 269634"/>
              <a:gd name="connsiteX35" fmla="*/ 2091823 w 3280381"/>
              <a:gd name="connsiteY35" fmla="*/ 133392 h 269634"/>
              <a:gd name="connsiteX36" fmla="*/ 2201694 w 3280381"/>
              <a:gd name="connsiteY36" fmla="*/ 125225 h 269634"/>
              <a:gd name="connsiteX37" fmla="*/ 2309585 w 3280381"/>
              <a:gd name="connsiteY37" fmla="*/ 117058 h 269634"/>
              <a:gd name="connsiteX38" fmla="*/ 2419455 w 3280381"/>
              <a:gd name="connsiteY38" fmla="*/ 107475 h 269634"/>
              <a:gd name="connsiteX39" fmla="*/ 2530315 w 3280381"/>
              <a:gd name="connsiteY39" fmla="*/ 97224 h 269634"/>
              <a:gd name="connsiteX40" fmla="*/ 2639195 w 3280381"/>
              <a:gd name="connsiteY40" fmla="*/ 86308 h 269634"/>
              <a:gd name="connsiteX41" fmla="*/ 2749396 w 3280381"/>
              <a:gd name="connsiteY41" fmla="*/ 73474 h 269634"/>
              <a:gd name="connsiteX42" fmla="*/ 2859596 w 3280381"/>
              <a:gd name="connsiteY42" fmla="*/ 59807 h 269634"/>
              <a:gd name="connsiteX43" fmla="*/ 2969796 w 3280381"/>
              <a:gd name="connsiteY43" fmla="*/ 46223 h 269634"/>
              <a:gd name="connsiteX44" fmla="*/ 3079667 w 3280381"/>
              <a:gd name="connsiteY44" fmla="*/ 30390 h 269634"/>
              <a:gd name="connsiteX45" fmla="*/ 3189537 w 3280381"/>
              <a:gd name="connsiteY45" fmla="*/ 14057 h 26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80381" h="269634">
                <a:moveTo>
                  <a:pt x="3280381" y="0"/>
                </a:moveTo>
                <a:lnTo>
                  <a:pt x="3236487" y="253271"/>
                </a:lnTo>
                <a:lnTo>
                  <a:pt x="3007118" y="259990"/>
                </a:lnTo>
                <a:lnTo>
                  <a:pt x="2747180" y="265426"/>
                </a:lnTo>
                <a:lnTo>
                  <a:pt x="2486309" y="269634"/>
                </a:lnTo>
                <a:lnTo>
                  <a:pt x="2225520" y="266744"/>
                </a:lnTo>
                <a:lnTo>
                  <a:pt x="1965786" y="264394"/>
                </a:lnTo>
                <a:lnTo>
                  <a:pt x="1705416" y="259089"/>
                </a:lnTo>
                <a:lnTo>
                  <a:pt x="1449343" y="248840"/>
                </a:lnTo>
                <a:lnTo>
                  <a:pt x="1190229" y="236286"/>
                </a:lnTo>
                <a:lnTo>
                  <a:pt x="932708" y="221165"/>
                </a:lnTo>
                <a:lnTo>
                  <a:pt x="680295" y="203018"/>
                </a:lnTo>
                <a:lnTo>
                  <a:pt x="424544" y="184292"/>
                </a:lnTo>
                <a:lnTo>
                  <a:pt x="172849" y="162003"/>
                </a:lnTo>
                <a:lnTo>
                  <a:pt x="1165" y="143682"/>
                </a:lnTo>
                <a:lnTo>
                  <a:pt x="0" y="140892"/>
                </a:lnTo>
                <a:lnTo>
                  <a:pt x="175859" y="149808"/>
                </a:lnTo>
                <a:lnTo>
                  <a:pt x="265932" y="153142"/>
                </a:lnTo>
                <a:lnTo>
                  <a:pt x="357986" y="156642"/>
                </a:lnTo>
                <a:lnTo>
                  <a:pt x="451359" y="159976"/>
                </a:lnTo>
                <a:lnTo>
                  <a:pt x="545392" y="162059"/>
                </a:lnTo>
                <a:lnTo>
                  <a:pt x="641075" y="164059"/>
                </a:lnTo>
                <a:lnTo>
                  <a:pt x="738407" y="166142"/>
                </a:lnTo>
                <a:lnTo>
                  <a:pt x="837059" y="167559"/>
                </a:lnTo>
                <a:lnTo>
                  <a:pt x="936702" y="167559"/>
                </a:lnTo>
                <a:lnTo>
                  <a:pt x="1037664" y="168142"/>
                </a:lnTo>
                <a:lnTo>
                  <a:pt x="1139615" y="167559"/>
                </a:lnTo>
                <a:lnTo>
                  <a:pt x="1242557" y="166142"/>
                </a:lnTo>
                <a:lnTo>
                  <a:pt x="1345830" y="164809"/>
                </a:lnTo>
                <a:lnTo>
                  <a:pt x="1450419" y="162059"/>
                </a:lnTo>
                <a:lnTo>
                  <a:pt x="1556330" y="159392"/>
                </a:lnTo>
                <a:lnTo>
                  <a:pt x="1661581" y="155892"/>
                </a:lnTo>
                <a:lnTo>
                  <a:pt x="1768152" y="151225"/>
                </a:lnTo>
                <a:lnTo>
                  <a:pt x="1876043" y="145725"/>
                </a:lnTo>
                <a:lnTo>
                  <a:pt x="1983934" y="140308"/>
                </a:lnTo>
                <a:lnTo>
                  <a:pt x="2091823" y="133392"/>
                </a:lnTo>
                <a:lnTo>
                  <a:pt x="2201694" y="125225"/>
                </a:lnTo>
                <a:lnTo>
                  <a:pt x="2309585" y="117058"/>
                </a:lnTo>
                <a:lnTo>
                  <a:pt x="2419455" y="107475"/>
                </a:lnTo>
                <a:lnTo>
                  <a:pt x="2530315" y="97224"/>
                </a:lnTo>
                <a:lnTo>
                  <a:pt x="2639195" y="86308"/>
                </a:lnTo>
                <a:lnTo>
                  <a:pt x="2749396" y="73474"/>
                </a:lnTo>
                <a:lnTo>
                  <a:pt x="2859596" y="59807"/>
                </a:lnTo>
                <a:lnTo>
                  <a:pt x="2969796" y="46223"/>
                </a:lnTo>
                <a:lnTo>
                  <a:pt x="3079667" y="30390"/>
                </a:lnTo>
                <a:lnTo>
                  <a:pt x="3189537" y="1405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8F8A5-B071-4E53-A071-04FB86507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73792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303</TotalTime>
  <Words>142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Mineable GemToken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Foodies</dc:title>
  <dc:creator>Salman Rahim</dc:creator>
  <cp:lastModifiedBy>Salman</cp:lastModifiedBy>
  <cp:revision>32</cp:revision>
  <dcterms:created xsi:type="dcterms:W3CDTF">2018-05-13T12:28:03Z</dcterms:created>
  <dcterms:modified xsi:type="dcterms:W3CDTF">2018-06-02T09:03:00Z</dcterms:modified>
</cp:coreProperties>
</file>