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5" r:id="rId2"/>
    <p:sldId id="340" r:id="rId3"/>
    <p:sldId id="367" r:id="rId4"/>
    <p:sldId id="368" r:id="rId5"/>
    <p:sldId id="369" r:id="rId6"/>
    <p:sldId id="303"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7"/>
    <a:srgbClr val="F8F8F8"/>
    <a:srgbClr val="6218C5"/>
    <a:srgbClr val="F40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004" autoAdjust="0"/>
  </p:normalViewPr>
  <p:slideViewPr>
    <p:cSldViewPr snapToGrid="0">
      <p:cViewPr varScale="1">
        <p:scale>
          <a:sx n="107" d="100"/>
          <a:sy n="107" d="100"/>
        </p:scale>
        <p:origin x="504" y="414"/>
      </p:cViewPr>
      <p:guideLst/>
    </p:cSldViewPr>
  </p:slideViewPr>
  <p:notesTextViewPr>
    <p:cViewPr>
      <p:scale>
        <a:sx n="1" d="1"/>
        <a:sy n="1" d="1"/>
      </p:scale>
      <p:origin x="0" y="0"/>
    </p:cViewPr>
  </p:notesTextViewPr>
  <p:sorterViewPr>
    <p:cViewPr>
      <p:scale>
        <a:sx n="75" d="100"/>
        <a:sy n="75" d="100"/>
      </p:scale>
      <p:origin x="0" y="-173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0202-9AEC-4971-86CD-C6C17B6251E0}" type="datetimeFigureOut">
              <a:rPr lang="id-ID" smtClean="0"/>
              <a:t>21/07/2022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08649-DEA3-43CA-BBD9-CBA466972011}" type="slidenum">
              <a:rPr lang="id-ID" smtClean="0"/>
              <a:t>‹#›</a:t>
            </a:fld>
            <a:endParaRPr lang="id-ID"/>
          </a:p>
        </p:txBody>
      </p:sp>
    </p:spTree>
    <p:extLst>
      <p:ext uri="{BB962C8B-B14F-4D97-AF65-F5344CB8AC3E}">
        <p14:creationId xmlns:p14="http://schemas.microsoft.com/office/powerpoint/2010/main" val="81386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7" name="Rectangle: Rounded Corners 26"/>
          <p:cNvSpPr/>
          <p:nvPr userDrawn="1"/>
        </p:nvSpPr>
        <p:spPr>
          <a:xfrm rot="2700000">
            <a:off x="-59091" y="5630552"/>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Rectangle: Rounded Corners 27"/>
          <p:cNvSpPr/>
          <p:nvPr userDrawn="1"/>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userDrawn="1"/>
        </p:nvSpPr>
        <p:spPr>
          <a:xfrm rot="2700000" flipH="1">
            <a:off x="2316474" y="4352866"/>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p:cNvSpPr/>
          <p:nvPr userDrawn="1"/>
        </p:nvSpPr>
        <p:spPr>
          <a:xfrm rot="2700000" flipH="1">
            <a:off x="7578004" y="4063217"/>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p:cNvSpPr/>
          <p:nvPr userDrawn="1"/>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p:cNvSpPr/>
          <p:nvPr userDrawn="1"/>
        </p:nvSpPr>
        <p:spPr>
          <a:xfrm rot="2700000">
            <a:off x="11095057" y="620978"/>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33" name="Group 32"/>
          <p:cNvGrpSpPr/>
          <p:nvPr userDrawn="1"/>
        </p:nvGrpSpPr>
        <p:grpSpPr>
          <a:xfrm>
            <a:off x="10896101" y="831111"/>
            <a:ext cx="1092994" cy="1106107"/>
            <a:chOff x="9789319" y="1181099"/>
            <a:chExt cx="1092994" cy="1106107"/>
          </a:xfrm>
        </p:grpSpPr>
        <p:sp>
          <p:nvSpPr>
            <p:cNvPr id="34" name="Oval 33"/>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6" name="Group 35"/>
          <p:cNvGrpSpPr/>
          <p:nvPr userDrawn="1"/>
        </p:nvGrpSpPr>
        <p:grpSpPr>
          <a:xfrm>
            <a:off x="-644962" y="-1805690"/>
            <a:ext cx="15523628" cy="7372314"/>
            <a:chOff x="-644962" y="-1805690"/>
            <a:chExt cx="15523628" cy="7372314"/>
          </a:xfrm>
        </p:grpSpPr>
        <p:sp>
          <p:nvSpPr>
            <p:cNvPr id="38" name="Rectangle: Rounded Corners 37"/>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9" name="Rectangle: Rounded Corners 38"/>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0" name="Rectangle: Rounded Corners 39"/>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2" name="Rectangle: Rounded Corners 41"/>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3" name="Rectangle: Rounded Corners 42"/>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4" name="Rectangle: Rounded Corners 43"/>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Rounded Corners 44"/>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41640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0-#ppt_w/2"/>
                                          </p:val>
                                        </p:tav>
                                        <p:tav tm="100000">
                                          <p:val>
                                            <p:strVal val="#ppt_x"/>
                                          </p:val>
                                        </p:tav>
                                      </p:tavLst>
                                    </p:anim>
                                    <p:anim calcmode="lin" valueType="num">
                                      <p:cBhvr additive="base">
                                        <p:cTn id="16" dur="10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1+#ppt_w/2"/>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1+#ppt_w/2"/>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1+#ppt_w/2"/>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1000" fill="hold"/>
                                        <p:tgtEl>
                                          <p:spTgt spid="33"/>
                                        </p:tgtEl>
                                        <p:attrNameLst>
                                          <p:attrName>ppt_x</p:attrName>
                                        </p:attrNameLst>
                                      </p:cBhvr>
                                      <p:tavLst>
                                        <p:tav tm="0">
                                          <p:val>
                                            <p:strVal val="1+#ppt_w/2"/>
                                          </p:val>
                                        </p:tav>
                                        <p:tav tm="100000">
                                          <p:val>
                                            <p:strVal val="#ppt_x"/>
                                          </p:val>
                                        </p:tav>
                                      </p:tavLst>
                                    </p:anim>
                                    <p:anim calcmode="lin" valueType="num">
                                      <p:cBhvr additive="base">
                                        <p:cTn id="32" dur="10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1000" fill="hold"/>
                                        <p:tgtEl>
                                          <p:spTgt spid="36"/>
                                        </p:tgtEl>
                                        <p:attrNameLst>
                                          <p:attrName>ppt_x</p:attrName>
                                        </p:attrNameLst>
                                      </p:cBhvr>
                                      <p:tavLst>
                                        <p:tav tm="0">
                                          <p:val>
                                            <p:strVal val="1+#ppt_w/2"/>
                                          </p:val>
                                        </p:tav>
                                        <p:tav tm="100000">
                                          <p:val>
                                            <p:strVal val="#ppt_x"/>
                                          </p:val>
                                        </p:tav>
                                      </p:tavLst>
                                    </p:anim>
                                    <p:anim calcmode="lin" valueType="num">
                                      <p:cBhvr additive="base">
                                        <p:cTn id="36"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6071" y="1173808"/>
            <a:ext cx="2955472" cy="2626788"/>
          </a:xfrm>
          <a:custGeom>
            <a:avLst/>
            <a:gdLst>
              <a:gd name="connsiteX0" fmla="*/ 57028 w 2955472"/>
              <a:gd name="connsiteY0" fmla="*/ 0 h 2626788"/>
              <a:gd name="connsiteX1" fmla="*/ 2898444 w 2955472"/>
              <a:gd name="connsiteY1" fmla="*/ 0 h 2626788"/>
              <a:gd name="connsiteX2" fmla="*/ 2955472 w 2955472"/>
              <a:gd name="connsiteY2" fmla="*/ 57028 h 2626788"/>
              <a:gd name="connsiteX3" fmla="*/ 2955472 w 2955472"/>
              <a:gd name="connsiteY3" fmla="*/ 2626788 h 2626788"/>
              <a:gd name="connsiteX4" fmla="*/ 0 w 2955472"/>
              <a:gd name="connsiteY4" fmla="*/ 2626788 h 2626788"/>
              <a:gd name="connsiteX5" fmla="*/ 0 w 2955472"/>
              <a:gd name="connsiteY5" fmla="*/ 57028 h 2626788"/>
              <a:gd name="connsiteX6" fmla="*/ 57028 w 2955472"/>
              <a:gd name="connsiteY6" fmla="*/ 0 h 262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472" h="2626788">
                <a:moveTo>
                  <a:pt x="57028" y="0"/>
                </a:moveTo>
                <a:lnTo>
                  <a:pt x="2898444" y="0"/>
                </a:lnTo>
                <a:cubicBezTo>
                  <a:pt x="2929940" y="0"/>
                  <a:pt x="2955472" y="25532"/>
                  <a:pt x="2955472" y="57028"/>
                </a:cubicBezTo>
                <a:lnTo>
                  <a:pt x="2955472" y="2626788"/>
                </a:lnTo>
                <a:lnTo>
                  <a:pt x="0" y="2626788"/>
                </a:lnTo>
                <a:lnTo>
                  <a:pt x="0" y="57028"/>
                </a:lnTo>
                <a:cubicBezTo>
                  <a:pt x="0" y="25532"/>
                  <a:pt x="25532" y="0"/>
                  <a:pt x="570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3798207" y="3444996"/>
            <a:ext cx="711200" cy="711200"/>
          </a:xfrm>
          <a:custGeom>
            <a:avLst/>
            <a:gdLst>
              <a:gd name="connsiteX0" fmla="*/ 355600 w 711200"/>
              <a:gd name="connsiteY0" fmla="*/ 0 h 711200"/>
              <a:gd name="connsiteX1" fmla="*/ 711200 w 711200"/>
              <a:gd name="connsiteY1" fmla="*/ 355600 h 711200"/>
              <a:gd name="connsiteX2" fmla="*/ 355600 w 711200"/>
              <a:gd name="connsiteY2" fmla="*/ 711200 h 711200"/>
              <a:gd name="connsiteX3" fmla="*/ 0 w 711200"/>
              <a:gd name="connsiteY3" fmla="*/ 355600 h 711200"/>
              <a:gd name="connsiteX4" fmla="*/ 355600 w 711200"/>
              <a:gd name="connsiteY4" fmla="*/ 0 h 7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711200">
                <a:moveTo>
                  <a:pt x="355600" y="0"/>
                </a:moveTo>
                <a:cubicBezTo>
                  <a:pt x="551992" y="0"/>
                  <a:pt x="711200" y="159208"/>
                  <a:pt x="711200" y="355600"/>
                </a:cubicBezTo>
                <a:cubicBezTo>
                  <a:pt x="711200" y="551992"/>
                  <a:pt x="551992" y="711200"/>
                  <a:pt x="355600" y="711200"/>
                </a:cubicBezTo>
                <a:cubicBezTo>
                  <a:pt x="159208" y="711200"/>
                  <a:pt x="0" y="551992"/>
                  <a:pt x="0" y="355600"/>
                </a:cubicBezTo>
                <a:cubicBezTo>
                  <a:pt x="0" y="159208"/>
                  <a:pt x="159208" y="0"/>
                  <a:pt x="355600" y="0"/>
                </a:cubicBezTo>
                <a:close/>
              </a:path>
            </a:pathLst>
          </a:custGeom>
          <a:effectLst>
            <a:outerShdw blurRad="254000" algn="ctr" rotWithShape="0">
              <a:schemeClr val="tx1">
                <a:lumMod val="75000"/>
                <a:lumOff val="25000"/>
                <a:alpha val="40000"/>
              </a:schemeClr>
            </a:outerShdw>
          </a:effectLst>
        </p:spPr>
        <p:txBody>
          <a:bodyPr wrap="square">
            <a:noAutofit/>
          </a:bodyPr>
          <a:lstStyle>
            <a:lvl1pPr marL="0" indent="0" algn="ctr">
              <a:buNone/>
              <a:defRPr sz="1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014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53" presetClass="entr" presetSubtype="16" fill="hold" grpId="0" nodeType="withEffect" nodePh="1">
                                  <p:stCondLst>
                                    <p:cond delay="225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 y="0"/>
            <a:ext cx="9515475" cy="6858000"/>
          </a:xfrm>
          <a:custGeom>
            <a:avLst/>
            <a:gdLst>
              <a:gd name="connsiteX0" fmla="*/ 0 w 9515475"/>
              <a:gd name="connsiteY0" fmla="*/ 0 h 6858000"/>
              <a:gd name="connsiteX1" fmla="*/ 9515475 w 9515475"/>
              <a:gd name="connsiteY1" fmla="*/ 0 h 6858000"/>
              <a:gd name="connsiteX2" fmla="*/ 2676525 w 9515475"/>
              <a:gd name="connsiteY2" fmla="*/ 6858000 h 6858000"/>
              <a:gd name="connsiteX3" fmla="*/ 0 w 95154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15475" h="6858000">
                <a:moveTo>
                  <a:pt x="0" y="0"/>
                </a:moveTo>
                <a:lnTo>
                  <a:pt x="9515475" y="0"/>
                </a:lnTo>
                <a:lnTo>
                  <a:pt x="2676525"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0219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rot="549907">
            <a:off x="7025505" y="1984655"/>
            <a:ext cx="1321208" cy="2312307"/>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 fmla="*/ 0 w 1253859"/>
              <a:gd name="connsiteY0" fmla="*/ 7736 h 2179448"/>
              <a:gd name="connsiteX1" fmla="*/ 1253859 w 1253859"/>
              <a:gd name="connsiteY1" fmla="*/ 0 h 2179448"/>
              <a:gd name="connsiteX2" fmla="*/ 1235810 w 1253859"/>
              <a:gd name="connsiteY2" fmla="*/ 2179448 h 2179448"/>
              <a:gd name="connsiteX3" fmla="*/ 0 w 1253859"/>
              <a:gd name="connsiteY3" fmla="*/ 2179448 h 2179448"/>
              <a:gd name="connsiteX4" fmla="*/ 0 w 1253859"/>
              <a:gd name="connsiteY4" fmla="*/ 7736 h 2179448"/>
              <a:gd name="connsiteX0" fmla="*/ 0 w 1263262"/>
              <a:gd name="connsiteY0" fmla="*/ 9253 h 2180965"/>
              <a:gd name="connsiteX1" fmla="*/ 1263262 w 1263262"/>
              <a:gd name="connsiteY1" fmla="*/ 0 h 2180965"/>
              <a:gd name="connsiteX2" fmla="*/ 1235810 w 1263262"/>
              <a:gd name="connsiteY2" fmla="*/ 2180965 h 2180965"/>
              <a:gd name="connsiteX3" fmla="*/ 0 w 1263262"/>
              <a:gd name="connsiteY3" fmla="*/ 2180965 h 2180965"/>
              <a:gd name="connsiteX4" fmla="*/ 0 w 1263262"/>
              <a:gd name="connsiteY4" fmla="*/ 9253 h 2180965"/>
              <a:gd name="connsiteX0" fmla="*/ 0 w 1277368"/>
              <a:gd name="connsiteY0" fmla="*/ 11528 h 2183240"/>
              <a:gd name="connsiteX1" fmla="*/ 1277368 w 1277368"/>
              <a:gd name="connsiteY1" fmla="*/ 0 h 2183240"/>
              <a:gd name="connsiteX2" fmla="*/ 1235810 w 1277368"/>
              <a:gd name="connsiteY2" fmla="*/ 2183240 h 2183240"/>
              <a:gd name="connsiteX3" fmla="*/ 0 w 1277368"/>
              <a:gd name="connsiteY3" fmla="*/ 2183240 h 2183240"/>
              <a:gd name="connsiteX4" fmla="*/ 0 w 1277368"/>
              <a:gd name="connsiteY4" fmla="*/ 11528 h 2183240"/>
              <a:gd name="connsiteX0" fmla="*/ 0 w 1298150"/>
              <a:gd name="connsiteY0" fmla="*/ 11528 h 2240720"/>
              <a:gd name="connsiteX1" fmla="*/ 1277368 w 1298150"/>
              <a:gd name="connsiteY1" fmla="*/ 0 h 2240720"/>
              <a:gd name="connsiteX2" fmla="*/ 1298150 w 1298150"/>
              <a:gd name="connsiteY2" fmla="*/ 2240720 h 2240720"/>
              <a:gd name="connsiteX3" fmla="*/ 0 w 1298150"/>
              <a:gd name="connsiteY3" fmla="*/ 2183240 h 2240720"/>
              <a:gd name="connsiteX4" fmla="*/ 0 w 1298150"/>
              <a:gd name="connsiteY4" fmla="*/ 11528 h 2240720"/>
              <a:gd name="connsiteX0" fmla="*/ 0 w 1306495"/>
              <a:gd name="connsiteY0" fmla="*/ 11528 h 2292439"/>
              <a:gd name="connsiteX1" fmla="*/ 1277368 w 1306495"/>
              <a:gd name="connsiteY1" fmla="*/ 0 h 2292439"/>
              <a:gd name="connsiteX2" fmla="*/ 1306495 w 1306495"/>
              <a:gd name="connsiteY2" fmla="*/ 2292439 h 2292439"/>
              <a:gd name="connsiteX3" fmla="*/ 0 w 1306495"/>
              <a:gd name="connsiteY3" fmla="*/ 2183240 h 2292439"/>
              <a:gd name="connsiteX4" fmla="*/ 0 w 1306495"/>
              <a:gd name="connsiteY4" fmla="*/ 11528 h 2292439"/>
              <a:gd name="connsiteX0" fmla="*/ 12438 w 1318933"/>
              <a:gd name="connsiteY0" fmla="*/ 11528 h 2292439"/>
              <a:gd name="connsiteX1" fmla="*/ 1289806 w 1318933"/>
              <a:gd name="connsiteY1" fmla="*/ 0 h 2292439"/>
              <a:gd name="connsiteX2" fmla="*/ 1318933 w 1318933"/>
              <a:gd name="connsiteY2" fmla="*/ 2292439 h 2292439"/>
              <a:gd name="connsiteX3" fmla="*/ 0 w 1318933"/>
              <a:gd name="connsiteY3" fmla="*/ 2165951 h 2292439"/>
              <a:gd name="connsiteX4" fmla="*/ 12438 w 1318933"/>
              <a:gd name="connsiteY4" fmla="*/ 11528 h 2292439"/>
              <a:gd name="connsiteX0" fmla="*/ 24426 w 1318933"/>
              <a:gd name="connsiteY0" fmla="*/ 115724 h 2292439"/>
              <a:gd name="connsiteX1" fmla="*/ 1289806 w 1318933"/>
              <a:gd name="connsiteY1" fmla="*/ 0 h 2292439"/>
              <a:gd name="connsiteX2" fmla="*/ 1318933 w 1318933"/>
              <a:gd name="connsiteY2" fmla="*/ 2292439 h 2292439"/>
              <a:gd name="connsiteX3" fmla="*/ 0 w 1318933"/>
              <a:gd name="connsiteY3" fmla="*/ 2165951 h 2292439"/>
              <a:gd name="connsiteX4" fmla="*/ 24426 w 1318933"/>
              <a:gd name="connsiteY4" fmla="*/ 115724 h 2292439"/>
              <a:gd name="connsiteX0" fmla="*/ 27911 w 1318933"/>
              <a:gd name="connsiteY0" fmla="*/ 47624 h 2292439"/>
              <a:gd name="connsiteX1" fmla="*/ 1289806 w 1318933"/>
              <a:gd name="connsiteY1" fmla="*/ 0 h 2292439"/>
              <a:gd name="connsiteX2" fmla="*/ 1318933 w 1318933"/>
              <a:gd name="connsiteY2" fmla="*/ 2292439 h 2292439"/>
              <a:gd name="connsiteX3" fmla="*/ 0 w 1318933"/>
              <a:gd name="connsiteY3" fmla="*/ 2165951 h 2292439"/>
              <a:gd name="connsiteX4" fmla="*/ 27911 w 1318933"/>
              <a:gd name="connsiteY4" fmla="*/ 47624 h 2292439"/>
              <a:gd name="connsiteX0" fmla="*/ 24877 w 1318933"/>
              <a:gd name="connsiteY0" fmla="*/ 28817 h 2292439"/>
              <a:gd name="connsiteX1" fmla="*/ 1289806 w 1318933"/>
              <a:gd name="connsiteY1" fmla="*/ 0 h 2292439"/>
              <a:gd name="connsiteX2" fmla="*/ 1318933 w 1318933"/>
              <a:gd name="connsiteY2" fmla="*/ 2292439 h 2292439"/>
              <a:gd name="connsiteX3" fmla="*/ 0 w 1318933"/>
              <a:gd name="connsiteY3" fmla="*/ 2165951 h 2292439"/>
              <a:gd name="connsiteX4" fmla="*/ 24877 w 1318933"/>
              <a:gd name="connsiteY4" fmla="*/ 28817 h 2292439"/>
              <a:gd name="connsiteX0" fmla="*/ 0 w 1321208"/>
              <a:gd name="connsiteY0" fmla="*/ 0 h 2312307"/>
              <a:gd name="connsiteX1" fmla="*/ 1292081 w 1321208"/>
              <a:gd name="connsiteY1" fmla="*/ 19868 h 2312307"/>
              <a:gd name="connsiteX2" fmla="*/ 1321208 w 1321208"/>
              <a:gd name="connsiteY2" fmla="*/ 2312307 h 2312307"/>
              <a:gd name="connsiteX3" fmla="*/ 2275 w 1321208"/>
              <a:gd name="connsiteY3" fmla="*/ 2185819 h 2312307"/>
              <a:gd name="connsiteX4" fmla="*/ 0 w 1321208"/>
              <a:gd name="connsiteY4" fmla="*/ 0 h 231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208" h="2312307">
                <a:moveTo>
                  <a:pt x="0" y="0"/>
                </a:moveTo>
                <a:lnTo>
                  <a:pt x="1292081" y="19868"/>
                </a:lnTo>
                <a:lnTo>
                  <a:pt x="1321208" y="2312307"/>
                </a:lnTo>
                <a:lnTo>
                  <a:pt x="2275" y="2185819"/>
                </a:lnTo>
                <a:cubicBezTo>
                  <a:pt x="1517" y="1457213"/>
                  <a:pt x="758" y="728606"/>
                  <a:pt x="0" y="0"/>
                </a:cubicBezTo>
                <a:close/>
              </a:path>
            </a:pathLst>
          </a:custGeom>
          <a:solidFill>
            <a:schemeClr val="bg1">
              <a:lumMod val="85000"/>
            </a:schemeClr>
          </a:solidFill>
          <a:scene3d>
            <a:camera prst="isometricOffAxis1Right"/>
            <a:lightRig rig="threePt" dir="t"/>
          </a:scene3d>
        </p:spPr>
        <p:txBody>
          <a:bodyPr/>
          <a:lstStyle>
            <a:lvl1pPr marL="0" indent="0" algn="ctr">
              <a:buNone/>
              <a:defRPr sz="1200"/>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43435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rot="2654530">
            <a:off x="7734881" y="1161673"/>
            <a:ext cx="2927444" cy="5411096"/>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 fmla="*/ 0 w 2485639"/>
              <a:gd name="connsiteY0" fmla="*/ 0 h 4410750"/>
              <a:gd name="connsiteX1" fmla="*/ 2485639 w 2485639"/>
              <a:gd name="connsiteY1" fmla="*/ 48300 h 4410750"/>
              <a:gd name="connsiteX2" fmla="*/ 2485639 w 2485639"/>
              <a:gd name="connsiteY2" fmla="*/ 4410750 h 4410750"/>
              <a:gd name="connsiteX3" fmla="*/ 86927 w 2485639"/>
              <a:gd name="connsiteY3" fmla="*/ 4410750 h 4410750"/>
              <a:gd name="connsiteX4" fmla="*/ 0 w 2485639"/>
              <a:gd name="connsiteY4" fmla="*/ 0 h 4410750"/>
              <a:gd name="connsiteX0" fmla="*/ 0 w 2451521"/>
              <a:gd name="connsiteY0" fmla="*/ 0 h 4443978"/>
              <a:gd name="connsiteX1" fmla="*/ 2451521 w 2451521"/>
              <a:gd name="connsiteY1" fmla="*/ 81528 h 4443978"/>
              <a:gd name="connsiteX2" fmla="*/ 2451521 w 2451521"/>
              <a:gd name="connsiteY2" fmla="*/ 4443978 h 4443978"/>
              <a:gd name="connsiteX3" fmla="*/ 52809 w 2451521"/>
              <a:gd name="connsiteY3" fmla="*/ 4443978 h 4443978"/>
              <a:gd name="connsiteX4" fmla="*/ 0 w 2451521"/>
              <a:gd name="connsiteY4" fmla="*/ 0 h 4443978"/>
              <a:gd name="connsiteX0" fmla="*/ 0 w 2444163"/>
              <a:gd name="connsiteY0" fmla="*/ 0 h 4491031"/>
              <a:gd name="connsiteX1" fmla="*/ 2444163 w 2444163"/>
              <a:gd name="connsiteY1" fmla="*/ 128581 h 4491031"/>
              <a:gd name="connsiteX2" fmla="*/ 2444163 w 2444163"/>
              <a:gd name="connsiteY2" fmla="*/ 4491031 h 4491031"/>
              <a:gd name="connsiteX3" fmla="*/ 45451 w 2444163"/>
              <a:gd name="connsiteY3" fmla="*/ 4491031 h 4491031"/>
              <a:gd name="connsiteX4" fmla="*/ 0 w 2444163"/>
              <a:gd name="connsiteY4" fmla="*/ 0 h 4491031"/>
              <a:gd name="connsiteX0" fmla="*/ 0 w 2476856"/>
              <a:gd name="connsiteY0" fmla="*/ 0 h 4565557"/>
              <a:gd name="connsiteX1" fmla="*/ 2476856 w 2476856"/>
              <a:gd name="connsiteY1" fmla="*/ 203107 h 4565557"/>
              <a:gd name="connsiteX2" fmla="*/ 2476856 w 2476856"/>
              <a:gd name="connsiteY2" fmla="*/ 4565557 h 4565557"/>
              <a:gd name="connsiteX3" fmla="*/ 78144 w 2476856"/>
              <a:gd name="connsiteY3" fmla="*/ 4565557 h 4565557"/>
              <a:gd name="connsiteX4" fmla="*/ 0 w 2476856"/>
              <a:gd name="connsiteY4" fmla="*/ 0 h 4565557"/>
              <a:gd name="connsiteX0" fmla="*/ 0 w 2436983"/>
              <a:gd name="connsiteY0" fmla="*/ 0 h 4524615"/>
              <a:gd name="connsiteX1" fmla="*/ 2436983 w 2436983"/>
              <a:gd name="connsiteY1" fmla="*/ 162165 h 4524615"/>
              <a:gd name="connsiteX2" fmla="*/ 2436983 w 2436983"/>
              <a:gd name="connsiteY2" fmla="*/ 4524615 h 4524615"/>
              <a:gd name="connsiteX3" fmla="*/ 38271 w 2436983"/>
              <a:gd name="connsiteY3" fmla="*/ 4524615 h 4524615"/>
              <a:gd name="connsiteX4" fmla="*/ 0 w 2436983"/>
              <a:gd name="connsiteY4" fmla="*/ 0 h 4524615"/>
              <a:gd name="connsiteX0" fmla="*/ 0 w 2430694"/>
              <a:gd name="connsiteY0" fmla="*/ 0 h 4490853"/>
              <a:gd name="connsiteX1" fmla="*/ 2430694 w 2430694"/>
              <a:gd name="connsiteY1" fmla="*/ 128403 h 4490853"/>
              <a:gd name="connsiteX2" fmla="*/ 2430694 w 2430694"/>
              <a:gd name="connsiteY2" fmla="*/ 4490853 h 4490853"/>
              <a:gd name="connsiteX3" fmla="*/ 31982 w 2430694"/>
              <a:gd name="connsiteY3" fmla="*/ 4490853 h 4490853"/>
              <a:gd name="connsiteX4" fmla="*/ 0 w 2430694"/>
              <a:gd name="connsiteY4" fmla="*/ 0 h 4490853"/>
              <a:gd name="connsiteX0" fmla="*/ 0 w 2465169"/>
              <a:gd name="connsiteY0" fmla="*/ 0 h 4490853"/>
              <a:gd name="connsiteX1" fmla="*/ 2465169 w 2465169"/>
              <a:gd name="connsiteY1" fmla="*/ 68237 h 4490853"/>
              <a:gd name="connsiteX2" fmla="*/ 2430694 w 2465169"/>
              <a:gd name="connsiteY2" fmla="*/ 4490853 h 4490853"/>
              <a:gd name="connsiteX3" fmla="*/ 31982 w 2465169"/>
              <a:gd name="connsiteY3" fmla="*/ 4490853 h 4490853"/>
              <a:gd name="connsiteX4" fmla="*/ 0 w 2465169"/>
              <a:gd name="connsiteY4" fmla="*/ 0 h 4490853"/>
              <a:gd name="connsiteX0" fmla="*/ 0 w 2533228"/>
              <a:gd name="connsiteY0" fmla="*/ 0 h 4490853"/>
              <a:gd name="connsiteX1" fmla="*/ 2533228 w 2533228"/>
              <a:gd name="connsiteY1" fmla="*/ 15251 h 4490853"/>
              <a:gd name="connsiteX2" fmla="*/ 2430694 w 2533228"/>
              <a:gd name="connsiteY2" fmla="*/ 4490853 h 4490853"/>
              <a:gd name="connsiteX3" fmla="*/ 31982 w 2533228"/>
              <a:gd name="connsiteY3" fmla="*/ 4490853 h 4490853"/>
              <a:gd name="connsiteX4" fmla="*/ 0 w 2533228"/>
              <a:gd name="connsiteY4" fmla="*/ 0 h 4490853"/>
              <a:gd name="connsiteX0" fmla="*/ 0 w 2682102"/>
              <a:gd name="connsiteY0" fmla="*/ 36666 h 4527519"/>
              <a:gd name="connsiteX1" fmla="*/ 2682102 w 2682102"/>
              <a:gd name="connsiteY1" fmla="*/ 0 h 4527519"/>
              <a:gd name="connsiteX2" fmla="*/ 2430694 w 2682102"/>
              <a:gd name="connsiteY2" fmla="*/ 4527519 h 4527519"/>
              <a:gd name="connsiteX3" fmla="*/ 31982 w 2682102"/>
              <a:gd name="connsiteY3" fmla="*/ 4527519 h 4527519"/>
              <a:gd name="connsiteX4" fmla="*/ 0 w 2682102"/>
              <a:gd name="connsiteY4" fmla="*/ 36666 h 4527519"/>
              <a:gd name="connsiteX0" fmla="*/ 0 w 2743337"/>
              <a:gd name="connsiteY0" fmla="*/ 83007 h 4573860"/>
              <a:gd name="connsiteX1" fmla="*/ 2743337 w 2743337"/>
              <a:gd name="connsiteY1" fmla="*/ 0 h 4573860"/>
              <a:gd name="connsiteX2" fmla="*/ 2430694 w 2743337"/>
              <a:gd name="connsiteY2" fmla="*/ 4573860 h 4573860"/>
              <a:gd name="connsiteX3" fmla="*/ 31982 w 2743337"/>
              <a:gd name="connsiteY3" fmla="*/ 4573860 h 4573860"/>
              <a:gd name="connsiteX4" fmla="*/ 0 w 2743337"/>
              <a:gd name="connsiteY4" fmla="*/ 83007 h 4573860"/>
              <a:gd name="connsiteX0" fmla="*/ 0 w 2742624"/>
              <a:gd name="connsiteY0" fmla="*/ 29130 h 4519983"/>
              <a:gd name="connsiteX1" fmla="*/ 2742624 w 2742624"/>
              <a:gd name="connsiteY1" fmla="*/ 0 h 4519983"/>
              <a:gd name="connsiteX2" fmla="*/ 2430694 w 2742624"/>
              <a:gd name="connsiteY2" fmla="*/ 4519983 h 4519983"/>
              <a:gd name="connsiteX3" fmla="*/ 31982 w 2742624"/>
              <a:gd name="connsiteY3" fmla="*/ 4519983 h 4519983"/>
              <a:gd name="connsiteX4" fmla="*/ 0 w 2742624"/>
              <a:gd name="connsiteY4" fmla="*/ 29130 h 4519983"/>
              <a:gd name="connsiteX0" fmla="*/ 0 w 2789143"/>
              <a:gd name="connsiteY0" fmla="*/ 0 h 4538619"/>
              <a:gd name="connsiteX1" fmla="*/ 2789143 w 2789143"/>
              <a:gd name="connsiteY1" fmla="*/ 18636 h 4538619"/>
              <a:gd name="connsiteX2" fmla="*/ 2477213 w 2789143"/>
              <a:gd name="connsiteY2" fmla="*/ 4538619 h 4538619"/>
              <a:gd name="connsiteX3" fmla="*/ 78501 w 2789143"/>
              <a:gd name="connsiteY3" fmla="*/ 4538619 h 4538619"/>
              <a:gd name="connsiteX4" fmla="*/ 0 w 2789143"/>
              <a:gd name="connsiteY4" fmla="*/ 0 h 4538619"/>
              <a:gd name="connsiteX0" fmla="*/ 0 w 2768136"/>
              <a:gd name="connsiteY0" fmla="*/ 0 h 4598963"/>
              <a:gd name="connsiteX1" fmla="*/ 2768136 w 2768136"/>
              <a:gd name="connsiteY1" fmla="*/ 78980 h 4598963"/>
              <a:gd name="connsiteX2" fmla="*/ 2456206 w 2768136"/>
              <a:gd name="connsiteY2" fmla="*/ 4598963 h 4598963"/>
              <a:gd name="connsiteX3" fmla="*/ 57494 w 2768136"/>
              <a:gd name="connsiteY3" fmla="*/ 4598963 h 4598963"/>
              <a:gd name="connsiteX4" fmla="*/ 0 w 2768136"/>
              <a:gd name="connsiteY4" fmla="*/ 0 h 4598963"/>
              <a:gd name="connsiteX0" fmla="*/ 0 w 2795431"/>
              <a:gd name="connsiteY0" fmla="*/ 0 h 4572381"/>
              <a:gd name="connsiteX1" fmla="*/ 2795431 w 2795431"/>
              <a:gd name="connsiteY1" fmla="*/ 52398 h 4572381"/>
              <a:gd name="connsiteX2" fmla="*/ 2483501 w 2795431"/>
              <a:gd name="connsiteY2" fmla="*/ 4572381 h 4572381"/>
              <a:gd name="connsiteX3" fmla="*/ 84789 w 2795431"/>
              <a:gd name="connsiteY3" fmla="*/ 4572381 h 4572381"/>
              <a:gd name="connsiteX4" fmla="*/ 0 w 2795431"/>
              <a:gd name="connsiteY4" fmla="*/ 0 h 4572381"/>
              <a:gd name="connsiteX0" fmla="*/ 0 w 2815189"/>
              <a:gd name="connsiteY0" fmla="*/ 0 h 4606322"/>
              <a:gd name="connsiteX1" fmla="*/ 2815189 w 2815189"/>
              <a:gd name="connsiteY1" fmla="*/ 86339 h 4606322"/>
              <a:gd name="connsiteX2" fmla="*/ 2503259 w 2815189"/>
              <a:gd name="connsiteY2" fmla="*/ 4606322 h 4606322"/>
              <a:gd name="connsiteX3" fmla="*/ 104547 w 2815189"/>
              <a:gd name="connsiteY3" fmla="*/ 4606322 h 4606322"/>
              <a:gd name="connsiteX4" fmla="*/ 0 w 2815189"/>
              <a:gd name="connsiteY4" fmla="*/ 0 h 4606322"/>
              <a:gd name="connsiteX0" fmla="*/ 0 w 2808543"/>
              <a:gd name="connsiteY0" fmla="*/ 0 h 4606322"/>
              <a:gd name="connsiteX1" fmla="*/ 2808543 w 2808543"/>
              <a:gd name="connsiteY1" fmla="*/ 79515 h 4606322"/>
              <a:gd name="connsiteX2" fmla="*/ 2503259 w 2808543"/>
              <a:gd name="connsiteY2" fmla="*/ 4606322 h 4606322"/>
              <a:gd name="connsiteX3" fmla="*/ 104547 w 2808543"/>
              <a:gd name="connsiteY3" fmla="*/ 4606322 h 4606322"/>
              <a:gd name="connsiteX4" fmla="*/ 0 w 2808543"/>
              <a:gd name="connsiteY4" fmla="*/ 0 h 4606322"/>
              <a:gd name="connsiteX0" fmla="*/ 0 w 2808543"/>
              <a:gd name="connsiteY0" fmla="*/ 0 h 5305830"/>
              <a:gd name="connsiteX1" fmla="*/ 2808543 w 2808543"/>
              <a:gd name="connsiteY1" fmla="*/ 79515 h 5305830"/>
              <a:gd name="connsiteX2" fmla="*/ 2503259 w 2808543"/>
              <a:gd name="connsiteY2" fmla="*/ 4606322 h 5305830"/>
              <a:gd name="connsiteX3" fmla="*/ 27937 w 2808543"/>
              <a:gd name="connsiteY3" fmla="*/ 5305830 h 5305830"/>
              <a:gd name="connsiteX4" fmla="*/ 0 w 2808543"/>
              <a:gd name="connsiteY4" fmla="*/ 0 h 5305830"/>
              <a:gd name="connsiteX0" fmla="*/ 73170 w 2881713"/>
              <a:gd name="connsiteY0" fmla="*/ 0 h 5311228"/>
              <a:gd name="connsiteX1" fmla="*/ 2881713 w 2881713"/>
              <a:gd name="connsiteY1" fmla="*/ 79515 h 5311228"/>
              <a:gd name="connsiteX2" fmla="*/ 2576429 w 2881713"/>
              <a:gd name="connsiteY2" fmla="*/ 4606322 h 5311228"/>
              <a:gd name="connsiteX3" fmla="*/ 0 w 2881713"/>
              <a:gd name="connsiteY3" fmla="*/ 5311228 h 5311228"/>
              <a:gd name="connsiteX4" fmla="*/ 73170 w 2881713"/>
              <a:gd name="connsiteY4" fmla="*/ 0 h 5311228"/>
              <a:gd name="connsiteX0" fmla="*/ 100465 w 2909008"/>
              <a:gd name="connsiteY0" fmla="*/ 0 h 5337810"/>
              <a:gd name="connsiteX1" fmla="*/ 2909008 w 2909008"/>
              <a:gd name="connsiteY1" fmla="*/ 79515 h 5337810"/>
              <a:gd name="connsiteX2" fmla="*/ 2603724 w 2909008"/>
              <a:gd name="connsiteY2" fmla="*/ 4606322 h 5337810"/>
              <a:gd name="connsiteX3" fmla="*/ 0 w 2909008"/>
              <a:gd name="connsiteY3" fmla="*/ 5337810 h 5337810"/>
              <a:gd name="connsiteX4" fmla="*/ 100465 w 2909008"/>
              <a:gd name="connsiteY4" fmla="*/ 0 h 5337810"/>
              <a:gd name="connsiteX0" fmla="*/ 100465 w 2909008"/>
              <a:gd name="connsiteY0" fmla="*/ 0 h 5337810"/>
              <a:gd name="connsiteX1" fmla="*/ 2909008 w 2909008"/>
              <a:gd name="connsiteY1" fmla="*/ 79515 h 5337810"/>
              <a:gd name="connsiteX2" fmla="*/ 2783331 w 2909008"/>
              <a:gd name="connsiteY2" fmla="*/ 4777092 h 5337810"/>
              <a:gd name="connsiteX3" fmla="*/ 0 w 2909008"/>
              <a:gd name="connsiteY3" fmla="*/ 5337810 h 5337810"/>
              <a:gd name="connsiteX4" fmla="*/ 100465 w 2909008"/>
              <a:gd name="connsiteY4" fmla="*/ 0 h 5337810"/>
              <a:gd name="connsiteX0" fmla="*/ 100465 w 3135722"/>
              <a:gd name="connsiteY0" fmla="*/ 0 h 5337810"/>
              <a:gd name="connsiteX1" fmla="*/ 2909008 w 3135722"/>
              <a:gd name="connsiteY1" fmla="*/ 79515 h 5337810"/>
              <a:gd name="connsiteX2" fmla="*/ 3135722 w 3135722"/>
              <a:gd name="connsiteY2" fmla="*/ 5125278 h 5337810"/>
              <a:gd name="connsiteX3" fmla="*/ 0 w 3135722"/>
              <a:gd name="connsiteY3" fmla="*/ 5337810 h 5337810"/>
              <a:gd name="connsiteX4" fmla="*/ 100465 w 3135722"/>
              <a:gd name="connsiteY4" fmla="*/ 0 h 5337810"/>
              <a:gd name="connsiteX0" fmla="*/ 100465 w 3052412"/>
              <a:gd name="connsiteY0" fmla="*/ 0 h 5337810"/>
              <a:gd name="connsiteX1" fmla="*/ 2909008 w 3052412"/>
              <a:gd name="connsiteY1" fmla="*/ 79515 h 5337810"/>
              <a:gd name="connsiteX2" fmla="*/ 3052412 w 3052412"/>
              <a:gd name="connsiteY2" fmla="*/ 5312778 h 5337810"/>
              <a:gd name="connsiteX3" fmla="*/ 0 w 3052412"/>
              <a:gd name="connsiteY3" fmla="*/ 5337810 h 5337810"/>
              <a:gd name="connsiteX4" fmla="*/ 100465 w 3052412"/>
              <a:gd name="connsiteY4" fmla="*/ 0 h 5337810"/>
              <a:gd name="connsiteX0" fmla="*/ 100465 w 2932436"/>
              <a:gd name="connsiteY0" fmla="*/ 0 h 5337810"/>
              <a:gd name="connsiteX1" fmla="*/ 2909008 w 2932436"/>
              <a:gd name="connsiteY1" fmla="*/ 79515 h 5337810"/>
              <a:gd name="connsiteX2" fmla="*/ 2932436 w 2932436"/>
              <a:gd name="connsiteY2" fmla="*/ 5216890 h 5337810"/>
              <a:gd name="connsiteX3" fmla="*/ 0 w 2932436"/>
              <a:gd name="connsiteY3" fmla="*/ 5337810 h 5337810"/>
              <a:gd name="connsiteX4" fmla="*/ 100465 w 2932436"/>
              <a:gd name="connsiteY4" fmla="*/ 0 h 5337810"/>
              <a:gd name="connsiteX0" fmla="*/ 100465 w 2909008"/>
              <a:gd name="connsiteY0" fmla="*/ 0 h 5337810"/>
              <a:gd name="connsiteX1" fmla="*/ 2909008 w 2909008"/>
              <a:gd name="connsiteY1" fmla="*/ 79515 h 5337810"/>
              <a:gd name="connsiteX2" fmla="*/ 2850374 w 2909008"/>
              <a:gd name="connsiteY2" fmla="*/ 5310105 h 5337810"/>
              <a:gd name="connsiteX3" fmla="*/ 0 w 2909008"/>
              <a:gd name="connsiteY3" fmla="*/ 5337810 h 5337810"/>
              <a:gd name="connsiteX4" fmla="*/ 100465 w 2909008"/>
              <a:gd name="connsiteY4" fmla="*/ 0 h 5337810"/>
              <a:gd name="connsiteX0" fmla="*/ 100465 w 2909008"/>
              <a:gd name="connsiteY0" fmla="*/ 0 h 5356623"/>
              <a:gd name="connsiteX1" fmla="*/ 2909008 w 2909008"/>
              <a:gd name="connsiteY1" fmla="*/ 79515 h 5356623"/>
              <a:gd name="connsiteX2" fmla="*/ 2802608 w 2909008"/>
              <a:gd name="connsiteY2" fmla="*/ 5356623 h 5356623"/>
              <a:gd name="connsiteX3" fmla="*/ 0 w 2909008"/>
              <a:gd name="connsiteY3" fmla="*/ 5337810 h 5356623"/>
              <a:gd name="connsiteX4" fmla="*/ 100465 w 2909008"/>
              <a:gd name="connsiteY4" fmla="*/ 0 h 5356623"/>
              <a:gd name="connsiteX0" fmla="*/ 100465 w 2909008"/>
              <a:gd name="connsiteY0" fmla="*/ 0 h 5343688"/>
              <a:gd name="connsiteX1" fmla="*/ 2909008 w 2909008"/>
              <a:gd name="connsiteY1" fmla="*/ 79515 h 5343688"/>
              <a:gd name="connsiteX2" fmla="*/ 2843194 w 2909008"/>
              <a:gd name="connsiteY2" fmla="*/ 5343688 h 5343688"/>
              <a:gd name="connsiteX3" fmla="*/ 0 w 2909008"/>
              <a:gd name="connsiteY3" fmla="*/ 5337810 h 5343688"/>
              <a:gd name="connsiteX4" fmla="*/ 100465 w 2909008"/>
              <a:gd name="connsiteY4" fmla="*/ 0 h 5343688"/>
              <a:gd name="connsiteX0" fmla="*/ 100465 w 2909008"/>
              <a:gd name="connsiteY0" fmla="*/ 0 h 5363625"/>
              <a:gd name="connsiteX1" fmla="*/ 2909008 w 2909008"/>
              <a:gd name="connsiteY1" fmla="*/ 79515 h 5363625"/>
              <a:gd name="connsiteX2" fmla="*/ 2822723 w 2909008"/>
              <a:gd name="connsiteY2" fmla="*/ 5363625 h 5363625"/>
              <a:gd name="connsiteX3" fmla="*/ 0 w 2909008"/>
              <a:gd name="connsiteY3" fmla="*/ 5337810 h 5363625"/>
              <a:gd name="connsiteX4" fmla="*/ 100465 w 2909008"/>
              <a:gd name="connsiteY4" fmla="*/ 0 h 5363625"/>
              <a:gd name="connsiteX0" fmla="*/ 100465 w 2909008"/>
              <a:gd name="connsiteY0" fmla="*/ 0 h 5383919"/>
              <a:gd name="connsiteX1" fmla="*/ 2909008 w 2909008"/>
              <a:gd name="connsiteY1" fmla="*/ 79515 h 5383919"/>
              <a:gd name="connsiteX2" fmla="*/ 2829191 w 2909008"/>
              <a:gd name="connsiteY2" fmla="*/ 5383919 h 5383919"/>
              <a:gd name="connsiteX3" fmla="*/ 0 w 2909008"/>
              <a:gd name="connsiteY3" fmla="*/ 5337810 h 5383919"/>
              <a:gd name="connsiteX4" fmla="*/ 100465 w 2909008"/>
              <a:gd name="connsiteY4" fmla="*/ 0 h 5383919"/>
              <a:gd name="connsiteX0" fmla="*/ 100465 w 2927206"/>
              <a:gd name="connsiteY0" fmla="*/ 0 h 5383919"/>
              <a:gd name="connsiteX1" fmla="*/ 2927206 w 2927206"/>
              <a:gd name="connsiteY1" fmla="*/ 61793 h 5383919"/>
              <a:gd name="connsiteX2" fmla="*/ 2829191 w 2927206"/>
              <a:gd name="connsiteY2" fmla="*/ 5383919 h 5383919"/>
              <a:gd name="connsiteX3" fmla="*/ 0 w 2927206"/>
              <a:gd name="connsiteY3" fmla="*/ 5337810 h 5383919"/>
              <a:gd name="connsiteX4" fmla="*/ 100465 w 2927206"/>
              <a:gd name="connsiteY4" fmla="*/ 0 h 5383919"/>
              <a:gd name="connsiteX0" fmla="*/ 100465 w 2927444"/>
              <a:gd name="connsiteY0" fmla="*/ 0 h 5383919"/>
              <a:gd name="connsiteX1" fmla="*/ 2927444 w 2927444"/>
              <a:gd name="connsiteY1" fmla="*/ 43834 h 5383919"/>
              <a:gd name="connsiteX2" fmla="*/ 2829191 w 2927444"/>
              <a:gd name="connsiteY2" fmla="*/ 5383919 h 5383919"/>
              <a:gd name="connsiteX3" fmla="*/ 0 w 2927444"/>
              <a:gd name="connsiteY3" fmla="*/ 5337810 h 5383919"/>
              <a:gd name="connsiteX4" fmla="*/ 100465 w 2927444"/>
              <a:gd name="connsiteY4" fmla="*/ 0 h 5383919"/>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 name="connsiteX0" fmla="*/ 55924 w 2927444"/>
              <a:gd name="connsiteY0" fmla="*/ 0 h 5411096"/>
              <a:gd name="connsiteX1" fmla="*/ 2927444 w 2927444"/>
              <a:gd name="connsiteY1" fmla="*/ 71367 h 5411096"/>
              <a:gd name="connsiteX2" fmla="*/ 2802252 w 2927444"/>
              <a:gd name="connsiteY2" fmla="*/ 5411096 h 5411096"/>
              <a:gd name="connsiteX3" fmla="*/ 0 w 2927444"/>
              <a:gd name="connsiteY3" fmla="*/ 5365343 h 5411096"/>
              <a:gd name="connsiteX4" fmla="*/ 55924 w 2927444"/>
              <a:gd name="connsiteY4" fmla="*/ 0 h 541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444" h="5411096">
                <a:moveTo>
                  <a:pt x="55924" y="0"/>
                </a:moveTo>
                <a:lnTo>
                  <a:pt x="2927444" y="71367"/>
                </a:lnTo>
                <a:lnTo>
                  <a:pt x="2802252" y="5411096"/>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2"/>
          </p:nvPr>
        </p:nvSpPr>
        <p:spPr>
          <a:xfrm rot="2654530">
            <a:off x="5317705" y="1171149"/>
            <a:ext cx="2927444" cy="5411452"/>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 fmla="*/ 0 w 2485639"/>
              <a:gd name="connsiteY0" fmla="*/ 0 h 4410750"/>
              <a:gd name="connsiteX1" fmla="*/ 2485639 w 2485639"/>
              <a:gd name="connsiteY1" fmla="*/ 48300 h 4410750"/>
              <a:gd name="connsiteX2" fmla="*/ 2485639 w 2485639"/>
              <a:gd name="connsiteY2" fmla="*/ 4410750 h 4410750"/>
              <a:gd name="connsiteX3" fmla="*/ 86927 w 2485639"/>
              <a:gd name="connsiteY3" fmla="*/ 4410750 h 4410750"/>
              <a:gd name="connsiteX4" fmla="*/ 0 w 2485639"/>
              <a:gd name="connsiteY4" fmla="*/ 0 h 4410750"/>
              <a:gd name="connsiteX0" fmla="*/ 0 w 2451521"/>
              <a:gd name="connsiteY0" fmla="*/ 0 h 4443978"/>
              <a:gd name="connsiteX1" fmla="*/ 2451521 w 2451521"/>
              <a:gd name="connsiteY1" fmla="*/ 81528 h 4443978"/>
              <a:gd name="connsiteX2" fmla="*/ 2451521 w 2451521"/>
              <a:gd name="connsiteY2" fmla="*/ 4443978 h 4443978"/>
              <a:gd name="connsiteX3" fmla="*/ 52809 w 2451521"/>
              <a:gd name="connsiteY3" fmla="*/ 4443978 h 4443978"/>
              <a:gd name="connsiteX4" fmla="*/ 0 w 2451521"/>
              <a:gd name="connsiteY4" fmla="*/ 0 h 4443978"/>
              <a:gd name="connsiteX0" fmla="*/ 0 w 2444163"/>
              <a:gd name="connsiteY0" fmla="*/ 0 h 4491031"/>
              <a:gd name="connsiteX1" fmla="*/ 2444163 w 2444163"/>
              <a:gd name="connsiteY1" fmla="*/ 128581 h 4491031"/>
              <a:gd name="connsiteX2" fmla="*/ 2444163 w 2444163"/>
              <a:gd name="connsiteY2" fmla="*/ 4491031 h 4491031"/>
              <a:gd name="connsiteX3" fmla="*/ 45451 w 2444163"/>
              <a:gd name="connsiteY3" fmla="*/ 4491031 h 4491031"/>
              <a:gd name="connsiteX4" fmla="*/ 0 w 2444163"/>
              <a:gd name="connsiteY4" fmla="*/ 0 h 4491031"/>
              <a:gd name="connsiteX0" fmla="*/ 0 w 2476856"/>
              <a:gd name="connsiteY0" fmla="*/ 0 h 4565557"/>
              <a:gd name="connsiteX1" fmla="*/ 2476856 w 2476856"/>
              <a:gd name="connsiteY1" fmla="*/ 203107 h 4565557"/>
              <a:gd name="connsiteX2" fmla="*/ 2476856 w 2476856"/>
              <a:gd name="connsiteY2" fmla="*/ 4565557 h 4565557"/>
              <a:gd name="connsiteX3" fmla="*/ 78144 w 2476856"/>
              <a:gd name="connsiteY3" fmla="*/ 4565557 h 4565557"/>
              <a:gd name="connsiteX4" fmla="*/ 0 w 2476856"/>
              <a:gd name="connsiteY4" fmla="*/ 0 h 4565557"/>
              <a:gd name="connsiteX0" fmla="*/ 0 w 2436983"/>
              <a:gd name="connsiteY0" fmla="*/ 0 h 4524615"/>
              <a:gd name="connsiteX1" fmla="*/ 2436983 w 2436983"/>
              <a:gd name="connsiteY1" fmla="*/ 162165 h 4524615"/>
              <a:gd name="connsiteX2" fmla="*/ 2436983 w 2436983"/>
              <a:gd name="connsiteY2" fmla="*/ 4524615 h 4524615"/>
              <a:gd name="connsiteX3" fmla="*/ 38271 w 2436983"/>
              <a:gd name="connsiteY3" fmla="*/ 4524615 h 4524615"/>
              <a:gd name="connsiteX4" fmla="*/ 0 w 2436983"/>
              <a:gd name="connsiteY4" fmla="*/ 0 h 4524615"/>
              <a:gd name="connsiteX0" fmla="*/ 0 w 2430694"/>
              <a:gd name="connsiteY0" fmla="*/ 0 h 4490853"/>
              <a:gd name="connsiteX1" fmla="*/ 2430694 w 2430694"/>
              <a:gd name="connsiteY1" fmla="*/ 128403 h 4490853"/>
              <a:gd name="connsiteX2" fmla="*/ 2430694 w 2430694"/>
              <a:gd name="connsiteY2" fmla="*/ 4490853 h 4490853"/>
              <a:gd name="connsiteX3" fmla="*/ 31982 w 2430694"/>
              <a:gd name="connsiteY3" fmla="*/ 4490853 h 4490853"/>
              <a:gd name="connsiteX4" fmla="*/ 0 w 2430694"/>
              <a:gd name="connsiteY4" fmla="*/ 0 h 4490853"/>
              <a:gd name="connsiteX0" fmla="*/ 0 w 2465169"/>
              <a:gd name="connsiteY0" fmla="*/ 0 h 4490853"/>
              <a:gd name="connsiteX1" fmla="*/ 2465169 w 2465169"/>
              <a:gd name="connsiteY1" fmla="*/ 68237 h 4490853"/>
              <a:gd name="connsiteX2" fmla="*/ 2430694 w 2465169"/>
              <a:gd name="connsiteY2" fmla="*/ 4490853 h 4490853"/>
              <a:gd name="connsiteX3" fmla="*/ 31982 w 2465169"/>
              <a:gd name="connsiteY3" fmla="*/ 4490853 h 4490853"/>
              <a:gd name="connsiteX4" fmla="*/ 0 w 2465169"/>
              <a:gd name="connsiteY4" fmla="*/ 0 h 4490853"/>
              <a:gd name="connsiteX0" fmla="*/ 0 w 2533228"/>
              <a:gd name="connsiteY0" fmla="*/ 0 h 4490853"/>
              <a:gd name="connsiteX1" fmla="*/ 2533228 w 2533228"/>
              <a:gd name="connsiteY1" fmla="*/ 15251 h 4490853"/>
              <a:gd name="connsiteX2" fmla="*/ 2430694 w 2533228"/>
              <a:gd name="connsiteY2" fmla="*/ 4490853 h 4490853"/>
              <a:gd name="connsiteX3" fmla="*/ 31982 w 2533228"/>
              <a:gd name="connsiteY3" fmla="*/ 4490853 h 4490853"/>
              <a:gd name="connsiteX4" fmla="*/ 0 w 2533228"/>
              <a:gd name="connsiteY4" fmla="*/ 0 h 4490853"/>
              <a:gd name="connsiteX0" fmla="*/ 0 w 2682102"/>
              <a:gd name="connsiteY0" fmla="*/ 36666 h 4527519"/>
              <a:gd name="connsiteX1" fmla="*/ 2682102 w 2682102"/>
              <a:gd name="connsiteY1" fmla="*/ 0 h 4527519"/>
              <a:gd name="connsiteX2" fmla="*/ 2430694 w 2682102"/>
              <a:gd name="connsiteY2" fmla="*/ 4527519 h 4527519"/>
              <a:gd name="connsiteX3" fmla="*/ 31982 w 2682102"/>
              <a:gd name="connsiteY3" fmla="*/ 4527519 h 4527519"/>
              <a:gd name="connsiteX4" fmla="*/ 0 w 2682102"/>
              <a:gd name="connsiteY4" fmla="*/ 36666 h 4527519"/>
              <a:gd name="connsiteX0" fmla="*/ 0 w 2743337"/>
              <a:gd name="connsiteY0" fmla="*/ 83007 h 4573860"/>
              <a:gd name="connsiteX1" fmla="*/ 2743337 w 2743337"/>
              <a:gd name="connsiteY1" fmla="*/ 0 h 4573860"/>
              <a:gd name="connsiteX2" fmla="*/ 2430694 w 2743337"/>
              <a:gd name="connsiteY2" fmla="*/ 4573860 h 4573860"/>
              <a:gd name="connsiteX3" fmla="*/ 31982 w 2743337"/>
              <a:gd name="connsiteY3" fmla="*/ 4573860 h 4573860"/>
              <a:gd name="connsiteX4" fmla="*/ 0 w 2743337"/>
              <a:gd name="connsiteY4" fmla="*/ 83007 h 4573860"/>
              <a:gd name="connsiteX0" fmla="*/ 0 w 2742624"/>
              <a:gd name="connsiteY0" fmla="*/ 29130 h 4519983"/>
              <a:gd name="connsiteX1" fmla="*/ 2742624 w 2742624"/>
              <a:gd name="connsiteY1" fmla="*/ 0 h 4519983"/>
              <a:gd name="connsiteX2" fmla="*/ 2430694 w 2742624"/>
              <a:gd name="connsiteY2" fmla="*/ 4519983 h 4519983"/>
              <a:gd name="connsiteX3" fmla="*/ 31982 w 2742624"/>
              <a:gd name="connsiteY3" fmla="*/ 4519983 h 4519983"/>
              <a:gd name="connsiteX4" fmla="*/ 0 w 2742624"/>
              <a:gd name="connsiteY4" fmla="*/ 29130 h 4519983"/>
              <a:gd name="connsiteX0" fmla="*/ 0 w 2789143"/>
              <a:gd name="connsiteY0" fmla="*/ 0 h 4538619"/>
              <a:gd name="connsiteX1" fmla="*/ 2789143 w 2789143"/>
              <a:gd name="connsiteY1" fmla="*/ 18636 h 4538619"/>
              <a:gd name="connsiteX2" fmla="*/ 2477213 w 2789143"/>
              <a:gd name="connsiteY2" fmla="*/ 4538619 h 4538619"/>
              <a:gd name="connsiteX3" fmla="*/ 78501 w 2789143"/>
              <a:gd name="connsiteY3" fmla="*/ 4538619 h 4538619"/>
              <a:gd name="connsiteX4" fmla="*/ 0 w 2789143"/>
              <a:gd name="connsiteY4" fmla="*/ 0 h 4538619"/>
              <a:gd name="connsiteX0" fmla="*/ 0 w 2768136"/>
              <a:gd name="connsiteY0" fmla="*/ 0 h 4598963"/>
              <a:gd name="connsiteX1" fmla="*/ 2768136 w 2768136"/>
              <a:gd name="connsiteY1" fmla="*/ 78980 h 4598963"/>
              <a:gd name="connsiteX2" fmla="*/ 2456206 w 2768136"/>
              <a:gd name="connsiteY2" fmla="*/ 4598963 h 4598963"/>
              <a:gd name="connsiteX3" fmla="*/ 57494 w 2768136"/>
              <a:gd name="connsiteY3" fmla="*/ 4598963 h 4598963"/>
              <a:gd name="connsiteX4" fmla="*/ 0 w 2768136"/>
              <a:gd name="connsiteY4" fmla="*/ 0 h 4598963"/>
              <a:gd name="connsiteX0" fmla="*/ 0 w 2795431"/>
              <a:gd name="connsiteY0" fmla="*/ 0 h 4572381"/>
              <a:gd name="connsiteX1" fmla="*/ 2795431 w 2795431"/>
              <a:gd name="connsiteY1" fmla="*/ 52398 h 4572381"/>
              <a:gd name="connsiteX2" fmla="*/ 2483501 w 2795431"/>
              <a:gd name="connsiteY2" fmla="*/ 4572381 h 4572381"/>
              <a:gd name="connsiteX3" fmla="*/ 84789 w 2795431"/>
              <a:gd name="connsiteY3" fmla="*/ 4572381 h 4572381"/>
              <a:gd name="connsiteX4" fmla="*/ 0 w 2795431"/>
              <a:gd name="connsiteY4" fmla="*/ 0 h 4572381"/>
              <a:gd name="connsiteX0" fmla="*/ 0 w 2815189"/>
              <a:gd name="connsiteY0" fmla="*/ 0 h 4606322"/>
              <a:gd name="connsiteX1" fmla="*/ 2815189 w 2815189"/>
              <a:gd name="connsiteY1" fmla="*/ 86339 h 4606322"/>
              <a:gd name="connsiteX2" fmla="*/ 2503259 w 2815189"/>
              <a:gd name="connsiteY2" fmla="*/ 4606322 h 4606322"/>
              <a:gd name="connsiteX3" fmla="*/ 104547 w 2815189"/>
              <a:gd name="connsiteY3" fmla="*/ 4606322 h 4606322"/>
              <a:gd name="connsiteX4" fmla="*/ 0 w 2815189"/>
              <a:gd name="connsiteY4" fmla="*/ 0 h 4606322"/>
              <a:gd name="connsiteX0" fmla="*/ 0 w 2808543"/>
              <a:gd name="connsiteY0" fmla="*/ 0 h 4606322"/>
              <a:gd name="connsiteX1" fmla="*/ 2808543 w 2808543"/>
              <a:gd name="connsiteY1" fmla="*/ 79515 h 4606322"/>
              <a:gd name="connsiteX2" fmla="*/ 2503259 w 2808543"/>
              <a:gd name="connsiteY2" fmla="*/ 4606322 h 4606322"/>
              <a:gd name="connsiteX3" fmla="*/ 104547 w 2808543"/>
              <a:gd name="connsiteY3" fmla="*/ 4606322 h 4606322"/>
              <a:gd name="connsiteX4" fmla="*/ 0 w 2808543"/>
              <a:gd name="connsiteY4" fmla="*/ 0 h 4606322"/>
              <a:gd name="connsiteX0" fmla="*/ 0 w 2808543"/>
              <a:gd name="connsiteY0" fmla="*/ 0 h 5305830"/>
              <a:gd name="connsiteX1" fmla="*/ 2808543 w 2808543"/>
              <a:gd name="connsiteY1" fmla="*/ 79515 h 5305830"/>
              <a:gd name="connsiteX2" fmla="*/ 2503259 w 2808543"/>
              <a:gd name="connsiteY2" fmla="*/ 4606322 h 5305830"/>
              <a:gd name="connsiteX3" fmla="*/ 27937 w 2808543"/>
              <a:gd name="connsiteY3" fmla="*/ 5305830 h 5305830"/>
              <a:gd name="connsiteX4" fmla="*/ 0 w 2808543"/>
              <a:gd name="connsiteY4" fmla="*/ 0 h 5305830"/>
              <a:gd name="connsiteX0" fmla="*/ 73170 w 2881713"/>
              <a:gd name="connsiteY0" fmla="*/ 0 h 5311228"/>
              <a:gd name="connsiteX1" fmla="*/ 2881713 w 2881713"/>
              <a:gd name="connsiteY1" fmla="*/ 79515 h 5311228"/>
              <a:gd name="connsiteX2" fmla="*/ 2576429 w 2881713"/>
              <a:gd name="connsiteY2" fmla="*/ 4606322 h 5311228"/>
              <a:gd name="connsiteX3" fmla="*/ 0 w 2881713"/>
              <a:gd name="connsiteY3" fmla="*/ 5311228 h 5311228"/>
              <a:gd name="connsiteX4" fmla="*/ 73170 w 2881713"/>
              <a:gd name="connsiteY4" fmla="*/ 0 h 5311228"/>
              <a:gd name="connsiteX0" fmla="*/ 100465 w 2909008"/>
              <a:gd name="connsiteY0" fmla="*/ 0 h 5337810"/>
              <a:gd name="connsiteX1" fmla="*/ 2909008 w 2909008"/>
              <a:gd name="connsiteY1" fmla="*/ 79515 h 5337810"/>
              <a:gd name="connsiteX2" fmla="*/ 2603724 w 2909008"/>
              <a:gd name="connsiteY2" fmla="*/ 4606322 h 5337810"/>
              <a:gd name="connsiteX3" fmla="*/ 0 w 2909008"/>
              <a:gd name="connsiteY3" fmla="*/ 5337810 h 5337810"/>
              <a:gd name="connsiteX4" fmla="*/ 100465 w 2909008"/>
              <a:gd name="connsiteY4" fmla="*/ 0 h 5337810"/>
              <a:gd name="connsiteX0" fmla="*/ 100465 w 2909008"/>
              <a:gd name="connsiteY0" fmla="*/ 0 h 5337810"/>
              <a:gd name="connsiteX1" fmla="*/ 2909008 w 2909008"/>
              <a:gd name="connsiteY1" fmla="*/ 79515 h 5337810"/>
              <a:gd name="connsiteX2" fmla="*/ 2783331 w 2909008"/>
              <a:gd name="connsiteY2" fmla="*/ 4777092 h 5337810"/>
              <a:gd name="connsiteX3" fmla="*/ 0 w 2909008"/>
              <a:gd name="connsiteY3" fmla="*/ 5337810 h 5337810"/>
              <a:gd name="connsiteX4" fmla="*/ 100465 w 2909008"/>
              <a:gd name="connsiteY4" fmla="*/ 0 h 5337810"/>
              <a:gd name="connsiteX0" fmla="*/ 100465 w 3135722"/>
              <a:gd name="connsiteY0" fmla="*/ 0 h 5337810"/>
              <a:gd name="connsiteX1" fmla="*/ 2909008 w 3135722"/>
              <a:gd name="connsiteY1" fmla="*/ 79515 h 5337810"/>
              <a:gd name="connsiteX2" fmla="*/ 3135722 w 3135722"/>
              <a:gd name="connsiteY2" fmla="*/ 5125278 h 5337810"/>
              <a:gd name="connsiteX3" fmla="*/ 0 w 3135722"/>
              <a:gd name="connsiteY3" fmla="*/ 5337810 h 5337810"/>
              <a:gd name="connsiteX4" fmla="*/ 100465 w 3135722"/>
              <a:gd name="connsiteY4" fmla="*/ 0 h 5337810"/>
              <a:gd name="connsiteX0" fmla="*/ 100465 w 3052412"/>
              <a:gd name="connsiteY0" fmla="*/ 0 h 5337810"/>
              <a:gd name="connsiteX1" fmla="*/ 2909008 w 3052412"/>
              <a:gd name="connsiteY1" fmla="*/ 79515 h 5337810"/>
              <a:gd name="connsiteX2" fmla="*/ 3052412 w 3052412"/>
              <a:gd name="connsiteY2" fmla="*/ 5312778 h 5337810"/>
              <a:gd name="connsiteX3" fmla="*/ 0 w 3052412"/>
              <a:gd name="connsiteY3" fmla="*/ 5337810 h 5337810"/>
              <a:gd name="connsiteX4" fmla="*/ 100465 w 3052412"/>
              <a:gd name="connsiteY4" fmla="*/ 0 h 5337810"/>
              <a:gd name="connsiteX0" fmla="*/ 100465 w 2932436"/>
              <a:gd name="connsiteY0" fmla="*/ 0 h 5337810"/>
              <a:gd name="connsiteX1" fmla="*/ 2909008 w 2932436"/>
              <a:gd name="connsiteY1" fmla="*/ 79515 h 5337810"/>
              <a:gd name="connsiteX2" fmla="*/ 2932436 w 2932436"/>
              <a:gd name="connsiteY2" fmla="*/ 5216890 h 5337810"/>
              <a:gd name="connsiteX3" fmla="*/ 0 w 2932436"/>
              <a:gd name="connsiteY3" fmla="*/ 5337810 h 5337810"/>
              <a:gd name="connsiteX4" fmla="*/ 100465 w 2932436"/>
              <a:gd name="connsiteY4" fmla="*/ 0 h 5337810"/>
              <a:gd name="connsiteX0" fmla="*/ 100465 w 2909008"/>
              <a:gd name="connsiteY0" fmla="*/ 0 h 5337810"/>
              <a:gd name="connsiteX1" fmla="*/ 2909008 w 2909008"/>
              <a:gd name="connsiteY1" fmla="*/ 79515 h 5337810"/>
              <a:gd name="connsiteX2" fmla="*/ 2850374 w 2909008"/>
              <a:gd name="connsiteY2" fmla="*/ 5310105 h 5337810"/>
              <a:gd name="connsiteX3" fmla="*/ 0 w 2909008"/>
              <a:gd name="connsiteY3" fmla="*/ 5337810 h 5337810"/>
              <a:gd name="connsiteX4" fmla="*/ 100465 w 2909008"/>
              <a:gd name="connsiteY4" fmla="*/ 0 h 5337810"/>
              <a:gd name="connsiteX0" fmla="*/ 100465 w 2909008"/>
              <a:gd name="connsiteY0" fmla="*/ 0 h 5356623"/>
              <a:gd name="connsiteX1" fmla="*/ 2909008 w 2909008"/>
              <a:gd name="connsiteY1" fmla="*/ 79515 h 5356623"/>
              <a:gd name="connsiteX2" fmla="*/ 2802608 w 2909008"/>
              <a:gd name="connsiteY2" fmla="*/ 5356623 h 5356623"/>
              <a:gd name="connsiteX3" fmla="*/ 0 w 2909008"/>
              <a:gd name="connsiteY3" fmla="*/ 5337810 h 5356623"/>
              <a:gd name="connsiteX4" fmla="*/ 100465 w 2909008"/>
              <a:gd name="connsiteY4" fmla="*/ 0 h 5356623"/>
              <a:gd name="connsiteX0" fmla="*/ 100465 w 2909008"/>
              <a:gd name="connsiteY0" fmla="*/ 0 h 5343688"/>
              <a:gd name="connsiteX1" fmla="*/ 2909008 w 2909008"/>
              <a:gd name="connsiteY1" fmla="*/ 79515 h 5343688"/>
              <a:gd name="connsiteX2" fmla="*/ 2843194 w 2909008"/>
              <a:gd name="connsiteY2" fmla="*/ 5343688 h 5343688"/>
              <a:gd name="connsiteX3" fmla="*/ 0 w 2909008"/>
              <a:gd name="connsiteY3" fmla="*/ 5337810 h 5343688"/>
              <a:gd name="connsiteX4" fmla="*/ 100465 w 2909008"/>
              <a:gd name="connsiteY4" fmla="*/ 0 h 5343688"/>
              <a:gd name="connsiteX0" fmla="*/ 100465 w 2909008"/>
              <a:gd name="connsiteY0" fmla="*/ 0 h 5363625"/>
              <a:gd name="connsiteX1" fmla="*/ 2909008 w 2909008"/>
              <a:gd name="connsiteY1" fmla="*/ 79515 h 5363625"/>
              <a:gd name="connsiteX2" fmla="*/ 2822723 w 2909008"/>
              <a:gd name="connsiteY2" fmla="*/ 5363625 h 5363625"/>
              <a:gd name="connsiteX3" fmla="*/ 0 w 2909008"/>
              <a:gd name="connsiteY3" fmla="*/ 5337810 h 5363625"/>
              <a:gd name="connsiteX4" fmla="*/ 100465 w 2909008"/>
              <a:gd name="connsiteY4" fmla="*/ 0 h 5363625"/>
              <a:gd name="connsiteX0" fmla="*/ 100465 w 2909008"/>
              <a:gd name="connsiteY0" fmla="*/ 0 h 5383919"/>
              <a:gd name="connsiteX1" fmla="*/ 2909008 w 2909008"/>
              <a:gd name="connsiteY1" fmla="*/ 79515 h 5383919"/>
              <a:gd name="connsiteX2" fmla="*/ 2829191 w 2909008"/>
              <a:gd name="connsiteY2" fmla="*/ 5383919 h 5383919"/>
              <a:gd name="connsiteX3" fmla="*/ 0 w 2909008"/>
              <a:gd name="connsiteY3" fmla="*/ 5337810 h 5383919"/>
              <a:gd name="connsiteX4" fmla="*/ 100465 w 2909008"/>
              <a:gd name="connsiteY4" fmla="*/ 0 h 5383919"/>
              <a:gd name="connsiteX0" fmla="*/ 100465 w 2927206"/>
              <a:gd name="connsiteY0" fmla="*/ 0 h 5383919"/>
              <a:gd name="connsiteX1" fmla="*/ 2927206 w 2927206"/>
              <a:gd name="connsiteY1" fmla="*/ 61793 h 5383919"/>
              <a:gd name="connsiteX2" fmla="*/ 2829191 w 2927206"/>
              <a:gd name="connsiteY2" fmla="*/ 5383919 h 5383919"/>
              <a:gd name="connsiteX3" fmla="*/ 0 w 2927206"/>
              <a:gd name="connsiteY3" fmla="*/ 5337810 h 5383919"/>
              <a:gd name="connsiteX4" fmla="*/ 100465 w 2927206"/>
              <a:gd name="connsiteY4" fmla="*/ 0 h 5383919"/>
              <a:gd name="connsiteX0" fmla="*/ 100465 w 2927444"/>
              <a:gd name="connsiteY0" fmla="*/ 0 h 5383919"/>
              <a:gd name="connsiteX1" fmla="*/ 2927444 w 2927444"/>
              <a:gd name="connsiteY1" fmla="*/ 43834 h 5383919"/>
              <a:gd name="connsiteX2" fmla="*/ 2829191 w 2927444"/>
              <a:gd name="connsiteY2" fmla="*/ 5383919 h 5383919"/>
              <a:gd name="connsiteX3" fmla="*/ 0 w 2927444"/>
              <a:gd name="connsiteY3" fmla="*/ 5337810 h 5383919"/>
              <a:gd name="connsiteX4" fmla="*/ 100465 w 2927444"/>
              <a:gd name="connsiteY4" fmla="*/ 0 h 5383919"/>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444" h="5411452">
                <a:moveTo>
                  <a:pt x="55924" y="0"/>
                </a:moveTo>
                <a:lnTo>
                  <a:pt x="2927444" y="71367"/>
                </a:lnTo>
                <a:lnTo>
                  <a:pt x="2829191" y="5411452"/>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01113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27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3036498" y="0"/>
            <a:ext cx="9155502" cy="6858000"/>
          </a:xfrm>
          <a:custGeom>
            <a:avLst/>
            <a:gdLst>
              <a:gd name="connsiteX0" fmla="*/ 6857999 w 9155502"/>
              <a:gd name="connsiteY0" fmla="*/ 0 h 6858000"/>
              <a:gd name="connsiteX1" fmla="*/ 9155502 w 9155502"/>
              <a:gd name="connsiteY1" fmla="*/ 0 h 6858000"/>
              <a:gd name="connsiteX2" fmla="*/ 9155502 w 9155502"/>
              <a:gd name="connsiteY2" fmla="*/ 6858000 h 6858000"/>
              <a:gd name="connsiteX3" fmla="*/ 0 w 9155502"/>
              <a:gd name="connsiteY3" fmla="*/ 6858000 h 6858000"/>
              <a:gd name="connsiteX4" fmla="*/ 3429000 w 9155502"/>
              <a:gd name="connsiteY4" fmla="*/ 3429000 h 6858000"/>
              <a:gd name="connsiteX5" fmla="*/ 3428999 w 9155502"/>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5502" h="6858000">
                <a:moveTo>
                  <a:pt x="6857999" y="0"/>
                </a:moveTo>
                <a:lnTo>
                  <a:pt x="9155502" y="0"/>
                </a:lnTo>
                <a:lnTo>
                  <a:pt x="9155502" y="6858000"/>
                </a:lnTo>
                <a:lnTo>
                  <a:pt x="0" y="6858000"/>
                </a:lnTo>
                <a:lnTo>
                  <a:pt x="3429000" y="3429000"/>
                </a:lnTo>
                <a:lnTo>
                  <a:pt x="3428999" y="3429000"/>
                </a:lnTo>
                <a:close/>
              </a:path>
            </a:pathLst>
          </a:custGeom>
        </p:spPr>
        <p:txBody>
          <a:bodyPr wrap="square">
            <a:noAutofit/>
          </a:bodyPr>
          <a:lstStyle>
            <a:lvl1pPr marL="0" indent="0" algn="ctr">
              <a:buNone/>
              <a:defRPr>
                <a:solidFill>
                  <a:schemeClr val="tx1">
                    <a:lumMod val="65000"/>
                    <a:lumOff val="35000"/>
                  </a:schemeClr>
                </a:solidFill>
              </a:defRPr>
            </a:lvl1pPr>
          </a:lstStyle>
          <a:p>
            <a:endParaRPr lang="id-ID"/>
          </a:p>
        </p:txBody>
      </p:sp>
      <p:sp>
        <p:nvSpPr>
          <p:cNvPr id="8" name="Freeform: Shape 7"/>
          <p:cNvSpPr/>
          <p:nvPr userDrawn="1"/>
        </p:nvSpPr>
        <p:spPr>
          <a:xfrm>
            <a:off x="9155502" y="0"/>
            <a:ext cx="12700" cy="12700"/>
          </a:xfrm>
          <a:custGeom>
            <a:avLst/>
            <a:gdLst>
              <a:gd name="connsiteX0" fmla="*/ 0 w 12700"/>
              <a:gd name="connsiteY0" fmla="*/ 0 h 12700"/>
              <a:gd name="connsiteX1" fmla="*/ 1 w 12700"/>
              <a:gd name="connsiteY1" fmla="*/ 0 h 12700"/>
              <a:gd name="connsiteX2" fmla="*/ 12700 w 12700"/>
              <a:gd name="connsiteY2" fmla="*/ 0 h 12700"/>
              <a:gd name="connsiteX3" fmla="*/ 12700 w 12700"/>
              <a:gd name="connsiteY3" fmla="*/ 12700 h 12700"/>
              <a:gd name="connsiteX4" fmla="*/ 0 w 12700"/>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700">
                <a:moveTo>
                  <a:pt x="0" y="0"/>
                </a:moveTo>
                <a:lnTo>
                  <a:pt x="1" y="0"/>
                </a:lnTo>
                <a:lnTo>
                  <a:pt x="12700" y="0"/>
                </a:lnTo>
                <a:lnTo>
                  <a:pt x="1270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Shape 5"/>
          <p:cNvSpPr/>
          <p:nvPr userDrawn="1"/>
        </p:nvSpPr>
        <p:spPr>
          <a:xfrm>
            <a:off x="9155502" y="6845300"/>
            <a:ext cx="12700" cy="12700"/>
          </a:xfrm>
          <a:custGeom>
            <a:avLst/>
            <a:gdLst>
              <a:gd name="connsiteX0" fmla="*/ 12700 w 12700"/>
              <a:gd name="connsiteY0" fmla="*/ 0 h 12700"/>
              <a:gd name="connsiteX1" fmla="*/ 12700 w 12700"/>
              <a:gd name="connsiteY1" fmla="*/ 12700 h 12700"/>
              <a:gd name="connsiteX2" fmla="*/ 0 w 12700"/>
              <a:gd name="connsiteY2" fmla="*/ 12700 h 12700"/>
              <a:gd name="connsiteX3" fmla="*/ 12700 w 12700"/>
              <a:gd name="connsiteY3" fmla="*/ 0 h 12700"/>
            </a:gdLst>
            <a:ahLst/>
            <a:cxnLst>
              <a:cxn ang="0">
                <a:pos x="connsiteX0" y="connsiteY0"/>
              </a:cxn>
              <a:cxn ang="0">
                <a:pos x="connsiteX1" y="connsiteY1"/>
              </a:cxn>
              <a:cxn ang="0">
                <a:pos x="connsiteX2" y="connsiteY2"/>
              </a:cxn>
              <a:cxn ang="0">
                <a:pos x="connsiteX3" y="connsiteY3"/>
              </a:cxn>
            </a:cxnLst>
            <a:rect l="l" t="t" r="r" b="b"/>
            <a:pathLst>
              <a:path w="12700" h="12700">
                <a:moveTo>
                  <a:pt x="12700" y="0"/>
                </a:moveTo>
                <a:lnTo>
                  <a:pt x="12700" y="12700"/>
                </a:lnTo>
                <a:lnTo>
                  <a:pt x="0" y="12700"/>
                </a:lnTo>
                <a:lnTo>
                  <a:pt x="1270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868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Parallelogram 1"/>
          <p:cNvSpPr/>
          <p:nvPr userDrawn="1"/>
        </p:nvSpPr>
        <p:spPr>
          <a:xfrm>
            <a:off x="5315854" y="0"/>
            <a:ext cx="11695796" cy="6858000"/>
          </a:xfrm>
          <a:prstGeom prst="parallelogram">
            <a:avLst>
              <a:gd name="adj" fmla="val 1006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rot="300380">
            <a:off x="6763096" y="1534698"/>
            <a:ext cx="4309022" cy="2867729"/>
          </a:xfrm>
          <a:custGeom>
            <a:avLst/>
            <a:gdLst>
              <a:gd name="connsiteX0" fmla="*/ 0 w 3507697"/>
              <a:gd name="connsiteY0" fmla="*/ 0 h 2338388"/>
              <a:gd name="connsiteX1" fmla="*/ 3507697 w 3507697"/>
              <a:gd name="connsiteY1" fmla="*/ 0 h 2338388"/>
              <a:gd name="connsiteX2" fmla="*/ 3507697 w 3507697"/>
              <a:gd name="connsiteY2" fmla="*/ 2338388 h 2338388"/>
              <a:gd name="connsiteX3" fmla="*/ 0 w 3507697"/>
              <a:gd name="connsiteY3" fmla="*/ 2338388 h 2338388"/>
              <a:gd name="connsiteX4" fmla="*/ 0 w 3507697"/>
              <a:gd name="connsiteY4" fmla="*/ 0 h 2338388"/>
              <a:gd name="connsiteX0" fmla="*/ 0 w 3783518"/>
              <a:gd name="connsiteY0" fmla="*/ 169497 h 2507885"/>
              <a:gd name="connsiteX1" fmla="*/ 3783518 w 3783518"/>
              <a:gd name="connsiteY1" fmla="*/ 0 h 2507885"/>
              <a:gd name="connsiteX2" fmla="*/ 3507697 w 3783518"/>
              <a:gd name="connsiteY2" fmla="*/ 2507885 h 2507885"/>
              <a:gd name="connsiteX3" fmla="*/ 0 w 3783518"/>
              <a:gd name="connsiteY3" fmla="*/ 2507885 h 2507885"/>
              <a:gd name="connsiteX4" fmla="*/ 0 w 3783518"/>
              <a:gd name="connsiteY4" fmla="*/ 169497 h 2507885"/>
              <a:gd name="connsiteX0" fmla="*/ 0 w 3889791"/>
              <a:gd name="connsiteY0" fmla="*/ 178806 h 2517194"/>
              <a:gd name="connsiteX1" fmla="*/ 3889791 w 3889791"/>
              <a:gd name="connsiteY1" fmla="*/ 0 h 2517194"/>
              <a:gd name="connsiteX2" fmla="*/ 3507697 w 3889791"/>
              <a:gd name="connsiteY2" fmla="*/ 2517194 h 2517194"/>
              <a:gd name="connsiteX3" fmla="*/ 0 w 3889791"/>
              <a:gd name="connsiteY3" fmla="*/ 2517194 h 2517194"/>
              <a:gd name="connsiteX4" fmla="*/ 0 w 3889791"/>
              <a:gd name="connsiteY4" fmla="*/ 178806 h 2517194"/>
              <a:gd name="connsiteX0" fmla="*/ 0 w 3966642"/>
              <a:gd name="connsiteY0" fmla="*/ 262030 h 2600418"/>
              <a:gd name="connsiteX1" fmla="*/ 3966642 w 3966642"/>
              <a:gd name="connsiteY1" fmla="*/ 0 h 2600418"/>
              <a:gd name="connsiteX2" fmla="*/ 3507697 w 3966642"/>
              <a:gd name="connsiteY2" fmla="*/ 2600418 h 2600418"/>
              <a:gd name="connsiteX3" fmla="*/ 0 w 3966642"/>
              <a:gd name="connsiteY3" fmla="*/ 2600418 h 2600418"/>
              <a:gd name="connsiteX4" fmla="*/ 0 w 3966642"/>
              <a:gd name="connsiteY4" fmla="*/ 262030 h 2600418"/>
              <a:gd name="connsiteX0" fmla="*/ 0 w 4072250"/>
              <a:gd name="connsiteY0" fmla="*/ 278931 h 2617319"/>
              <a:gd name="connsiteX1" fmla="*/ 4072250 w 4072250"/>
              <a:gd name="connsiteY1" fmla="*/ 0 h 2617319"/>
              <a:gd name="connsiteX2" fmla="*/ 3507697 w 4072250"/>
              <a:gd name="connsiteY2" fmla="*/ 2617319 h 2617319"/>
              <a:gd name="connsiteX3" fmla="*/ 0 w 4072250"/>
              <a:gd name="connsiteY3" fmla="*/ 2617319 h 2617319"/>
              <a:gd name="connsiteX4" fmla="*/ 0 w 4072250"/>
              <a:gd name="connsiteY4" fmla="*/ 278931 h 2617319"/>
              <a:gd name="connsiteX0" fmla="*/ 0 w 4128988"/>
              <a:gd name="connsiteY0" fmla="*/ 329796 h 2668184"/>
              <a:gd name="connsiteX1" fmla="*/ 4128988 w 4128988"/>
              <a:gd name="connsiteY1" fmla="*/ 0 h 2668184"/>
              <a:gd name="connsiteX2" fmla="*/ 3507697 w 4128988"/>
              <a:gd name="connsiteY2" fmla="*/ 2668184 h 2668184"/>
              <a:gd name="connsiteX3" fmla="*/ 0 w 4128988"/>
              <a:gd name="connsiteY3" fmla="*/ 2668184 h 2668184"/>
              <a:gd name="connsiteX4" fmla="*/ 0 w 4128988"/>
              <a:gd name="connsiteY4" fmla="*/ 329796 h 2668184"/>
              <a:gd name="connsiteX0" fmla="*/ 0 w 4086102"/>
              <a:gd name="connsiteY0" fmla="*/ 295443 h 2633831"/>
              <a:gd name="connsiteX1" fmla="*/ 4086102 w 4086102"/>
              <a:gd name="connsiteY1" fmla="*/ 0 h 2633831"/>
              <a:gd name="connsiteX2" fmla="*/ 3507697 w 4086102"/>
              <a:gd name="connsiteY2" fmla="*/ 2633831 h 2633831"/>
              <a:gd name="connsiteX3" fmla="*/ 0 w 4086102"/>
              <a:gd name="connsiteY3" fmla="*/ 2633831 h 2633831"/>
              <a:gd name="connsiteX4" fmla="*/ 0 w 4086102"/>
              <a:gd name="connsiteY4" fmla="*/ 295443 h 2633831"/>
              <a:gd name="connsiteX0" fmla="*/ 0 w 4086102"/>
              <a:gd name="connsiteY0" fmla="*/ 295443 h 2695111"/>
              <a:gd name="connsiteX1" fmla="*/ 4086102 w 4086102"/>
              <a:gd name="connsiteY1" fmla="*/ 0 h 2695111"/>
              <a:gd name="connsiteX2" fmla="*/ 3681347 w 4086102"/>
              <a:gd name="connsiteY2" fmla="*/ 2695111 h 2695111"/>
              <a:gd name="connsiteX3" fmla="*/ 0 w 4086102"/>
              <a:gd name="connsiteY3" fmla="*/ 2633831 h 2695111"/>
              <a:gd name="connsiteX4" fmla="*/ 0 w 4086102"/>
              <a:gd name="connsiteY4" fmla="*/ 295443 h 2695111"/>
              <a:gd name="connsiteX0" fmla="*/ 0 w 4086102"/>
              <a:gd name="connsiteY0" fmla="*/ 295443 h 2798060"/>
              <a:gd name="connsiteX1" fmla="*/ 4086102 w 4086102"/>
              <a:gd name="connsiteY1" fmla="*/ 0 h 2798060"/>
              <a:gd name="connsiteX2" fmla="*/ 3728611 w 4086102"/>
              <a:gd name="connsiteY2" fmla="*/ 2798060 h 2798060"/>
              <a:gd name="connsiteX3" fmla="*/ 0 w 4086102"/>
              <a:gd name="connsiteY3" fmla="*/ 2633831 h 2798060"/>
              <a:gd name="connsiteX4" fmla="*/ 0 w 4086102"/>
              <a:gd name="connsiteY4" fmla="*/ 295443 h 2798060"/>
              <a:gd name="connsiteX0" fmla="*/ 0 w 4086102"/>
              <a:gd name="connsiteY0" fmla="*/ 295443 h 2841611"/>
              <a:gd name="connsiteX1" fmla="*/ 4086102 w 4086102"/>
              <a:gd name="connsiteY1" fmla="*/ 0 h 2841611"/>
              <a:gd name="connsiteX2" fmla="*/ 3755373 w 4086102"/>
              <a:gd name="connsiteY2" fmla="*/ 2841611 h 2841611"/>
              <a:gd name="connsiteX3" fmla="*/ 0 w 4086102"/>
              <a:gd name="connsiteY3" fmla="*/ 2633831 h 2841611"/>
              <a:gd name="connsiteX4" fmla="*/ 0 w 4086102"/>
              <a:gd name="connsiteY4" fmla="*/ 295443 h 2841611"/>
              <a:gd name="connsiteX0" fmla="*/ 0 w 4086102"/>
              <a:gd name="connsiteY0" fmla="*/ 295443 h 2832025"/>
              <a:gd name="connsiteX1" fmla="*/ 4086102 w 4086102"/>
              <a:gd name="connsiteY1" fmla="*/ 0 h 2832025"/>
              <a:gd name="connsiteX2" fmla="*/ 3777481 w 4086102"/>
              <a:gd name="connsiteY2" fmla="*/ 2832025 h 2832025"/>
              <a:gd name="connsiteX3" fmla="*/ 0 w 4086102"/>
              <a:gd name="connsiteY3" fmla="*/ 2633831 h 2832025"/>
              <a:gd name="connsiteX4" fmla="*/ 0 w 4086102"/>
              <a:gd name="connsiteY4" fmla="*/ 295443 h 2832025"/>
              <a:gd name="connsiteX0" fmla="*/ 105884 w 4191986"/>
              <a:gd name="connsiteY0" fmla="*/ 295443 h 2832025"/>
              <a:gd name="connsiteX1" fmla="*/ 4191986 w 4191986"/>
              <a:gd name="connsiteY1" fmla="*/ 0 h 2832025"/>
              <a:gd name="connsiteX2" fmla="*/ 3883365 w 4191986"/>
              <a:gd name="connsiteY2" fmla="*/ 2832025 h 2832025"/>
              <a:gd name="connsiteX3" fmla="*/ 0 w 4191986"/>
              <a:gd name="connsiteY3" fmla="*/ 2734897 h 2832025"/>
              <a:gd name="connsiteX4" fmla="*/ 105884 w 4191986"/>
              <a:gd name="connsiteY4" fmla="*/ 295443 h 2832025"/>
              <a:gd name="connsiteX0" fmla="*/ 197364 w 4283466"/>
              <a:gd name="connsiteY0" fmla="*/ 295443 h 2832025"/>
              <a:gd name="connsiteX1" fmla="*/ 4283466 w 4283466"/>
              <a:gd name="connsiteY1" fmla="*/ 0 h 2832025"/>
              <a:gd name="connsiteX2" fmla="*/ 3974845 w 4283466"/>
              <a:gd name="connsiteY2" fmla="*/ 2832025 h 2832025"/>
              <a:gd name="connsiteX3" fmla="*/ 0 w 4283466"/>
              <a:gd name="connsiteY3" fmla="*/ 2651120 h 2832025"/>
              <a:gd name="connsiteX4" fmla="*/ 197364 w 4283466"/>
              <a:gd name="connsiteY4" fmla="*/ 295443 h 2832025"/>
              <a:gd name="connsiteX0" fmla="*/ 284189 w 4283466"/>
              <a:gd name="connsiteY0" fmla="*/ 326083 h 2832025"/>
              <a:gd name="connsiteX1" fmla="*/ 4283466 w 4283466"/>
              <a:gd name="connsiteY1" fmla="*/ 0 h 2832025"/>
              <a:gd name="connsiteX2" fmla="*/ 3974845 w 4283466"/>
              <a:gd name="connsiteY2" fmla="*/ 2832025 h 2832025"/>
              <a:gd name="connsiteX3" fmla="*/ 0 w 4283466"/>
              <a:gd name="connsiteY3" fmla="*/ 2651120 h 2832025"/>
              <a:gd name="connsiteX4" fmla="*/ 284189 w 4283466"/>
              <a:gd name="connsiteY4" fmla="*/ 326083 h 2832025"/>
              <a:gd name="connsiteX0" fmla="*/ 399383 w 4283466"/>
              <a:gd name="connsiteY0" fmla="*/ 331290 h 2832025"/>
              <a:gd name="connsiteX1" fmla="*/ 4283466 w 4283466"/>
              <a:gd name="connsiteY1" fmla="*/ 0 h 2832025"/>
              <a:gd name="connsiteX2" fmla="*/ 3974845 w 4283466"/>
              <a:gd name="connsiteY2" fmla="*/ 2832025 h 2832025"/>
              <a:gd name="connsiteX3" fmla="*/ 0 w 4283466"/>
              <a:gd name="connsiteY3" fmla="*/ 2651120 h 2832025"/>
              <a:gd name="connsiteX4" fmla="*/ 399383 w 4283466"/>
              <a:gd name="connsiteY4" fmla="*/ 331290 h 2832025"/>
              <a:gd name="connsiteX0" fmla="*/ 437338 w 4283466"/>
              <a:gd name="connsiteY0" fmla="*/ 327965 h 2832025"/>
              <a:gd name="connsiteX1" fmla="*/ 4283466 w 4283466"/>
              <a:gd name="connsiteY1" fmla="*/ 0 h 2832025"/>
              <a:gd name="connsiteX2" fmla="*/ 3974845 w 4283466"/>
              <a:gd name="connsiteY2" fmla="*/ 2832025 h 2832025"/>
              <a:gd name="connsiteX3" fmla="*/ 0 w 4283466"/>
              <a:gd name="connsiteY3" fmla="*/ 2651120 h 2832025"/>
              <a:gd name="connsiteX4" fmla="*/ 437338 w 4283466"/>
              <a:gd name="connsiteY4" fmla="*/ 327965 h 2832025"/>
              <a:gd name="connsiteX0" fmla="*/ 433348 w 4283466"/>
              <a:gd name="connsiteY0" fmla="*/ 282420 h 2832025"/>
              <a:gd name="connsiteX1" fmla="*/ 4283466 w 4283466"/>
              <a:gd name="connsiteY1" fmla="*/ 0 h 2832025"/>
              <a:gd name="connsiteX2" fmla="*/ 3974845 w 4283466"/>
              <a:gd name="connsiteY2" fmla="*/ 2832025 h 2832025"/>
              <a:gd name="connsiteX3" fmla="*/ 0 w 4283466"/>
              <a:gd name="connsiteY3" fmla="*/ 2651120 h 2832025"/>
              <a:gd name="connsiteX4" fmla="*/ 433348 w 4283466"/>
              <a:gd name="connsiteY4" fmla="*/ 282420 h 2832025"/>
              <a:gd name="connsiteX0" fmla="*/ 463712 w 4283466"/>
              <a:gd name="connsiteY0" fmla="*/ 279760 h 2832025"/>
              <a:gd name="connsiteX1" fmla="*/ 4283466 w 4283466"/>
              <a:gd name="connsiteY1" fmla="*/ 0 h 2832025"/>
              <a:gd name="connsiteX2" fmla="*/ 3974845 w 4283466"/>
              <a:gd name="connsiteY2" fmla="*/ 2832025 h 2832025"/>
              <a:gd name="connsiteX3" fmla="*/ 0 w 4283466"/>
              <a:gd name="connsiteY3" fmla="*/ 2651120 h 2832025"/>
              <a:gd name="connsiteX4" fmla="*/ 463712 w 4283466"/>
              <a:gd name="connsiteY4" fmla="*/ 279760 h 2832025"/>
              <a:gd name="connsiteX0" fmla="*/ 482344 w 4283466"/>
              <a:gd name="connsiteY0" fmla="*/ 383305 h 2832025"/>
              <a:gd name="connsiteX1" fmla="*/ 4283466 w 4283466"/>
              <a:gd name="connsiteY1" fmla="*/ 0 h 2832025"/>
              <a:gd name="connsiteX2" fmla="*/ 3974845 w 4283466"/>
              <a:gd name="connsiteY2" fmla="*/ 2832025 h 2832025"/>
              <a:gd name="connsiteX3" fmla="*/ 0 w 4283466"/>
              <a:gd name="connsiteY3" fmla="*/ 2651120 h 2832025"/>
              <a:gd name="connsiteX4" fmla="*/ 482344 w 4283466"/>
              <a:gd name="connsiteY4" fmla="*/ 383305 h 2832025"/>
              <a:gd name="connsiteX0" fmla="*/ 468699 w 4283466"/>
              <a:gd name="connsiteY0" fmla="*/ 336693 h 2832025"/>
              <a:gd name="connsiteX1" fmla="*/ 4283466 w 4283466"/>
              <a:gd name="connsiteY1" fmla="*/ 0 h 2832025"/>
              <a:gd name="connsiteX2" fmla="*/ 3974845 w 4283466"/>
              <a:gd name="connsiteY2" fmla="*/ 2832025 h 2832025"/>
              <a:gd name="connsiteX3" fmla="*/ 0 w 4283466"/>
              <a:gd name="connsiteY3" fmla="*/ 2651120 h 2832025"/>
              <a:gd name="connsiteX4" fmla="*/ 468699 w 4283466"/>
              <a:gd name="connsiteY4" fmla="*/ 336693 h 2832025"/>
              <a:gd name="connsiteX0" fmla="*/ 470534 w 4283466"/>
              <a:gd name="connsiteY0" fmla="*/ 303066 h 2832025"/>
              <a:gd name="connsiteX1" fmla="*/ 4283466 w 4283466"/>
              <a:gd name="connsiteY1" fmla="*/ 0 h 2832025"/>
              <a:gd name="connsiteX2" fmla="*/ 3974845 w 4283466"/>
              <a:gd name="connsiteY2" fmla="*/ 2832025 h 2832025"/>
              <a:gd name="connsiteX3" fmla="*/ 0 w 4283466"/>
              <a:gd name="connsiteY3" fmla="*/ 2651120 h 2832025"/>
              <a:gd name="connsiteX4" fmla="*/ 470534 w 4283466"/>
              <a:gd name="connsiteY4" fmla="*/ 303066 h 2832025"/>
              <a:gd name="connsiteX0" fmla="*/ 450309 w 4283466"/>
              <a:gd name="connsiteY0" fmla="*/ 290495 h 2832025"/>
              <a:gd name="connsiteX1" fmla="*/ 4283466 w 4283466"/>
              <a:gd name="connsiteY1" fmla="*/ 0 h 2832025"/>
              <a:gd name="connsiteX2" fmla="*/ 3974845 w 4283466"/>
              <a:gd name="connsiteY2" fmla="*/ 2832025 h 2832025"/>
              <a:gd name="connsiteX3" fmla="*/ 0 w 4283466"/>
              <a:gd name="connsiteY3" fmla="*/ 2651120 h 2832025"/>
              <a:gd name="connsiteX4" fmla="*/ 450309 w 4283466"/>
              <a:gd name="connsiteY4" fmla="*/ 290495 h 2832025"/>
              <a:gd name="connsiteX0" fmla="*/ 450309 w 4296452"/>
              <a:gd name="connsiteY0" fmla="*/ 305975 h 2847505"/>
              <a:gd name="connsiteX1" fmla="*/ 4296452 w 4296452"/>
              <a:gd name="connsiteY1" fmla="*/ 0 h 2847505"/>
              <a:gd name="connsiteX2" fmla="*/ 3974845 w 4296452"/>
              <a:gd name="connsiteY2" fmla="*/ 2847505 h 2847505"/>
              <a:gd name="connsiteX3" fmla="*/ 0 w 4296452"/>
              <a:gd name="connsiteY3" fmla="*/ 2666600 h 2847505"/>
              <a:gd name="connsiteX4" fmla="*/ 450309 w 4296452"/>
              <a:gd name="connsiteY4" fmla="*/ 305975 h 2847505"/>
              <a:gd name="connsiteX0" fmla="*/ 450309 w 4310684"/>
              <a:gd name="connsiteY0" fmla="*/ 307222 h 2848752"/>
              <a:gd name="connsiteX1" fmla="*/ 4310684 w 4310684"/>
              <a:gd name="connsiteY1" fmla="*/ 0 h 2848752"/>
              <a:gd name="connsiteX2" fmla="*/ 3974845 w 4310684"/>
              <a:gd name="connsiteY2" fmla="*/ 2848752 h 2848752"/>
              <a:gd name="connsiteX3" fmla="*/ 0 w 4310684"/>
              <a:gd name="connsiteY3" fmla="*/ 2667847 h 2848752"/>
              <a:gd name="connsiteX4" fmla="*/ 450309 w 4310684"/>
              <a:gd name="connsiteY4" fmla="*/ 307222 h 2848752"/>
              <a:gd name="connsiteX0" fmla="*/ 450309 w 4310684"/>
              <a:gd name="connsiteY0" fmla="*/ 307222 h 2867729"/>
              <a:gd name="connsiteX1" fmla="*/ 4310684 w 4310684"/>
              <a:gd name="connsiteY1" fmla="*/ 0 h 2867729"/>
              <a:gd name="connsiteX2" fmla="*/ 3976507 w 4310684"/>
              <a:gd name="connsiteY2" fmla="*/ 2867729 h 2867729"/>
              <a:gd name="connsiteX3" fmla="*/ 0 w 4310684"/>
              <a:gd name="connsiteY3" fmla="*/ 2667847 h 2867729"/>
              <a:gd name="connsiteX4" fmla="*/ 450309 w 4310684"/>
              <a:gd name="connsiteY4" fmla="*/ 307222 h 2867729"/>
              <a:gd name="connsiteX0" fmla="*/ 445149 w 4305524"/>
              <a:gd name="connsiteY0" fmla="*/ 307222 h 2867729"/>
              <a:gd name="connsiteX1" fmla="*/ 4305524 w 4305524"/>
              <a:gd name="connsiteY1" fmla="*/ 0 h 2867729"/>
              <a:gd name="connsiteX2" fmla="*/ 3971347 w 4305524"/>
              <a:gd name="connsiteY2" fmla="*/ 2867729 h 2867729"/>
              <a:gd name="connsiteX3" fmla="*/ 0 w 4305524"/>
              <a:gd name="connsiteY3" fmla="*/ 2672175 h 2867729"/>
              <a:gd name="connsiteX4" fmla="*/ 445149 w 4305524"/>
              <a:gd name="connsiteY4" fmla="*/ 307222 h 2867729"/>
              <a:gd name="connsiteX0" fmla="*/ 441825 w 4302200"/>
              <a:gd name="connsiteY0" fmla="*/ 307222 h 2867729"/>
              <a:gd name="connsiteX1" fmla="*/ 4302200 w 4302200"/>
              <a:gd name="connsiteY1" fmla="*/ 0 h 2867729"/>
              <a:gd name="connsiteX2" fmla="*/ 3968023 w 4302200"/>
              <a:gd name="connsiteY2" fmla="*/ 2867729 h 2867729"/>
              <a:gd name="connsiteX3" fmla="*/ 0 w 4302200"/>
              <a:gd name="connsiteY3" fmla="*/ 2710129 h 2867729"/>
              <a:gd name="connsiteX4" fmla="*/ 441825 w 4302200"/>
              <a:gd name="connsiteY4" fmla="*/ 307222 h 2867729"/>
              <a:gd name="connsiteX0" fmla="*/ 448231 w 4308606"/>
              <a:gd name="connsiteY0" fmla="*/ 307222 h 2867729"/>
              <a:gd name="connsiteX1" fmla="*/ 4308606 w 4308606"/>
              <a:gd name="connsiteY1" fmla="*/ 0 h 2867729"/>
              <a:gd name="connsiteX2" fmla="*/ 3974429 w 4308606"/>
              <a:gd name="connsiteY2" fmla="*/ 2867729 h 2867729"/>
              <a:gd name="connsiteX3" fmla="*/ 0 w 4308606"/>
              <a:gd name="connsiteY3" fmla="*/ 2691567 h 2867729"/>
              <a:gd name="connsiteX4" fmla="*/ 448231 w 4308606"/>
              <a:gd name="connsiteY4" fmla="*/ 307222 h 2867729"/>
              <a:gd name="connsiteX0" fmla="*/ 448647 w 4309022"/>
              <a:gd name="connsiteY0" fmla="*/ 307222 h 2867729"/>
              <a:gd name="connsiteX1" fmla="*/ 4309022 w 4309022"/>
              <a:gd name="connsiteY1" fmla="*/ 0 h 2867729"/>
              <a:gd name="connsiteX2" fmla="*/ 3974845 w 4309022"/>
              <a:gd name="connsiteY2" fmla="*/ 2867729 h 2867729"/>
              <a:gd name="connsiteX3" fmla="*/ 0 w 4309022"/>
              <a:gd name="connsiteY3" fmla="*/ 2686822 h 2867729"/>
              <a:gd name="connsiteX4" fmla="*/ 448647 w 4309022"/>
              <a:gd name="connsiteY4" fmla="*/ 307222 h 2867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9022" h="2867729">
                <a:moveTo>
                  <a:pt x="448647" y="307222"/>
                </a:moveTo>
                <a:lnTo>
                  <a:pt x="4309022" y="0"/>
                </a:lnTo>
                <a:lnTo>
                  <a:pt x="3974845" y="2867729"/>
                </a:lnTo>
                <a:lnTo>
                  <a:pt x="0" y="2686822"/>
                </a:lnTo>
                <a:lnTo>
                  <a:pt x="448647" y="307222"/>
                </a:lnTo>
                <a:close/>
              </a:path>
            </a:pathLst>
          </a:custGeom>
          <a:solidFill>
            <a:schemeClr val="bg1">
              <a:lumMod val="85000"/>
            </a:schemeClr>
          </a:solidFill>
          <a:effectLst>
            <a:innerShdw blurRad="114300">
              <a:prstClr val="black"/>
            </a:innerShdw>
          </a:effectLst>
          <a:scene3d>
            <a:camera prst="isometricOffAxis1Right"/>
            <a:lightRig rig="threePt" dir="t"/>
          </a:scene3d>
        </p:spPr>
        <p:txBody>
          <a:bodyPr/>
          <a:lstStyle>
            <a:lvl1pPr marL="0" indent="0" algn="ctr">
              <a:buNone/>
              <a:defRPr sz="18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2128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3848710"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2" name="Picture Placeholder 11"/>
          <p:cNvSpPr>
            <a:spLocks noGrp="1"/>
          </p:cNvSpPr>
          <p:nvPr>
            <p:ph type="pic" sz="quarter" idx="14"/>
          </p:nvPr>
        </p:nvSpPr>
        <p:spPr>
          <a:xfrm>
            <a:off x="6428759"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3" name="Picture Placeholder 12"/>
          <p:cNvSpPr>
            <a:spLocks noGrp="1"/>
          </p:cNvSpPr>
          <p:nvPr>
            <p:ph type="pic" sz="quarter" idx="15"/>
          </p:nvPr>
        </p:nvSpPr>
        <p:spPr>
          <a:xfrm>
            <a:off x="9008808"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0" name="Picture Placeholder 9"/>
          <p:cNvSpPr>
            <a:spLocks noGrp="1"/>
          </p:cNvSpPr>
          <p:nvPr>
            <p:ph type="pic" sz="quarter" idx="12"/>
          </p:nvPr>
        </p:nvSpPr>
        <p:spPr>
          <a:xfrm>
            <a:off x="1249587"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2"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3" name="TextBox 2"/>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70696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7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25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750"/>
                                  </p:stCondLst>
                                  <p:endCondLst>
                                    <p:cond evt="begin" delay="0">
                                      <p:tn val="25"/>
                                    </p:cond>
                                  </p:end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2"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2"/>
                        </p:tgtEl>
                        <p:attrNameLst>
                          <p:attrName>style.visibility</p:attrName>
                        </p:attrNameLst>
                      </p:cBhvr>
                      <p:to>
                        <p:strVal val="visible"/>
                      </p:to>
                    </p:set>
                    <p:anim calcmode="lin" valueType="num">
                      <p:cBhvr additive="base">
                        <p:cTn dur="750" fill="hold"/>
                        <p:tgtEl>
                          <p:spTgt spid="2"/>
                        </p:tgtEl>
                        <p:attrNameLst>
                          <p:attrName>ppt_x</p:attrName>
                        </p:attrNameLst>
                      </p:cBhvr>
                      <p:tavLst>
                        <p:tav tm="0">
                          <p:val>
                            <p:strVal val="0-#ppt_w/2"/>
                          </p:val>
                        </p:tav>
                        <p:tav tm="100000">
                          <p:val>
                            <p:strVal val="#ppt_x"/>
                          </p:val>
                        </p:tav>
                      </p:tavLst>
                    </p:anim>
                    <p:anim calcmode="lin" valueType="num">
                      <p:cBhvr additive="base">
                        <p:cTn dur="750" fill="hold"/>
                        <p:tgtEl>
                          <p:spTgt spid="2"/>
                        </p:tgtEl>
                        <p:attrNameLst>
                          <p:attrName>ppt_y</p:attrName>
                        </p:attrNameLst>
                      </p:cBhvr>
                      <p:tavLst>
                        <p:tav tm="0">
                          <p:val>
                            <p:strVal val="#ppt_y"/>
                          </p:val>
                        </p:tav>
                        <p:tav tm="100000">
                          <p:val>
                            <p:strVal val="#ppt_y"/>
                          </p:val>
                        </p:tav>
                      </p:tavLst>
                    </p:anim>
                  </p:childTnLst>
                </p:cTn>
              </p:par>
            </p:tnLst>
          </p:tmpl>
        </p:tmplLst>
      </p:bldP>
      <p:bldP spid="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88510" y="-1002891"/>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3" name="Picture Placeholder 4"/>
          <p:cNvSpPr>
            <a:spLocks noGrp="1"/>
          </p:cNvSpPr>
          <p:nvPr>
            <p:ph type="pic" sz="quarter" idx="11"/>
          </p:nvPr>
        </p:nvSpPr>
        <p:spPr>
          <a:xfrm>
            <a:off x="5233852" y="3805083"/>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6418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1+#ppt_w/2"/>
                                          </p:val>
                                        </p:tav>
                                        <p:tav tm="100000">
                                          <p:val>
                                            <p:strVal val="#ppt_x"/>
                                          </p:val>
                                        </p:tav>
                                      </p:tavLst>
                                    </p:anim>
                                    <p:anim calcmode="lin" valueType="num">
                                      <p:cBhvr additive="base">
                                        <p:cTn id="20"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5233852" y="-3052917"/>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42021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Freeform: Shape 2"/>
          <p:cNvSpPr/>
          <p:nvPr userDrawn="1"/>
        </p:nvSpPr>
        <p:spPr>
          <a:xfrm flipH="1">
            <a:off x="8815740" y="38480"/>
            <a:ext cx="3423558" cy="6781040"/>
          </a:xfrm>
          <a:custGeom>
            <a:avLst/>
            <a:gdLst>
              <a:gd name="connsiteX0" fmla="*/ 7372 w 722211"/>
              <a:gd name="connsiteY0" fmla="*/ 0 h 1430484"/>
              <a:gd name="connsiteX1" fmla="*/ 627679 w 722211"/>
              <a:gd name="connsiteY1" fmla="*/ 359867 h 1430484"/>
              <a:gd name="connsiteX2" fmla="*/ 623983 w 722211"/>
              <a:gd name="connsiteY2" fmla="*/ 1076995 h 1430484"/>
              <a:gd name="connsiteX3" fmla="*/ 0 w 722211"/>
              <a:gd name="connsiteY3" fmla="*/ 1430450 h 1430484"/>
              <a:gd name="connsiteX4" fmla="*/ 3339 w 722211"/>
              <a:gd name="connsiteY4" fmla="*/ 1087814 h 1430484"/>
              <a:gd name="connsiteX5" fmla="*/ 6970 w 722211"/>
              <a:gd name="connsiteY5" fmla="*/ 1088180 h 1430484"/>
              <a:gd name="connsiteX6" fmla="*/ 379908 w 722211"/>
              <a:gd name="connsiteY6" fmla="*/ 715243 h 1430484"/>
              <a:gd name="connsiteX7" fmla="*/ 82130 w 722211"/>
              <a:gd name="connsiteY7" fmla="*/ 349883 h 1430484"/>
              <a:gd name="connsiteX8" fmla="*/ 7180 w 722211"/>
              <a:gd name="connsiteY8" fmla="*/ 342327 h 143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211" h="1430484">
                <a:moveTo>
                  <a:pt x="7372" y="0"/>
                </a:moveTo>
                <a:cubicBezTo>
                  <a:pt x="263686" y="144"/>
                  <a:pt x="500327" y="137431"/>
                  <a:pt x="627679" y="359867"/>
                </a:cubicBezTo>
                <a:cubicBezTo>
                  <a:pt x="755031" y="582304"/>
                  <a:pt x="753621" y="855882"/>
                  <a:pt x="623983" y="1076995"/>
                </a:cubicBezTo>
                <a:cubicBezTo>
                  <a:pt x="494345" y="1298107"/>
                  <a:pt x="256301" y="1432947"/>
                  <a:pt x="0" y="1430450"/>
                </a:cubicBezTo>
                <a:lnTo>
                  <a:pt x="3339" y="1087814"/>
                </a:lnTo>
                <a:lnTo>
                  <a:pt x="6970" y="1088180"/>
                </a:lnTo>
                <a:cubicBezTo>
                  <a:pt x="212938" y="1088180"/>
                  <a:pt x="379908" y="921210"/>
                  <a:pt x="379908" y="715243"/>
                </a:cubicBezTo>
                <a:cubicBezTo>
                  <a:pt x="379908" y="535022"/>
                  <a:pt x="252072" y="384658"/>
                  <a:pt x="82130" y="349883"/>
                </a:cubicBezTo>
                <a:lnTo>
                  <a:pt x="7180" y="342327"/>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4" name="Picture Placeholder 3"/>
          <p:cNvSpPr>
            <a:spLocks noGrp="1"/>
          </p:cNvSpPr>
          <p:nvPr>
            <p:ph type="pic" sz="quarter" idx="10"/>
          </p:nvPr>
        </p:nvSpPr>
        <p:spPr>
          <a:xfrm>
            <a:off x="6610350" y="1966913"/>
            <a:ext cx="4816475" cy="2924175"/>
          </a:xfrm>
          <a:prstGeom prst="roundRect">
            <a:avLst>
              <a:gd name="adj" fmla="val 784"/>
            </a:avLst>
          </a:prstGeom>
          <a:effectLst>
            <a:outerShdw blurRad="1270000" sx="90000" sy="90000" algn="ctr" rotWithShape="0">
              <a:schemeClr val="bg1">
                <a:lumMod val="75000"/>
                <a:alpha val="40000"/>
              </a:schemeClr>
            </a:outerShdw>
          </a:effectLst>
        </p:spPr>
        <p:txBody>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739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5" name="Picture Placeholder 4"/>
          <p:cNvSpPr>
            <a:spLocks noGrp="1"/>
          </p:cNvSpPr>
          <p:nvPr>
            <p:ph type="pic" sz="quarter" idx="11"/>
          </p:nvPr>
        </p:nvSpPr>
        <p:spPr>
          <a:xfrm>
            <a:off x="1711093" y="1209368"/>
            <a:ext cx="3982632" cy="4439264"/>
          </a:xfrm>
          <a:prstGeom prst="rect">
            <a:avLst/>
          </a:prstGeom>
          <a:effectLst>
            <a:outerShdw blurRad="381000" algn="ctr" rotWithShape="0">
              <a:schemeClr val="tx1">
                <a:lumMod val="95000"/>
                <a:lumOff val="5000"/>
                <a:alpha val="40000"/>
              </a:schemeClr>
            </a:outerShdw>
          </a:effectLst>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575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356107"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4"/>
          </p:nvPr>
        </p:nvSpPr>
        <p:spPr>
          <a:xfrm>
            <a:off x="8847548"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3" name="Picture Placeholder 12"/>
          <p:cNvSpPr>
            <a:spLocks noGrp="1"/>
          </p:cNvSpPr>
          <p:nvPr>
            <p:ph type="pic" sz="quarter" idx="15"/>
          </p:nvPr>
        </p:nvSpPr>
        <p:spPr>
          <a:xfrm>
            <a:off x="3864666" y="25761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a:effectLst>
            <a:outerShdw blurRad="254000" dist="63500" dir="5400000" algn="t" rotWithShape="0">
              <a:schemeClr val="bg1">
                <a:lumMod val="7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2"/>
          </p:nvPr>
        </p:nvSpPr>
        <p:spPr>
          <a:xfrm>
            <a:off x="1373227"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86176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5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ppt_x"/>
                                          </p:val>
                                        </p:tav>
                                        <p:tav tm="100000">
                                          <p:val>
                                            <p:strVal val="#ppt_x"/>
                                          </p:val>
                                        </p:tav>
                                      </p:tavLst>
                                    </p:anim>
                                    <p:anim calcmode="lin" valueType="num">
                                      <p:cBhvr additive="base">
                                        <p:cTn id="24" dur="75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3000"/>
                                  </p:stCondLst>
                                  <p:endCondLst>
                                    <p:cond evt="begin" delay="0">
                                      <p:tn val="25"/>
                                    </p:cond>
                                  </p:end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ppt_x"/>
                                          </p:val>
                                        </p:tav>
                                        <p:tav tm="100000">
                                          <p:val>
                                            <p:strVal val="#ppt_x"/>
                                          </p:val>
                                        </p:tav>
                                      </p:tavLst>
                                    </p:anim>
                                    <p:anim calcmode="lin" valueType="num">
                                      <p:cBhvr additive="base">
                                        <p:cTn id="2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5373969" y="220967"/>
            <a:ext cx="6477824" cy="6138697"/>
          </a:xfrm>
          <a:custGeom>
            <a:avLst/>
            <a:gdLst>
              <a:gd name="connsiteX0" fmla="*/ 5932623 w 6477824"/>
              <a:gd name="connsiteY0" fmla="*/ 3607719 h 6138697"/>
              <a:gd name="connsiteX1" fmla="*/ 6012372 w 6477824"/>
              <a:gd name="connsiteY1" fmla="*/ 3612113 h 6138697"/>
              <a:gd name="connsiteX2" fmla="*/ 6185932 w 6477824"/>
              <a:gd name="connsiteY2" fmla="*/ 3700778 h 6138697"/>
              <a:gd name="connsiteX3" fmla="*/ 6193779 w 6477824"/>
              <a:gd name="connsiteY3" fmla="*/ 4172177 h 6138697"/>
              <a:gd name="connsiteX4" fmla="*/ 4873800 w 6477824"/>
              <a:gd name="connsiteY4" fmla="*/ 5536846 h 6138697"/>
              <a:gd name="connsiteX5" fmla="*/ 4402401 w 6477824"/>
              <a:gd name="connsiteY5" fmla="*/ 5544693 h 6138697"/>
              <a:gd name="connsiteX6" fmla="*/ 4394553 w 6477824"/>
              <a:gd name="connsiteY6" fmla="*/ 5073294 h 6138697"/>
              <a:gd name="connsiteX7" fmla="*/ 5714533 w 6477824"/>
              <a:gd name="connsiteY7" fmla="*/ 3708625 h 6138697"/>
              <a:gd name="connsiteX8" fmla="*/ 5932623 w 6477824"/>
              <a:gd name="connsiteY8" fmla="*/ 3607719 h 6138697"/>
              <a:gd name="connsiteX9" fmla="*/ 6044597 w 6477824"/>
              <a:gd name="connsiteY9" fmla="*/ 2394725 h 6138697"/>
              <a:gd name="connsiteX10" fmla="*/ 6124347 w 6477824"/>
              <a:gd name="connsiteY10" fmla="*/ 2399119 h 6138697"/>
              <a:gd name="connsiteX11" fmla="*/ 6297906 w 6477824"/>
              <a:gd name="connsiteY11" fmla="*/ 2487783 h 6138697"/>
              <a:gd name="connsiteX12" fmla="*/ 6305753 w 6477824"/>
              <a:gd name="connsiteY12" fmla="*/ 2959182 h 6138697"/>
              <a:gd name="connsiteX13" fmla="*/ 3328634 w 6477824"/>
              <a:gd name="connsiteY13" fmla="*/ 6037097 h 6138697"/>
              <a:gd name="connsiteX14" fmla="*/ 2857235 w 6477824"/>
              <a:gd name="connsiteY14" fmla="*/ 6044945 h 6138697"/>
              <a:gd name="connsiteX15" fmla="*/ 2849389 w 6477824"/>
              <a:gd name="connsiteY15" fmla="*/ 5573545 h 6138697"/>
              <a:gd name="connsiteX16" fmla="*/ 5826508 w 6477824"/>
              <a:gd name="connsiteY16" fmla="*/ 2495631 h 6138697"/>
              <a:gd name="connsiteX17" fmla="*/ 6044597 w 6477824"/>
              <a:gd name="connsiteY17" fmla="*/ 2394725 h 6138697"/>
              <a:gd name="connsiteX18" fmla="*/ 4383852 w 6477824"/>
              <a:gd name="connsiteY18" fmla="*/ 1911046 h 6138697"/>
              <a:gd name="connsiteX19" fmla="*/ 4463601 w 6477824"/>
              <a:gd name="connsiteY19" fmla="*/ 1915440 h 6138697"/>
              <a:gd name="connsiteX20" fmla="*/ 4637161 w 6477824"/>
              <a:gd name="connsiteY20" fmla="*/ 2004106 h 6138697"/>
              <a:gd name="connsiteX21" fmla="*/ 4645008 w 6477824"/>
              <a:gd name="connsiteY21" fmla="*/ 2475503 h 6138697"/>
              <a:gd name="connsiteX22" fmla="*/ 1631011 w 6477824"/>
              <a:gd name="connsiteY22" fmla="*/ 5591545 h 6138697"/>
              <a:gd name="connsiteX23" fmla="*/ 1159613 w 6477824"/>
              <a:gd name="connsiteY23" fmla="*/ 5599392 h 6138697"/>
              <a:gd name="connsiteX24" fmla="*/ 1151765 w 6477824"/>
              <a:gd name="connsiteY24" fmla="*/ 5127994 h 6138697"/>
              <a:gd name="connsiteX25" fmla="*/ 4165763 w 6477824"/>
              <a:gd name="connsiteY25" fmla="*/ 2011953 h 6138697"/>
              <a:gd name="connsiteX26" fmla="*/ 4383852 w 6477824"/>
              <a:gd name="connsiteY26" fmla="*/ 1911046 h 6138697"/>
              <a:gd name="connsiteX27" fmla="*/ 6122918 w 6477824"/>
              <a:gd name="connsiteY27" fmla="*/ 1219120 h 6138697"/>
              <a:gd name="connsiteX28" fmla="*/ 6202668 w 6477824"/>
              <a:gd name="connsiteY28" fmla="*/ 1223516 h 6138697"/>
              <a:gd name="connsiteX29" fmla="*/ 6376226 w 6477824"/>
              <a:gd name="connsiteY29" fmla="*/ 1312179 h 6138697"/>
              <a:gd name="connsiteX30" fmla="*/ 6384072 w 6477824"/>
              <a:gd name="connsiteY30" fmla="*/ 1783575 h 6138697"/>
              <a:gd name="connsiteX31" fmla="*/ 2905912 w 6477824"/>
              <a:gd name="connsiteY31" fmla="*/ 5379497 h 6138697"/>
              <a:gd name="connsiteX32" fmla="*/ 2434514 w 6477824"/>
              <a:gd name="connsiteY32" fmla="*/ 5387345 h 6138697"/>
              <a:gd name="connsiteX33" fmla="*/ 2426667 w 6477824"/>
              <a:gd name="connsiteY33" fmla="*/ 4915946 h 6138697"/>
              <a:gd name="connsiteX34" fmla="*/ 5904827 w 6477824"/>
              <a:gd name="connsiteY34" fmla="*/ 1320025 h 6138697"/>
              <a:gd name="connsiteX35" fmla="*/ 6122918 w 6477824"/>
              <a:gd name="connsiteY35" fmla="*/ 1219120 h 6138697"/>
              <a:gd name="connsiteX36" fmla="*/ 2630391 w 6477824"/>
              <a:gd name="connsiteY36" fmla="*/ 437382 h 6138697"/>
              <a:gd name="connsiteX37" fmla="*/ 2710140 w 6477824"/>
              <a:gd name="connsiteY37" fmla="*/ 441778 h 6138697"/>
              <a:gd name="connsiteX38" fmla="*/ 2883699 w 6477824"/>
              <a:gd name="connsiteY38" fmla="*/ 530441 h 6138697"/>
              <a:gd name="connsiteX39" fmla="*/ 2891546 w 6477824"/>
              <a:gd name="connsiteY39" fmla="*/ 1001840 h 6138697"/>
              <a:gd name="connsiteX40" fmla="*/ 572999 w 6477824"/>
              <a:gd name="connsiteY40" fmla="*/ 3398885 h 6138697"/>
              <a:gd name="connsiteX41" fmla="*/ 101600 w 6477824"/>
              <a:gd name="connsiteY41" fmla="*/ 3406733 h 6138697"/>
              <a:gd name="connsiteX42" fmla="*/ 93753 w 6477824"/>
              <a:gd name="connsiteY42" fmla="*/ 2935335 h 6138697"/>
              <a:gd name="connsiteX43" fmla="*/ 2412301 w 6477824"/>
              <a:gd name="connsiteY43" fmla="*/ 538287 h 6138697"/>
              <a:gd name="connsiteX44" fmla="*/ 2630391 w 6477824"/>
              <a:gd name="connsiteY44" fmla="*/ 437382 h 6138697"/>
              <a:gd name="connsiteX45" fmla="*/ 3711683 w 6477824"/>
              <a:gd name="connsiteY45" fmla="*/ 414113 h 6138697"/>
              <a:gd name="connsiteX46" fmla="*/ 3791432 w 6477824"/>
              <a:gd name="connsiteY46" fmla="*/ 418507 h 6138697"/>
              <a:gd name="connsiteX47" fmla="*/ 3964992 w 6477824"/>
              <a:gd name="connsiteY47" fmla="*/ 507172 h 6138697"/>
              <a:gd name="connsiteX48" fmla="*/ 3972839 w 6477824"/>
              <a:gd name="connsiteY48" fmla="*/ 978571 h 6138697"/>
              <a:gd name="connsiteX49" fmla="*/ 995720 w 6477824"/>
              <a:gd name="connsiteY49" fmla="*/ 4056485 h 6138697"/>
              <a:gd name="connsiteX50" fmla="*/ 524322 w 6477824"/>
              <a:gd name="connsiteY50" fmla="*/ 4064333 h 6138697"/>
              <a:gd name="connsiteX51" fmla="*/ 516475 w 6477824"/>
              <a:gd name="connsiteY51" fmla="*/ 3592934 h 6138697"/>
              <a:gd name="connsiteX52" fmla="*/ 3493594 w 6477824"/>
              <a:gd name="connsiteY52" fmla="*/ 515018 h 6138697"/>
              <a:gd name="connsiteX53" fmla="*/ 3711683 w 6477824"/>
              <a:gd name="connsiteY53" fmla="*/ 414113 h 6138697"/>
              <a:gd name="connsiteX54" fmla="*/ 5172859 w 6477824"/>
              <a:gd name="connsiteY54" fmla="*/ 694 h 6138697"/>
              <a:gd name="connsiteX55" fmla="*/ 5252608 w 6477824"/>
              <a:gd name="connsiteY55" fmla="*/ 5089 h 6138697"/>
              <a:gd name="connsiteX56" fmla="*/ 5426166 w 6477824"/>
              <a:gd name="connsiteY56" fmla="*/ 93754 h 6138697"/>
              <a:gd name="connsiteX57" fmla="*/ 5434014 w 6477824"/>
              <a:gd name="connsiteY57" fmla="*/ 565153 h 6138697"/>
              <a:gd name="connsiteX58" fmla="*/ 1151991 w 6477824"/>
              <a:gd name="connsiteY58" fmla="*/ 4992151 h 6138697"/>
              <a:gd name="connsiteX59" fmla="*/ 680593 w 6477824"/>
              <a:gd name="connsiteY59" fmla="*/ 4999999 h 6138697"/>
              <a:gd name="connsiteX60" fmla="*/ 672745 w 6477824"/>
              <a:gd name="connsiteY60" fmla="*/ 4528600 h 6138697"/>
              <a:gd name="connsiteX61" fmla="*/ 4954768 w 6477824"/>
              <a:gd name="connsiteY61" fmla="*/ 101601 h 6138697"/>
              <a:gd name="connsiteX62" fmla="*/ 5172859 w 6477824"/>
              <a:gd name="connsiteY62" fmla="*/ 694 h 613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477824" h="6138697">
                <a:moveTo>
                  <a:pt x="5932623" y="3607719"/>
                </a:moveTo>
                <a:cubicBezTo>
                  <a:pt x="5959235" y="3606004"/>
                  <a:pt x="5986024" y="3607466"/>
                  <a:pt x="6012372" y="3612113"/>
                </a:cubicBezTo>
                <a:cubicBezTo>
                  <a:pt x="6075607" y="3623268"/>
                  <a:pt x="6136303" y="3652776"/>
                  <a:pt x="6185932" y="3700778"/>
                </a:cubicBezTo>
                <a:cubicBezTo>
                  <a:pt x="6318271" y="3828785"/>
                  <a:pt x="6321784" y="4039836"/>
                  <a:pt x="6193779" y="4172177"/>
                </a:cubicBezTo>
                <a:lnTo>
                  <a:pt x="4873800" y="5536846"/>
                </a:lnTo>
                <a:cubicBezTo>
                  <a:pt x="4745794" y="5669186"/>
                  <a:pt x="4534741" y="5672699"/>
                  <a:pt x="4402401" y="5544693"/>
                </a:cubicBezTo>
                <a:cubicBezTo>
                  <a:pt x="4270061" y="5416686"/>
                  <a:pt x="4266548" y="5205635"/>
                  <a:pt x="4394553" y="5073294"/>
                </a:cubicBezTo>
                <a:lnTo>
                  <a:pt x="5714533" y="3708625"/>
                </a:lnTo>
                <a:cubicBezTo>
                  <a:pt x="5774535" y="3646590"/>
                  <a:pt x="5852786" y="3612863"/>
                  <a:pt x="5932623" y="3607719"/>
                </a:cubicBezTo>
                <a:close/>
                <a:moveTo>
                  <a:pt x="6044597" y="2394725"/>
                </a:moveTo>
                <a:cubicBezTo>
                  <a:pt x="6071210" y="2393010"/>
                  <a:pt x="6097999" y="2394472"/>
                  <a:pt x="6124347" y="2399119"/>
                </a:cubicBezTo>
                <a:cubicBezTo>
                  <a:pt x="6187581" y="2410275"/>
                  <a:pt x="6248277" y="2439781"/>
                  <a:pt x="6297906" y="2487783"/>
                </a:cubicBezTo>
                <a:cubicBezTo>
                  <a:pt x="6430246" y="2615790"/>
                  <a:pt x="6433758" y="2826841"/>
                  <a:pt x="6305753" y="2959182"/>
                </a:cubicBezTo>
                <a:lnTo>
                  <a:pt x="3328634" y="6037097"/>
                </a:lnTo>
                <a:cubicBezTo>
                  <a:pt x="3200628" y="6169437"/>
                  <a:pt x="2989577" y="6172951"/>
                  <a:pt x="2857235" y="6044945"/>
                </a:cubicBezTo>
                <a:cubicBezTo>
                  <a:pt x="2724896" y="5916938"/>
                  <a:pt x="2721383" y="5705886"/>
                  <a:pt x="2849389" y="5573545"/>
                </a:cubicBezTo>
                <a:lnTo>
                  <a:pt x="5826508" y="2495631"/>
                </a:lnTo>
                <a:cubicBezTo>
                  <a:pt x="5886509" y="2433596"/>
                  <a:pt x="5964760" y="2399869"/>
                  <a:pt x="6044597" y="2394725"/>
                </a:cubicBezTo>
                <a:close/>
                <a:moveTo>
                  <a:pt x="4383852" y="1911046"/>
                </a:moveTo>
                <a:cubicBezTo>
                  <a:pt x="4410464" y="1909332"/>
                  <a:pt x="4437253" y="1910793"/>
                  <a:pt x="4463601" y="1915440"/>
                </a:cubicBezTo>
                <a:cubicBezTo>
                  <a:pt x="4526835" y="1926595"/>
                  <a:pt x="4587532" y="1956102"/>
                  <a:pt x="4637161" y="2004106"/>
                </a:cubicBezTo>
                <a:cubicBezTo>
                  <a:pt x="4769501" y="2132111"/>
                  <a:pt x="4773013" y="2343163"/>
                  <a:pt x="4645008" y="2475503"/>
                </a:cubicBezTo>
                <a:lnTo>
                  <a:pt x="1631011" y="5591545"/>
                </a:lnTo>
                <a:cubicBezTo>
                  <a:pt x="1503004" y="5723885"/>
                  <a:pt x="1291952" y="5727398"/>
                  <a:pt x="1159613" y="5599392"/>
                </a:cubicBezTo>
                <a:cubicBezTo>
                  <a:pt x="1027273" y="5471386"/>
                  <a:pt x="1023759" y="5260334"/>
                  <a:pt x="1151765" y="5127994"/>
                </a:cubicBezTo>
                <a:lnTo>
                  <a:pt x="4165763" y="2011953"/>
                </a:lnTo>
                <a:cubicBezTo>
                  <a:pt x="4225765" y="1949918"/>
                  <a:pt x="4304015" y="1916191"/>
                  <a:pt x="4383852" y="1911046"/>
                </a:cubicBezTo>
                <a:close/>
                <a:moveTo>
                  <a:pt x="6122918" y="1219120"/>
                </a:moveTo>
                <a:cubicBezTo>
                  <a:pt x="6149531" y="1217406"/>
                  <a:pt x="6176319" y="1218868"/>
                  <a:pt x="6202668" y="1223516"/>
                </a:cubicBezTo>
                <a:cubicBezTo>
                  <a:pt x="6265901" y="1234669"/>
                  <a:pt x="6326597" y="1264176"/>
                  <a:pt x="6376226" y="1312179"/>
                </a:cubicBezTo>
                <a:cubicBezTo>
                  <a:pt x="6508565" y="1440185"/>
                  <a:pt x="6512078" y="1651236"/>
                  <a:pt x="6384072" y="1783575"/>
                </a:cubicBezTo>
                <a:lnTo>
                  <a:pt x="2905912" y="5379497"/>
                </a:lnTo>
                <a:cubicBezTo>
                  <a:pt x="2777906" y="5511837"/>
                  <a:pt x="2566854" y="5515350"/>
                  <a:pt x="2434514" y="5387345"/>
                </a:cubicBezTo>
                <a:cubicBezTo>
                  <a:pt x="2302174" y="5259339"/>
                  <a:pt x="2298660" y="5048287"/>
                  <a:pt x="2426667" y="4915946"/>
                </a:cubicBezTo>
                <a:lnTo>
                  <a:pt x="5904827" y="1320025"/>
                </a:lnTo>
                <a:cubicBezTo>
                  <a:pt x="5964831" y="1257990"/>
                  <a:pt x="6043080" y="1224263"/>
                  <a:pt x="6122918" y="1219120"/>
                </a:cubicBezTo>
                <a:close/>
                <a:moveTo>
                  <a:pt x="2630391" y="437382"/>
                </a:moveTo>
                <a:cubicBezTo>
                  <a:pt x="2657004" y="435667"/>
                  <a:pt x="2683792" y="437129"/>
                  <a:pt x="2710140" y="441778"/>
                </a:cubicBezTo>
                <a:cubicBezTo>
                  <a:pt x="2773374" y="452932"/>
                  <a:pt x="2834071" y="482439"/>
                  <a:pt x="2883699" y="530441"/>
                </a:cubicBezTo>
                <a:cubicBezTo>
                  <a:pt x="3016038" y="658447"/>
                  <a:pt x="3019551" y="869501"/>
                  <a:pt x="2891546" y="1001840"/>
                </a:cubicBezTo>
                <a:lnTo>
                  <a:pt x="572999" y="3398885"/>
                </a:lnTo>
                <a:cubicBezTo>
                  <a:pt x="444992" y="3531226"/>
                  <a:pt x="233940" y="3534739"/>
                  <a:pt x="101600" y="3406733"/>
                </a:cubicBezTo>
                <a:cubicBezTo>
                  <a:pt x="-30740" y="3278727"/>
                  <a:pt x="-34253" y="3067675"/>
                  <a:pt x="93753" y="2935335"/>
                </a:cubicBezTo>
                <a:lnTo>
                  <a:pt x="2412301" y="538287"/>
                </a:lnTo>
                <a:cubicBezTo>
                  <a:pt x="2472303" y="476254"/>
                  <a:pt x="2550554" y="442525"/>
                  <a:pt x="2630391" y="437382"/>
                </a:cubicBezTo>
                <a:close/>
                <a:moveTo>
                  <a:pt x="3711683" y="414113"/>
                </a:moveTo>
                <a:cubicBezTo>
                  <a:pt x="3738295" y="412399"/>
                  <a:pt x="3765084" y="413859"/>
                  <a:pt x="3791432" y="418507"/>
                </a:cubicBezTo>
                <a:cubicBezTo>
                  <a:pt x="3854667" y="429662"/>
                  <a:pt x="3915363" y="459171"/>
                  <a:pt x="3964992" y="507172"/>
                </a:cubicBezTo>
                <a:cubicBezTo>
                  <a:pt x="4097331" y="635177"/>
                  <a:pt x="4100845" y="846230"/>
                  <a:pt x="3972839" y="978571"/>
                </a:cubicBezTo>
                <a:lnTo>
                  <a:pt x="995720" y="4056485"/>
                </a:lnTo>
                <a:cubicBezTo>
                  <a:pt x="867714" y="4188825"/>
                  <a:pt x="656662" y="4192338"/>
                  <a:pt x="524322" y="4064333"/>
                </a:cubicBezTo>
                <a:cubicBezTo>
                  <a:pt x="391982" y="3936326"/>
                  <a:pt x="388469" y="3725274"/>
                  <a:pt x="516475" y="3592934"/>
                </a:cubicBezTo>
                <a:lnTo>
                  <a:pt x="3493594" y="515018"/>
                </a:lnTo>
                <a:cubicBezTo>
                  <a:pt x="3553596" y="452985"/>
                  <a:pt x="3631846" y="419258"/>
                  <a:pt x="3711683" y="414113"/>
                </a:cubicBezTo>
                <a:close/>
                <a:moveTo>
                  <a:pt x="5172859" y="694"/>
                </a:moveTo>
                <a:cubicBezTo>
                  <a:pt x="5199471" y="-1020"/>
                  <a:pt x="5226260" y="442"/>
                  <a:pt x="5252608" y="5089"/>
                </a:cubicBezTo>
                <a:cubicBezTo>
                  <a:pt x="5315842" y="16244"/>
                  <a:pt x="5376539" y="45750"/>
                  <a:pt x="5426166" y="93754"/>
                </a:cubicBezTo>
                <a:cubicBezTo>
                  <a:pt x="5558506" y="221760"/>
                  <a:pt x="5562019" y="432812"/>
                  <a:pt x="5434014" y="565153"/>
                </a:cubicBezTo>
                <a:lnTo>
                  <a:pt x="1151991" y="4992151"/>
                </a:lnTo>
                <a:cubicBezTo>
                  <a:pt x="1023985" y="5124491"/>
                  <a:pt x="812933" y="5128005"/>
                  <a:pt x="680593" y="4999999"/>
                </a:cubicBezTo>
                <a:cubicBezTo>
                  <a:pt x="548253" y="4871992"/>
                  <a:pt x="544740" y="4660940"/>
                  <a:pt x="672745" y="4528600"/>
                </a:cubicBezTo>
                <a:lnTo>
                  <a:pt x="4954768" y="101601"/>
                </a:lnTo>
                <a:cubicBezTo>
                  <a:pt x="5014770" y="39567"/>
                  <a:pt x="5093021" y="5839"/>
                  <a:pt x="5172859" y="694"/>
                </a:cubicBez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68667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30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Picture Placeholder 10"/>
          <p:cNvSpPr>
            <a:spLocks noGrp="1"/>
          </p:cNvSpPr>
          <p:nvPr>
            <p:ph type="pic" sz="quarter" idx="10"/>
          </p:nvPr>
        </p:nvSpPr>
        <p:spPr>
          <a:xfrm>
            <a:off x="2801260" y="0"/>
            <a:ext cx="9390741" cy="6858000"/>
          </a:xfrm>
          <a:custGeom>
            <a:avLst/>
            <a:gdLst>
              <a:gd name="connsiteX0" fmla="*/ 9390741 w 9390741"/>
              <a:gd name="connsiteY0" fmla="*/ 2744432 h 6858000"/>
              <a:gd name="connsiteX1" fmla="*/ 9390741 w 9390741"/>
              <a:gd name="connsiteY1" fmla="*/ 5258113 h 6858000"/>
              <a:gd name="connsiteX2" fmla="*/ 7810132 w 9390741"/>
              <a:gd name="connsiteY2" fmla="*/ 6858000 h 6858000"/>
              <a:gd name="connsiteX3" fmla="*/ 5326741 w 9390741"/>
              <a:gd name="connsiteY3" fmla="*/ 6858000 h 6858000"/>
              <a:gd name="connsiteX4" fmla="*/ 9390741 w 9390741"/>
              <a:gd name="connsiteY4" fmla="*/ 48575 h 6858000"/>
              <a:gd name="connsiteX5" fmla="*/ 9390741 w 9390741"/>
              <a:gd name="connsiteY5" fmla="*/ 2562256 h 6858000"/>
              <a:gd name="connsiteX6" fmla="*/ 5146761 w 9390741"/>
              <a:gd name="connsiteY6" fmla="*/ 6858000 h 6858000"/>
              <a:gd name="connsiteX7" fmla="*/ 2663371 w 9390741"/>
              <a:gd name="connsiteY7" fmla="*/ 6858000 h 6858000"/>
              <a:gd name="connsiteX8" fmla="*/ 6775360 w 9390741"/>
              <a:gd name="connsiteY8" fmla="*/ 0 h 6858000"/>
              <a:gd name="connsiteX9" fmla="*/ 9258751 w 9390741"/>
              <a:gd name="connsiteY9" fmla="*/ 0 h 6858000"/>
              <a:gd name="connsiteX10" fmla="*/ 2483391 w 9390741"/>
              <a:gd name="connsiteY10" fmla="*/ 6858000 h 6858000"/>
              <a:gd name="connsiteX11" fmla="*/ 0 w 939074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90741" h="6858000">
                <a:moveTo>
                  <a:pt x="9390741" y="2744432"/>
                </a:moveTo>
                <a:lnTo>
                  <a:pt x="9390741" y="5258113"/>
                </a:lnTo>
                <a:lnTo>
                  <a:pt x="7810132" y="6858000"/>
                </a:lnTo>
                <a:lnTo>
                  <a:pt x="5326741" y="6858000"/>
                </a:lnTo>
                <a:close/>
                <a:moveTo>
                  <a:pt x="9390741" y="48575"/>
                </a:moveTo>
                <a:lnTo>
                  <a:pt x="9390741" y="2562256"/>
                </a:lnTo>
                <a:lnTo>
                  <a:pt x="5146761" y="6858000"/>
                </a:lnTo>
                <a:lnTo>
                  <a:pt x="2663371" y="6858000"/>
                </a:lnTo>
                <a:close/>
                <a:moveTo>
                  <a:pt x="6775360" y="0"/>
                </a:moveTo>
                <a:lnTo>
                  <a:pt x="9258751" y="0"/>
                </a:lnTo>
                <a:lnTo>
                  <a:pt x="2483391" y="6858000"/>
                </a:lnTo>
                <a:lnTo>
                  <a:pt x="0" y="6858000"/>
                </a:ln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893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32155" y="2394157"/>
            <a:ext cx="8927690"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0540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632155" y="-4463843"/>
            <a:ext cx="8927690"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290512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195207" y="589665"/>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1303565" y="3512478"/>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11" name="TextBox 10"/>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9852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1+#ppt_w/2"/>
                                          </p:val>
                                        </p:tav>
                                        <p:tav tm="100000">
                                          <p:val>
                                            <p:strVal val="#ppt_x"/>
                                          </p:val>
                                        </p:tav>
                                      </p:tavLst>
                                    </p:anim>
                                    <p:anim calcmode="lin" valueType="num">
                                      <p:cBhvr additive="base">
                                        <p:cTn id="20"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150374" y="2207346"/>
            <a:ext cx="4630994"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6" name="Right Triangle 5"/>
          <p:cNvSpPr/>
          <p:nvPr userDrawn="1"/>
        </p:nvSpPr>
        <p:spPr>
          <a:xfrm flipH="1">
            <a:off x="8070850" y="2736850"/>
            <a:ext cx="4121150" cy="4121150"/>
          </a:xfrm>
          <a:prstGeom prst="rtTriangl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3431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50374" y="-4686296"/>
            <a:ext cx="4630994"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4" name="Freeform: Shape 3"/>
          <p:cNvSpPr/>
          <p:nvPr userDrawn="1"/>
        </p:nvSpPr>
        <p:spPr>
          <a:xfrm>
            <a:off x="1150374" y="0"/>
            <a:ext cx="11041626"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3865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Freeform: Shape 1"/>
          <p:cNvSpPr/>
          <p:nvPr userDrawn="1"/>
        </p:nvSpPr>
        <p:spPr>
          <a:xfrm flipH="1" flipV="1">
            <a:off x="0" y="0"/>
            <a:ext cx="11041626"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p:cNvSpPr>
            <a:spLocks noGrp="1"/>
          </p:cNvSpPr>
          <p:nvPr>
            <p:ph type="pic" sz="quarter" idx="10"/>
          </p:nvPr>
        </p:nvSpPr>
        <p:spPr>
          <a:xfrm>
            <a:off x="-3" y="-20479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1"/>
          </p:nvPr>
        </p:nvSpPr>
        <p:spPr>
          <a:xfrm>
            <a:off x="3556908" y="-12351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77341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nodePh="1">
                                  <p:stCondLst>
                                    <p:cond delay="25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859329" y="1282683"/>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p:spPr>
        <p:txBody>
          <a:bodyPr wrap="square">
            <a:noAutofit/>
          </a:bodyPr>
          <a:lstStyle>
            <a:lvl1pPr>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4"/>
          </p:nvPr>
        </p:nvSpPr>
        <p:spPr>
          <a:xfrm>
            <a:off x="3632251" y="987959"/>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5"/>
          </p:nvPr>
        </p:nvSpPr>
        <p:spPr>
          <a:xfrm>
            <a:off x="5450590" y="693237"/>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959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75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0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1+#ppt_w/2"/>
                                          </p:val>
                                        </p:tav>
                                        <p:tav tm="100000">
                                          <p:val>
                                            <p:strVal val="#ppt_x"/>
                                          </p:val>
                                        </p:tav>
                                      </p:tavLst>
                                    </p:anim>
                                    <p:anim calcmode="lin" valueType="num">
                                      <p:cBhvr additive="base">
                                        <p:cTn id="20" dur="75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nodePh="1">
                                  <p:stCondLst>
                                    <p:cond delay="1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3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8122671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3846512" y="1179523"/>
            <a:ext cx="4498976" cy="4498954"/>
          </a:xfrm>
          <a:custGeom>
            <a:avLst/>
            <a:gdLst>
              <a:gd name="connsiteX0" fmla="*/ 2249488 w 4498976"/>
              <a:gd name="connsiteY0" fmla="*/ 900567 h 4498954"/>
              <a:gd name="connsiteX1" fmla="*/ 900572 w 4498976"/>
              <a:gd name="connsiteY1" fmla="*/ 2249477 h 4498954"/>
              <a:gd name="connsiteX2" fmla="*/ 2249488 w 4498976"/>
              <a:gd name="connsiteY2" fmla="*/ 3598387 h 4498954"/>
              <a:gd name="connsiteX3" fmla="*/ 3598404 w 4498976"/>
              <a:gd name="connsiteY3" fmla="*/ 2249477 h 4498954"/>
              <a:gd name="connsiteX4" fmla="*/ 2249488 w 4498976"/>
              <a:gd name="connsiteY4" fmla="*/ 900567 h 4498954"/>
              <a:gd name="connsiteX5" fmla="*/ 2249488 w 4498976"/>
              <a:gd name="connsiteY5" fmla="*/ 0 h 4498954"/>
              <a:gd name="connsiteX6" fmla="*/ 4498976 w 4498976"/>
              <a:gd name="connsiteY6" fmla="*/ 2249477 h 4498954"/>
              <a:gd name="connsiteX7" fmla="*/ 2249488 w 4498976"/>
              <a:gd name="connsiteY7" fmla="*/ 4498954 h 4498954"/>
              <a:gd name="connsiteX8" fmla="*/ 0 w 4498976"/>
              <a:gd name="connsiteY8" fmla="*/ 2249477 h 4498954"/>
              <a:gd name="connsiteX9" fmla="*/ 2249488 w 4498976"/>
              <a:gd name="connsiteY9" fmla="*/ 0 h 44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8976" h="4498954">
                <a:moveTo>
                  <a:pt x="2249488" y="900567"/>
                </a:moveTo>
                <a:cubicBezTo>
                  <a:pt x="1504502" y="900567"/>
                  <a:pt x="900572" y="1504495"/>
                  <a:pt x="900572" y="2249477"/>
                </a:cubicBezTo>
                <a:cubicBezTo>
                  <a:pt x="900572" y="2994459"/>
                  <a:pt x="1504502" y="3598387"/>
                  <a:pt x="2249488" y="3598387"/>
                </a:cubicBezTo>
                <a:cubicBezTo>
                  <a:pt x="2994474" y="3598387"/>
                  <a:pt x="3598404" y="2994459"/>
                  <a:pt x="3598404" y="2249477"/>
                </a:cubicBezTo>
                <a:cubicBezTo>
                  <a:pt x="3598404" y="1504495"/>
                  <a:pt x="2994474" y="900567"/>
                  <a:pt x="2249488" y="900567"/>
                </a:cubicBezTo>
                <a:close/>
                <a:moveTo>
                  <a:pt x="2249488" y="0"/>
                </a:moveTo>
                <a:cubicBezTo>
                  <a:pt x="3491846" y="0"/>
                  <a:pt x="4498976" y="1007126"/>
                  <a:pt x="4498976" y="2249477"/>
                </a:cubicBezTo>
                <a:cubicBezTo>
                  <a:pt x="4498976" y="3491829"/>
                  <a:pt x="3491846" y="4498954"/>
                  <a:pt x="2249488" y="4498954"/>
                </a:cubicBezTo>
                <a:cubicBezTo>
                  <a:pt x="1007130" y="4498954"/>
                  <a:pt x="0" y="3491829"/>
                  <a:pt x="0" y="2249477"/>
                </a:cubicBezTo>
                <a:cubicBezTo>
                  <a:pt x="0" y="1007126"/>
                  <a:pt x="1007130" y="0"/>
                  <a:pt x="224948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4462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930904"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75000"/>
                <a:lumOff val="2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2"/>
          </p:nvPr>
        </p:nvSpPr>
        <p:spPr>
          <a:xfrm>
            <a:off x="4433592" y="1649186"/>
            <a:ext cx="3324816" cy="2348404"/>
          </a:xfrm>
          <a:custGeom>
            <a:avLst/>
            <a:gdLst>
              <a:gd name="connsiteX0" fmla="*/ 21958 w 3324816"/>
              <a:gd name="connsiteY0" fmla="*/ 0 h 2348404"/>
              <a:gd name="connsiteX1" fmla="*/ 3302858 w 3324816"/>
              <a:gd name="connsiteY1" fmla="*/ 0 h 2348404"/>
              <a:gd name="connsiteX2" fmla="*/ 3324816 w 3324816"/>
              <a:gd name="connsiteY2" fmla="*/ 21958 h 2348404"/>
              <a:gd name="connsiteX3" fmla="*/ 3324816 w 3324816"/>
              <a:gd name="connsiteY3" fmla="*/ 2348404 h 2348404"/>
              <a:gd name="connsiteX4" fmla="*/ 0 w 3324816"/>
              <a:gd name="connsiteY4" fmla="*/ 2348404 h 2348404"/>
              <a:gd name="connsiteX5" fmla="*/ 0 w 3324816"/>
              <a:gd name="connsiteY5" fmla="*/ 21958 h 2348404"/>
              <a:gd name="connsiteX6" fmla="*/ 21958 w 3324816"/>
              <a:gd name="connsiteY6" fmla="*/ 0 h 234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4816" h="2348404">
                <a:moveTo>
                  <a:pt x="21958" y="0"/>
                </a:moveTo>
                <a:lnTo>
                  <a:pt x="3302858" y="0"/>
                </a:lnTo>
                <a:cubicBezTo>
                  <a:pt x="3314985" y="0"/>
                  <a:pt x="3324816" y="9831"/>
                  <a:pt x="3324816" y="21958"/>
                </a:cubicBezTo>
                <a:lnTo>
                  <a:pt x="3324816" y="2348404"/>
                </a:lnTo>
                <a:lnTo>
                  <a:pt x="0" y="2348404"/>
                </a:lnTo>
                <a:lnTo>
                  <a:pt x="0" y="21958"/>
                </a:lnTo>
                <a:cubicBezTo>
                  <a:pt x="0" y="9831"/>
                  <a:pt x="9831" y="0"/>
                  <a:pt x="21958"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
        <p:nvSpPr>
          <p:cNvPr id="7" name="Picture Placeholder 6"/>
          <p:cNvSpPr>
            <a:spLocks noGrp="1"/>
          </p:cNvSpPr>
          <p:nvPr>
            <p:ph type="pic" sz="quarter" idx="11"/>
          </p:nvPr>
        </p:nvSpPr>
        <p:spPr>
          <a:xfrm>
            <a:off x="7936280"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75000"/>
                <a:lumOff val="2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2535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7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 presetClass="entr" presetSubtype="4" decel="100000" fill="hold" grpId="0" nodeType="withEffect" nodePh="1">
                                  <p:stCondLst>
                                    <p:cond delay="200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ppt_x"/>
                                          </p:val>
                                        </p:tav>
                                        <p:tav tm="100000">
                                          <p:val>
                                            <p:strVal val="#ppt_x"/>
                                          </p:val>
                                        </p:tav>
                                      </p:tavLst>
                                    </p:anim>
                                    <p:anim calcmode="lin" valueType="num">
                                      <p:cBhvr additive="base">
                                        <p:cTn id="11" dur="75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ppt_x"/>
                                          </p:val>
                                        </p:tav>
                                        <p:tav tm="100000">
                                          <p:val>
                                            <p:strVal val="#ppt_x"/>
                                          </p:val>
                                        </p:tav>
                                      </p:tavLst>
                                    </p:anim>
                                    <p:anim calcmode="lin" valueType="num">
                                      <p:cBhvr additive="base">
                                        <p:cTn id="15"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7"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21331" y="2400300"/>
            <a:ext cx="3946949" cy="2461986"/>
          </a:xfrm>
          <a:custGeom>
            <a:avLst/>
            <a:gdLst>
              <a:gd name="connsiteX0" fmla="*/ 19819 w 3946949"/>
              <a:gd name="connsiteY0" fmla="*/ 0 h 2461986"/>
              <a:gd name="connsiteX1" fmla="*/ 3927130 w 3946949"/>
              <a:gd name="connsiteY1" fmla="*/ 0 h 2461986"/>
              <a:gd name="connsiteX2" fmla="*/ 3946949 w 3946949"/>
              <a:gd name="connsiteY2" fmla="*/ 19819 h 2461986"/>
              <a:gd name="connsiteX3" fmla="*/ 3946949 w 3946949"/>
              <a:gd name="connsiteY3" fmla="*/ 2461986 h 2461986"/>
              <a:gd name="connsiteX4" fmla="*/ 0 w 3946949"/>
              <a:gd name="connsiteY4" fmla="*/ 2461986 h 2461986"/>
              <a:gd name="connsiteX5" fmla="*/ 0 w 3946949"/>
              <a:gd name="connsiteY5" fmla="*/ 19819 h 2461986"/>
              <a:gd name="connsiteX6" fmla="*/ 19819 w 3946949"/>
              <a:gd name="connsiteY6" fmla="*/ 0 h 246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949" h="2461986">
                <a:moveTo>
                  <a:pt x="19819" y="0"/>
                </a:moveTo>
                <a:lnTo>
                  <a:pt x="3927130" y="0"/>
                </a:lnTo>
                <a:cubicBezTo>
                  <a:pt x="3938076" y="0"/>
                  <a:pt x="3946949" y="8873"/>
                  <a:pt x="3946949" y="19819"/>
                </a:cubicBezTo>
                <a:lnTo>
                  <a:pt x="3946949" y="2461986"/>
                </a:lnTo>
                <a:lnTo>
                  <a:pt x="0" y="2461986"/>
                </a:lnTo>
                <a:lnTo>
                  <a:pt x="0" y="19819"/>
                </a:lnTo>
                <a:cubicBezTo>
                  <a:pt x="0" y="8873"/>
                  <a:pt x="8873" y="0"/>
                  <a:pt x="19819"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419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 name="Oval 2"/>
          <p:cNvSpPr/>
          <p:nvPr userDrawn="1"/>
        </p:nvSpPr>
        <p:spPr>
          <a:xfrm>
            <a:off x="1257300" y="770165"/>
            <a:ext cx="5317671" cy="5317671"/>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3302842" y="2815707"/>
            <a:ext cx="1226586" cy="1226586"/>
          </a:xfrm>
          <a:custGeom>
            <a:avLst/>
            <a:gdLst>
              <a:gd name="connsiteX0" fmla="*/ 613293 w 1226586"/>
              <a:gd name="connsiteY0" fmla="*/ 0 h 1226586"/>
              <a:gd name="connsiteX1" fmla="*/ 1226586 w 1226586"/>
              <a:gd name="connsiteY1" fmla="*/ 613293 h 1226586"/>
              <a:gd name="connsiteX2" fmla="*/ 613293 w 1226586"/>
              <a:gd name="connsiteY2" fmla="*/ 1226586 h 1226586"/>
              <a:gd name="connsiteX3" fmla="*/ 0 w 1226586"/>
              <a:gd name="connsiteY3" fmla="*/ 613293 h 1226586"/>
              <a:gd name="connsiteX4" fmla="*/ 613293 w 1226586"/>
              <a:gd name="connsiteY4" fmla="*/ 0 h 122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86" h="1226586">
                <a:moveTo>
                  <a:pt x="613293" y="0"/>
                </a:moveTo>
                <a:cubicBezTo>
                  <a:pt x="952005" y="0"/>
                  <a:pt x="1226586" y="274581"/>
                  <a:pt x="1226586" y="613293"/>
                </a:cubicBezTo>
                <a:cubicBezTo>
                  <a:pt x="1226586" y="952005"/>
                  <a:pt x="952005" y="1226586"/>
                  <a:pt x="613293" y="1226586"/>
                </a:cubicBezTo>
                <a:cubicBezTo>
                  <a:pt x="274581" y="1226586"/>
                  <a:pt x="0" y="952005"/>
                  <a:pt x="0" y="613293"/>
                </a:cubicBezTo>
                <a:cubicBezTo>
                  <a:pt x="0" y="274581"/>
                  <a:pt x="274581" y="0"/>
                  <a:pt x="613293" y="0"/>
                </a:cubicBezTo>
                <a:close/>
              </a:path>
            </a:pathLst>
          </a:custGeom>
        </p:spPr>
        <p:txBody>
          <a:bodyPr wrap="square">
            <a:noAutofit/>
          </a:bodyPr>
          <a:lstStyle>
            <a:lvl1pPr marL="0" indent="0" algn="ctr">
              <a:buNone/>
              <a:defRPr sz="16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2183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grpId="0" nodeType="withEffect" nodePh="1">
                                  <p:stCondLst>
                                    <p:cond delay="50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07594" y="-855407"/>
            <a:ext cx="4309192" cy="8568813"/>
          </a:xfrm>
          <a:custGeom>
            <a:avLst/>
            <a:gdLst>
              <a:gd name="connsiteX0" fmla="*/ 4285334 w 4309192"/>
              <a:gd name="connsiteY0" fmla="*/ 1 h 8568813"/>
              <a:gd name="connsiteX1" fmla="*/ 4284890 w 4309192"/>
              <a:gd name="connsiteY1" fmla="*/ 2050491 h 8568813"/>
              <a:gd name="connsiteX2" fmla="*/ 4284407 w 4309192"/>
              <a:gd name="connsiteY2" fmla="*/ 2050466 h 8568813"/>
              <a:gd name="connsiteX3" fmla="*/ 2050457 w 4309192"/>
              <a:gd name="connsiteY3" fmla="*/ 4284411 h 8568813"/>
              <a:gd name="connsiteX4" fmla="*/ 4284407 w 4309192"/>
              <a:gd name="connsiteY4" fmla="*/ 6518356 h 8568813"/>
              <a:gd name="connsiteX5" fmla="*/ 4297327 w 4309192"/>
              <a:gd name="connsiteY5" fmla="*/ 6517704 h 8568813"/>
              <a:gd name="connsiteX6" fmla="*/ 4309192 w 4309192"/>
              <a:gd name="connsiteY6" fmla="*/ 8568742 h 8568813"/>
              <a:gd name="connsiteX7" fmla="*/ 582136 w 4309192"/>
              <a:gd name="connsiteY7" fmla="*/ 6440637 h 8568813"/>
              <a:gd name="connsiteX8" fmla="*/ 570187 w 4309192"/>
              <a:gd name="connsiteY8" fmla="*/ 2148827 h 8568813"/>
              <a:gd name="connsiteX9" fmla="*/ 4285334 w 4309192"/>
              <a:gd name="connsiteY9" fmla="*/ 1 h 856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9192" h="8568813">
                <a:moveTo>
                  <a:pt x="4285334" y="1"/>
                </a:moveTo>
                <a:lnTo>
                  <a:pt x="4284890" y="2050491"/>
                </a:lnTo>
                <a:lnTo>
                  <a:pt x="4284407" y="2050466"/>
                </a:lnTo>
                <a:cubicBezTo>
                  <a:pt x="3050630" y="2050466"/>
                  <a:pt x="2050457" y="3050637"/>
                  <a:pt x="2050457" y="4284411"/>
                </a:cubicBezTo>
                <a:cubicBezTo>
                  <a:pt x="2050457" y="5518185"/>
                  <a:pt x="3050630" y="6518356"/>
                  <a:pt x="4284407" y="6518356"/>
                </a:cubicBezTo>
                <a:lnTo>
                  <a:pt x="4297327" y="6517704"/>
                </a:lnTo>
                <a:lnTo>
                  <a:pt x="4309192" y="8568742"/>
                </a:lnTo>
                <a:cubicBezTo>
                  <a:pt x="2775484" y="8577614"/>
                  <a:pt x="1354024" y="7765977"/>
                  <a:pt x="582136" y="6440637"/>
                </a:cubicBezTo>
                <a:cubicBezTo>
                  <a:pt x="-189752" y="5115297"/>
                  <a:pt x="-194309" y="3478445"/>
                  <a:pt x="570187" y="2148827"/>
                </a:cubicBezTo>
                <a:cubicBezTo>
                  <a:pt x="1334683" y="819209"/>
                  <a:pt x="2751601" y="-331"/>
                  <a:pt x="4285334" y="1"/>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88067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3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6" name="Picture Placeholder 4"/>
          <p:cNvSpPr>
            <a:spLocks noGrp="1"/>
          </p:cNvSpPr>
          <p:nvPr>
            <p:ph type="pic" sz="quarter" idx="11"/>
          </p:nvPr>
        </p:nvSpPr>
        <p:spPr>
          <a:xfrm>
            <a:off x="6490833" y="-4063190"/>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Picture Placeholder 4"/>
          <p:cNvSpPr>
            <a:spLocks noGrp="1"/>
          </p:cNvSpPr>
          <p:nvPr>
            <p:ph type="pic" sz="quarter" idx="12"/>
          </p:nvPr>
        </p:nvSpPr>
        <p:spPr>
          <a:xfrm>
            <a:off x="6490833" y="5926394"/>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5" name="Picture Placeholder 4"/>
          <p:cNvSpPr>
            <a:spLocks noGrp="1"/>
          </p:cNvSpPr>
          <p:nvPr>
            <p:ph type="pic" sz="quarter" idx="10"/>
          </p:nvPr>
        </p:nvSpPr>
        <p:spPr>
          <a:xfrm>
            <a:off x="6490833" y="931606"/>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53048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1738" y="1532"/>
            <a:ext cx="5518138" cy="5484869"/>
          </a:xfrm>
          <a:custGeom>
            <a:avLst/>
            <a:gdLst>
              <a:gd name="connsiteX0" fmla="*/ 2892385 w 5518138"/>
              <a:gd name="connsiteY0" fmla="*/ 0 h 5484869"/>
              <a:gd name="connsiteX1" fmla="*/ 5518138 w 5518138"/>
              <a:gd name="connsiteY1" fmla="*/ 1405 h 5484869"/>
              <a:gd name="connsiteX2" fmla="*/ 3898931 w 5518138"/>
              <a:gd name="connsiteY2" fmla="*/ 3890180 h 5484869"/>
              <a:gd name="connsiteX3" fmla="*/ 0 w 5518138"/>
              <a:gd name="connsiteY3" fmla="*/ 5484778 h 5484869"/>
              <a:gd name="connsiteX4" fmla="*/ 15192 w 5518138"/>
              <a:gd name="connsiteY4" fmla="*/ 2858737 h 5484869"/>
              <a:gd name="connsiteX5" fmla="*/ 31738 w 5518138"/>
              <a:gd name="connsiteY5" fmla="*/ 2859155 h 5484869"/>
              <a:gd name="connsiteX6" fmla="*/ 2888701 w 5518138"/>
              <a:gd name="connsiteY6" fmla="*/ 145684 h 548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138" h="5484869">
                <a:moveTo>
                  <a:pt x="2892385" y="0"/>
                </a:moveTo>
                <a:lnTo>
                  <a:pt x="5518138" y="1405"/>
                </a:lnTo>
                <a:cubicBezTo>
                  <a:pt x="5517357" y="1461480"/>
                  <a:pt x="4934617" y="2861019"/>
                  <a:pt x="3898931" y="3890180"/>
                </a:cubicBezTo>
                <a:cubicBezTo>
                  <a:pt x="2863244" y="4919341"/>
                  <a:pt x="1460050" y="5493224"/>
                  <a:pt x="0" y="5484778"/>
                </a:cubicBezTo>
                <a:lnTo>
                  <a:pt x="15192" y="2858737"/>
                </a:lnTo>
                <a:lnTo>
                  <a:pt x="31738" y="2859155"/>
                </a:lnTo>
                <a:cubicBezTo>
                  <a:pt x="1562279" y="2859155"/>
                  <a:pt x="2812083" y="1657181"/>
                  <a:pt x="2888701" y="145684"/>
                </a:cubicBezTo>
                <a:close/>
              </a:path>
            </a:pathLst>
          </a:custGeom>
        </p:spPr>
        <p:txBody>
          <a:bodyPr wrap="square">
            <a:noAutofit/>
          </a:bodyPr>
          <a:lstStyle>
            <a:lvl1pPr marL="0" indent="0">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275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2400040" y="3429001"/>
            <a:ext cx="4994788" cy="2511841"/>
          </a:xfrm>
          <a:custGeom>
            <a:avLst/>
            <a:gdLst>
              <a:gd name="connsiteX0" fmla="*/ 42 w 4994788"/>
              <a:gd name="connsiteY0" fmla="*/ 0 h 2511841"/>
              <a:gd name="connsiteX1" fmla="*/ 1195599 w 4994788"/>
              <a:gd name="connsiteY1" fmla="*/ 6916 h 2511841"/>
              <a:gd name="connsiteX2" fmla="*/ 1195218 w 4994788"/>
              <a:gd name="connsiteY2" fmla="*/ 14446 h 2511841"/>
              <a:gd name="connsiteX3" fmla="*/ 2497392 w 4994788"/>
              <a:gd name="connsiteY3" fmla="*/ 1316623 h 2511841"/>
              <a:gd name="connsiteX4" fmla="*/ 3799566 w 4994788"/>
              <a:gd name="connsiteY4" fmla="*/ 14446 h 2511841"/>
              <a:gd name="connsiteX5" fmla="*/ 3799552 w 4994788"/>
              <a:gd name="connsiteY5" fmla="*/ 14165 h 2511841"/>
              <a:gd name="connsiteX6" fmla="*/ 4994788 w 4994788"/>
              <a:gd name="connsiteY6" fmla="*/ 13907 h 2511841"/>
              <a:gd name="connsiteX7" fmla="*/ 3742231 w 4994788"/>
              <a:gd name="connsiteY7" fmla="*/ 2179478 h 2511841"/>
              <a:gd name="connsiteX8" fmla="*/ 1240521 w 4994788"/>
              <a:gd name="connsiteY8" fmla="*/ 2172513 h 2511841"/>
              <a:gd name="connsiteX9" fmla="*/ 42 w 4994788"/>
              <a:gd name="connsiteY9" fmla="*/ 0 h 251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4788" h="2511841">
                <a:moveTo>
                  <a:pt x="42" y="0"/>
                </a:moveTo>
                <a:lnTo>
                  <a:pt x="1195599" y="6916"/>
                </a:lnTo>
                <a:lnTo>
                  <a:pt x="1195218" y="14446"/>
                </a:lnTo>
                <a:cubicBezTo>
                  <a:pt x="1195218" y="733618"/>
                  <a:pt x="1778221" y="1316623"/>
                  <a:pt x="2497392" y="1316623"/>
                </a:cubicBezTo>
                <a:cubicBezTo>
                  <a:pt x="3216563" y="1316623"/>
                  <a:pt x="3799566" y="733618"/>
                  <a:pt x="3799566" y="14446"/>
                </a:cubicBezTo>
                <a:lnTo>
                  <a:pt x="3799552" y="14165"/>
                </a:lnTo>
                <a:lnTo>
                  <a:pt x="4994788" y="13907"/>
                </a:lnTo>
                <a:cubicBezTo>
                  <a:pt x="4994982" y="907925"/>
                  <a:pt x="4517270" y="1733851"/>
                  <a:pt x="3742231" y="2179478"/>
                </a:cubicBezTo>
                <a:cubicBezTo>
                  <a:pt x="2967192" y="2625105"/>
                  <a:pt x="2013066" y="2622449"/>
                  <a:pt x="1240521" y="2172513"/>
                </a:cubicBezTo>
                <a:cubicBezTo>
                  <a:pt x="467976" y="1722577"/>
                  <a:pt x="-5130" y="894003"/>
                  <a:pt x="4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4323644" y="917158"/>
            <a:ext cx="4994788" cy="2511842"/>
          </a:xfrm>
          <a:custGeom>
            <a:avLst/>
            <a:gdLst>
              <a:gd name="connsiteX0" fmla="*/ 2490441 w 4994788"/>
              <a:gd name="connsiteY0" fmla="*/ 10 h 2511842"/>
              <a:gd name="connsiteX1" fmla="*/ 3742231 w 4994788"/>
              <a:gd name="connsiteY1" fmla="*/ 332364 h 2511842"/>
              <a:gd name="connsiteX2" fmla="*/ 4994788 w 4994788"/>
              <a:gd name="connsiteY2" fmla="*/ 2497935 h 2511842"/>
              <a:gd name="connsiteX3" fmla="*/ 3799552 w 4994788"/>
              <a:gd name="connsiteY3" fmla="*/ 2497677 h 2511842"/>
              <a:gd name="connsiteX4" fmla="*/ 3799566 w 4994788"/>
              <a:gd name="connsiteY4" fmla="*/ 2497396 h 2511842"/>
              <a:gd name="connsiteX5" fmla="*/ 2497392 w 4994788"/>
              <a:gd name="connsiteY5" fmla="*/ 1195218 h 2511842"/>
              <a:gd name="connsiteX6" fmla="*/ 1195218 w 4994788"/>
              <a:gd name="connsiteY6" fmla="*/ 2497396 h 2511842"/>
              <a:gd name="connsiteX7" fmla="*/ 1195599 w 4994788"/>
              <a:gd name="connsiteY7" fmla="*/ 2504926 h 2511842"/>
              <a:gd name="connsiteX8" fmla="*/ 42 w 4994788"/>
              <a:gd name="connsiteY8" fmla="*/ 2511842 h 2511842"/>
              <a:gd name="connsiteX9" fmla="*/ 1240521 w 4994788"/>
              <a:gd name="connsiteY9" fmla="*/ 339329 h 2511842"/>
              <a:gd name="connsiteX10" fmla="*/ 2490441 w 4994788"/>
              <a:gd name="connsiteY10" fmla="*/ 10 h 251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4788" h="2511842">
                <a:moveTo>
                  <a:pt x="2490441" y="10"/>
                </a:moveTo>
                <a:cubicBezTo>
                  <a:pt x="2922420" y="-1192"/>
                  <a:pt x="3354711" y="109551"/>
                  <a:pt x="3742231" y="332364"/>
                </a:cubicBezTo>
                <a:cubicBezTo>
                  <a:pt x="4517270" y="777991"/>
                  <a:pt x="4994982" y="1603917"/>
                  <a:pt x="4994788" y="2497935"/>
                </a:cubicBezTo>
                <a:lnTo>
                  <a:pt x="3799552" y="2497677"/>
                </a:lnTo>
                <a:lnTo>
                  <a:pt x="3799566" y="2497396"/>
                </a:lnTo>
                <a:cubicBezTo>
                  <a:pt x="3799566" y="1778223"/>
                  <a:pt x="3216563" y="1195218"/>
                  <a:pt x="2497392" y="1195218"/>
                </a:cubicBezTo>
                <a:cubicBezTo>
                  <a:pt x="1778221" y="1195218"/>
                  <a:pt x="1195218" y="1778223"/>
                  <a:pt x="1195218" y="2497396"/>
                </a:cubicBezTo>
                <a:lnTo>
                  <a:pt x="1195599" y="2504926"/>
                </a:lnTo>
                <a:lnTo>
                  <a:pt x="42" y="2511842"/>
                </a:lnTo>
                <a:cubicBezTo>
                  <a:pt x="-5130" y="1617839"/>
                  <a:pt x="467976" y="789265"/>
                  <a:pt x="1240521" y="339329"/>
                </a:cubicBezTo>
                <a:cubicBezTo>
                  <a:pt x="1626793" y="114361"/>
                  <a:pt x="2058461" y="1213"/>
                  <a:pt x="2490441" y="1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5514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0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Parallelogram 7"/>
          <p:cNvSpPr/>
          <p:nvPr userDrawn="1"/>
        </p:nvSpPr>
        <p:spPr>
          <a:xfrm>
            <a:off x="6513882" y="-2895600"/>
            <a:ext cx="14364918" cy="6119913"/>
          </a:xfrm>
          <a:prstGeom prst="parallelogram">
            <a:avLst>
              <a:gd name="adj" fmla="val 100637"/>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0"/>
          </p:nvPr>
        </p:nvSpPr>
        <p:spPr>
          <a:xfrm>
            <a:off x="3713532" y="1633983"/>
            <a:ext cx="7658100" cy="3409260"/>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89000" sy="89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7" name="Picture Placeholder 6"/>
          <p:cNvSpPr>
            <a:spLocks noGrp="1"/>
          </p:cNvSpPr>
          <p:nvPr>
            <p:ph type="pic" sz="quarter" idx="11"/>
          </p:nvPr>
        </p:nvSpPr>
        <p:spPr>
          <a:xfrm>
            <a:off x="5046435" y="3481839"/>
            <a:ext cx="6192158" cy="2756647"/>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90000" sy="90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11"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12" name="TextBox 11"/>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13146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75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200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1+#ppt_w/2"/>
                                          </p:val>
                                        </p:tav>
                                        <p:tav tm="100000">
                                          <p:val>
                                            <p:strVal val="#ppt_x"/>
                                          </p:val>
                                        </p:tav>
                                      </p:tavLst>
                                    </p:anim>
                                    <p:anim calcmode="lin" valueType="num">
                                      <p:cBhvr additive="base">
                                        <p:cTn id="24"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P spid="11"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rot="2700000">
            <a:off x="10403116" y="933449"/>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a:p>
        </p:txBody>
      </p:sp>
      <p:sp>
        <p:nvSpPr>
          <p:cNvPr id="8" name="Picture Placeholder 5"/>
          <p:cNvSpPr>
            <a:spLocks noGrp="1"/>
          </p:cNvSpPr>
          <p:nvPr>
            <p:ph type="pic" sz="quarter" idx="12"/>
          </p:nvPr>
        </p:nvSpPr>
        <p:spPr>
          <a:xfrm rot="2700000">
            <a:off x="-497117" y="1842439"/>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dirty="0"/>
          </a:p>
        </p:txBody>
      </p:sp>
    </p:spTree>
    <p:extLst>
      <p:ext uri="{BB962C8B-B14F-4D97-AF65-F5344CB8AC3E}">
        <p14:creationId xmlns:p14="http://schemas.microsoft.com/office/powerpoint/2010/main" val="232719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nodePh="1">
                                  <p:stCondLst>
                                    <p:cond delay="50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38173" y="1571174"/>
            <a:ext cx="3715656" cy="3715654"/>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145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5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060826" y="1656547"/>
            <a:ext cx="4352925" cy="5316511"/>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6" name="Picture Placeholder 4"/>
          <p:cNvSpPr>
            <a:spLocks noGrp="1"/>
          </p:cNvSpPr>
          <p:nvPr>
            <p:ph type="pic" sz="quarter" idx="11"/>
          </p:nvPr>
        </p:nvSpPr>
        <p:spPr>
          <a:xfrm>
            <a:off x="9239407" y="117332"/>
            <a:ext cx="3276444" cy="4006993"/>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9"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10" name="TextBox 9"/>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30005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9">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2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918534"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9" name="Picture Placeholder 8"/>
          <p:cNvSpPr>
            <a:spLocks noGrp="1"/>
          </p:cNvSpPr>
          <p:nvPr>
            <p:ph type="pic" sz="quarter" idx="12"/>
          </p:nvPr>
        </p:nvSpPr>
        <p:spPr>
          <a:xfrm>
            <a:off x="4480653"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8082557"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1516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75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4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2291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9497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332302" y="4432299"/>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5174977" y="-2425700"/>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74800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12800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9782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00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3" name="Right Triangle 2"/>
          <p:cNvSpPr/>
          <p:nvPr userDrawn="1"/>
        </p:nvSpPr>
        <p:spPr>
          <a:xfrm flipH="1">
            <a:off x="7739742" y="2405743"/>
            <a:ext cx="4452257" cy="44522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8086178" y="1208315"/>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270000" sx="90000" sy="90000" algn="ctr" rotWithShape="0">
              <a:schemeClr val="tx1">
                <a:lumMod val="95000"/>
                <a:lumOff val="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98061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98475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6579506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a:off x="9193213" y="0"/>
            <a:ext cx="2998787"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6" name="Picture Placeholder 5"/>
          <p:cNvSpPr>
            <a:spLocks noGrp="1"/>
          </p:cNvSpPr>
          <p:nvPr>
            <p:ph type="pic" sz="quarter" idx="10"/>
          </p:nvPr>
        </p:nvSpPr>
        <p:spPr>
          <a:xfrm>
            <a:off x="6192838" y="0"/>
            <a:ext cx="2998787" cy="6858000"/>
          </a:xfrm>
          <a:prstGeom prst="rect">
            <a:avLst/>
          </a:prstGeom>
          <a:effectLst>
            <a:outerShdw blurRad="1270000" algn="ctr" rotWithShape="0">
              <a:schemeClr val="tx1">
                <a:lumMod val="95000"/>
                <a:lumOff val="5000"/>
                <a:alpha val="40000"/>
              </a:schemeClr>
            </a:outerShdw>
          </a:effectLst>
        </p:spPr>
        <p:txBody>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16072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16375"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01730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85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76165" y="-2567783"/>
            <a:ext cx="8097839" cy="8097838"/>
          </a:xfrm>
          <a:custGeom>
            <a:avLst/>
            <a:gdLst>
              <a:gd name="connsiteX0" fmla="*/ 5550972 w 8097839"/>
              <a:gd name="connsiteY0" fmla="*/ 0 h 8097838"/>
              <a:gd name="connsiteX1" fmla="*/ 7351879 w 8097839"/>
              <a:gd name="connsiteY1" fmla="*/ 745960 h 8097838"/>
              <a:gd name="connsiteX2" fmla="*/ 7351879 w 8097839"/>
              <a:gd name="connsiteY2" fmla="*/ 4347775 h 8097838"/>
              <a:gd name="connsiteX3" fmla="*/ 4347776 w 8097839"/>
              <a:gd name="connsiteY3" fmla="*/ 7351879 h 8097838"/>
              <a:gd name="connsiteX4" fmla="*/ 745961 w 8097839"/>
              <a:gd name="connsiteY4" fmla="*/ 7351879 h 8097838"/>
              <a:gd name="connsiteX5" fmla="*/ 745961 w 8097839"/>
              <a:gd name="connsiteY5" fmla="*/ 3750063 h 8097838"/>
              <a:gd name="connsiteX6" fmla="*/ 3750064 w 8097839"/>
              <a:gd name="connsiteY6" fmla="*/ 745960 h 8097838"/>
              <a:gd name="connsiteX7" fmla="*/ 5550972 w 8097839"/>
              <a:gd name="connsiteY7" fmla="*/ 0 h 809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7839" h="8097838">
                <a:moveTo>
                  <a:pt x="5550972" y="0"/>
                </a:moveTo>
                <a:cubicBezTo>
                  <a:pt x="6202772" y="0"/>
                  <a:pt x="6854572" y="248653"/>
                  <a:pt x="7351879" y="745960"/>
                </a:cubicBezTo>
                <a:cubicBezTo>
                  <a:pt x="8346493" y="1740573"/>
                  <a:pt x="8346493" y="3353161"/>
                  <a:pt x="7351879" y="4347775"/>
                </a:cubicBezTo>
                <a:lnTo>
                  <a:pt x="4347776" y="7351879"/>
                </a:lnTo>
                <a:cubicBezTo>
                  <a:pt x="3353162" y="8346492"/>
                  <a:pt x="1740574" y="8346492"/>
                  <a:pt x="745961" y="7351879"/>
                </a:cubicBezTo>
                <a:cubicBezTo>
                  <a:pt x="-248653" y="6357265"/>
                  <a:pt x="-248653" y="4744677"/>
                  <a:pt x="745961" y="3750063"/>
                </a:cubicBezTo>
                <a:lnTo>
                  <a:pt x="3750064" y="745960"/>
                </a:lnTo>
                <a:cubicBezTo>
                  <a:pt x="4247371" y="248653"/>
                  <a:pt x="4899172" y="0"/>
                  <a:pt x="555097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201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739900" y="1092200"/>
            <a:ext cx="6248400" cy="4699000"/>
          </a:xfrm>
          <a:prstGeom prst="rect">
            <a:avLst/>
          </a:prstGeom>
          <a:effectLst>
            <a:innerShdw blurRad="114300">
              <a:prstClr val="black"/>
            </a:innerShdw>
          </a:effectLst>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9513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0773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421626" y="0"/>
            <a:ext cx="8770375" cy="6858001"/>
          </a:xfrm>
          <a:custGeom>
            <a:avLst/>
            <a:gdLst>
              <a:gd name="connsiteX0" fmla="*/ 6858001 w 8770375"/>
              <a:gd name="connsiteY0" fmla="*/ 0 h 6858001"/>
              <a:gd name="connsiteX1" fmla="*/ 8770375 w 8770375"/>
              <a:gd name="connsiteY1" fmla="*/ 0 h 6858001"/>
              <a:gd name="connsiteX2" fmla="*/ 8770375 w 8770375"/>
              <a:gd name="connsiteY2" fmla="*/ 6858001 h 6858001"/>
              <a:gd name="connsiteX3" fmla="*/ 0 w 8770375"/>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8770375" h="6858001">
                <a:moveTo>
                  <a:pt x="6858001" y="0"/>
                </a:moveTo>
                <a:lnTo>
                  <a:pt x="8770375" y="0"/>
                </a:lnTo>
                <a:lnTo>
                  <a:pt x="8770375" y="6858001"/>
                </a:lnTo>
                <a:lnTo>
                  <a:pt x="0" y="6858001"/>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2030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2" name="Rectangle 1"/>
          <p:cNvSpPr/>
          <p:nvPr userDrawn="1"/>
        </p:nvSpPr>
        <p:spPr>
          <a:xfrm>
            <a:off x="209862" y="2188564"/>
            <a:ext cx="779489" cy="269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03467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478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1335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9129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4633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1162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31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194747" y="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6" name="Picture Placeholder 4"/>
          <p:cNvSpPr>
            <a:spLocks noGrp="1"/>
          </p:cNvSpPr>
          <p:nvPr>
            <p:ph type="pic" sz="quarter" idx="11"/>
          </p:nvPr>
        </p:nvSpPr>
        <p:spPr>
          <a:xfrm>
            <a:off x="4859448" y="342900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0983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5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18"/>
          <p:cNvSpPr>
            <a:spLocks noGrp="1"/>
          </p:cNvSpPr>
          <p:nvPr>
            <p:ph type="pic" sz="quarter" idx="19" hasCustomPrompt="1"/>
          </p:nvPr>
        </p:nvSpPr>
        <p:spPr>
          <a:xfrm>
            <a:off x="1205696" y="3745234"/>
            <a:ext cx="9856808" cy="5588241"/>
          </a:xfrm>
          <a:custGeom>
            <a:avLst/>
            <a:gdLst>
              <a:gd name="connsiteX0" fmla="*/ 0 w 1866900"/>
              <a:gd name="connsiteY0" fmla="*/ 0 h 3308555"/>
              <a:gd name="connsiteX1" fmla="*/ 1866900 w 1866900"/>
              <a:gd name="connsiteY1" fmla="*/ 0 h 3308555"/>
              <a:gd name="connsiteX2" fmla="*/ 1866900 w 1866900"/>
              <a:gd name="connsiteY2" fmla="*/ 3308555 h 3308555"/>
              <a:gd name="connsiteX3" fmla="*/ 0 w 1866900"/>
              <a:gd name="connsiteY3" fmla="*/ 3308555 h 3308555"/>
            </a:gdLst>
            <a:ahLst/>
            <a:cxnLst>
              <a:cxn ang="0">
                <a:pos x="connsiteX0" y="connsiteY0"/>
              </a:cxn>
              <a:cxn ang="0">
                <a:pos x="connsiteX1" y="connsiteY1"/>
              </a:cxn>
              <a:cxn ang="0">
                <a:pos x="connsiteX2" y="connsiteY2"/>
              </a:cxn>
              <a:cxn ang="0">
                <a:pos x="connsiteX3" y="connsiteY3"/>
              </a:cxn>
            </a:cxnLst>
            <a:rect l="l" t="t" r="r" b="b"/>
            <a:pathLst>
              <a:path w="1866900" h="3308555">
                <a:moveTo>
                  <a:pt x="0" y="0"/>
                </a:moveTo>
                <a:lnTo>
                  <a:pt x="1866900" y="0"/>
                </a:lnTo>
                <a:lnTo>
                  <a:pt x="1866900" y="3308555"/>
                </a:lnTo>
                <a:lnTo>
                  <a:pt x="0" y="3308555"/>
                </a:lnTo>
                <a:close/>
              </a:path>
            </a:pathLst>
          </a:custGeom>
          <a:effectLst>
            <a:outerShdw blurRad="495300" dist="38100" dir="5400000" algn="t" rotWithShape="0">
              <a:schemeClr val="tx1">
                <a:lumMod val="95000"/>
                <a:lumOff val="5000"/>
                <a:alpha val="37000"/>
              </a:schemeClr>
            </a:outerShdw>
          </a:effectLst>
        </p:spPr>
        <p:txBody>
          <a:bodyPr wrap="square">
            <a:noAutofit/>
          </a:bodyPr>
          <a:lstStyle>
            <a:lvl1pPr marL="0" indent="0">
              <a:buFontTx/>
              <a:buNone/>
              <a:defRPr sz="1600">
                <a:solidFill>
                  <a:schemeClr val="bg1">
                    <a:lumMod val="85000"/>
                  </a:schemeClr>
                </a:solidFill>
              </a:defRPr>
            </a:lvl1pPr>
          </a:lstStyle>
          <a:p>
            <a:r>
              <a:rPr lang="en-IN" dirty="0"/>
              <a:t>Drag your image here/click on picture icon</a:t>
            </a:r>
          </a:p>
        </p:txBody>
      </p:sp>
    </p:spTree>
    <p:extLst>
      <p:ext uri="{BB962C8B-B14F-4D97-AF65-F5344CB8AC3E}">
        <p14:creationId xmlns:p14="http://schemas.microsoft.com/office/powerpoint/2010/main" val="7599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880195" y="0"/>
            <a:ext cx="13052533" cy="6858000"/>
          </a:xfrm>
          <a:custGeom>
            <a:avLst/>
            <a:gdLst>
              <a:gd name="connsiteX0" fmla="*/ 6901685 w 13052533"/>
              <a:gd name="connsiteY0" fmla="*/ 0 h 6858000"/>
              <a:gd name="connsiteX1" fmla="*/ 13052533 w 13052533"/>
              <a:gd name="connsiteY1" fmla="*/ 0 h 6858000"/>
              <a:gd name="connsiteX2" fmla="*/ 6150849 w 13052533"/>
              <a:gd name="connsiteY2" fmla="*/ 6858000 h 6858000"/>
              <a:gd name="connsiteX3" fmla="*/ 0 w 130525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052533" h="6858000">
                <a:moveTo>
                  <a:pt x="6901685" y="0"/>
                </a:moveTo>
                <a:lnTo>
                  <a:pt x="13052533" y="0"/>
                </a:lnTo>
                <a:lnTo>
                  <a:pt x="615084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7064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rot="18016207">
            <a:off x="7163533" y="1817361"/>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p:spPr>
        <p:txBody>
          <a:bodyPr/>
          <a:lstStyle>
            <a:lvl1pPr marL="0" indent="0" algn="ctr">
              <a:buNone/>
              <a:defRPr sz="1800">
                <a:solidFill>
                  <a:schemeClr val="tx1">
                    <a:lumMod val="50000"/>
                    <a:lumOff val="50000"/>
                  </a:schemeClr>
                </a:solidFill>
              </a:defRPr>
            </a:lvl1pPr>
          </a:lstStyle>
          <a:p>
            <a:endParaRPr lang="id-ID"/>
          </a:p>
        </p:txBody>
      </p:sp>
      <p:sp>
        <p:nvSpPr>
          <p:cNvPr id="11" name="Picture Placeholder 9"/>
          <p:cNvSpPr>
            <a:spLocks noGrp="1"/>
          </p:cNvSpPr>
          <p:nvPr>
            <p:ph type="pic" sz="quarter" idx="13"/>
          </p:nvPr>
        </p:nvSpPr>
        <p:spPr>
          <a:xfrm rot="18016207">
            <a:off x="7627991" y="1219127"/>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12" name="Picture Placeholder 9"/>
          <p:cNvSpPr>
            <a:spLocks noGrp="1"/>
          </p:cNvSpPr>
          <p:nvPr>
            <p:ph type="pic" sz="quarter" idx="14"/>
          </p:nvPr>
        </p:nvSpPr>
        <p:spPr>
          <a:xfrm rot="18016207">
            <a:off x="7958471" y="461014"/>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19998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Freeform: Shape 41"/>
          <p:cNvSpPr/>
          <p:nvPr userDrawn="1"/>
        </p:nvSpPr>
        <p:spPr>
          <a:xfrm rot="18900000" flipH="1">
            <a:off x="-679150" y="615061"/>
            <a:ext cx="1500566" cy="1299370"/>
          </a:xfrm>
          <a:custGeom>
            <a:avLst/>
            <a:gdLst>
              <a:gd name="connsiteX0" fmla="*/ 201196 w 1500566"/>
              <a:gd name="connsiteY0" fmla="*/ 0 h 1299370"/>
              <a:gd name="connsiteX1" fmla="*/ 154857 w 1500566"/>
              <a:gd name="connsiteY1" fmla="*/ 53500 h 1299370"/>
              <a:gd name="connsiteX2" fmla="*/ 15836 w 1500566"/>
              <a:gd name="connsiteY2" fmla="*/ 362787 h 1299370"/>
              <a:gd name="connsiteX3" fmla="*/ 0 w 1500566"/>
              <a:gd name="connsiteY3" fmla="*/ 519880 h 1299370"/>
              <a:gd name="connsiteX4" fmla="*/ 15836 w 1500566"/>
              <a:gd name="connsiteY4" fmla="*/ 676974 h 1299370"/>
              <a:gd name="connsiteX5" fmla="*/ 779489 w 1500566"/>
              <a:gd name="connsiteY5" fmla="*/ 1299369 h 1299370"/>
              <a:gd name="connsiteX6" fmla="*/ 1500566 w 1500566"/>
              <a:gd name="connsiteY6" fmla="*/ 1299370 h 1299370"/>
              <a:gd name="connsiteX7" fmla="*/ 1167479 w 1500566"/>
              <a:gd name="connsiteY7" fmla="*/ 966283 h 1299370"/>
              <a:gd name="connsiteX8" fmla="*/ 802606 w 1500566"/>
              <a:gd name="connsiteY8" fmla="*/ 966283 h 1299370"/>
              <a:gd name="connsiteX9" fmla="*/ 356203 w 1500566"/>
              <a:gd name="connsiteY9" fmla="*/ 519880 h 1299370"/>
              <a:gd name="connsiteX10" fmla="*/ 432441 w 1500566"/>
              <a:gd name="connsiteY10" fmla="*/ 270292 h 1299370"/>
              <a:gd name="connsiteX11" fmla="*/ 450094 w 1500566"/>
              <a:gd name="connsiteY11" fmla="*/ 248897 h 129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0566" h="1299370">
                <a:moveTo>
                  <a:pt x="201196" y="0"/>
                </a:moveTo>
                <a:lnTo>
                  <a:pt x="154857" y="53500"/>
                </a:lnTo>
                <a:cubicBezTo>
                  <a:pt x="87523" y="143536"/>
                  <a:pt x="39199" y="248615"/>
                  <a:pt x="15836" y="362787"/>
                </a:cubicBezTo>
                <a:lnTo>
                  <a:pt x="0" y="519880"/>
                </a:lnTo>
                <a:lnTo>
                  <a:pt x="15836" y="676974"/>
                </a:lnTo>
                <a:cubicBezTo>
                  <a:pt x="88521" y="1032174"/>
                  <a:pt x="402802" y="1299369"/>
                  <a:pt x="779489" y="1299369"/>
                </a:cubicBezTo>
                <a:lnTo>
                  <a:pt x="1500566" y="1299370"/>
                </a:lnTo>
                <a:lnTo>
                  <a:pt x="1167479" y="966283"/>
                </a:lnTo>
                <a:lnTo>
                  <a:pt x="802606" y="966283"/>
                </a:lnTo>
                <a:cubicBezTo>
                  <a:pt x="556064" y="966283"/>
                  <a:pt x="356203" y="766422"/>
                  <a:pt x="356203" y="519880"/>
                </a:cubicBezTo>
                <a:cubicBezTo>
                  <a:pt x="356203" y="427427"/>
                  <a:pt x="384308" y="341538"/>
                  <a:pt x="432441" y="270292"/>
                </a:cubicBezTo>
                <a:lnTo>
                  <a:pt x="450094" y="248897"/>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Rounded Corners 1"/>
          <p:cNvSpPr/>
          <p:nvPr userDrawn="1"/>
        </p:nvSpPr>
        <p:spPr>
          <a:xfrm rot="2700000">
            <a:off x="10540832" y="-2630215"/>
            <a:ext cx="1016000" cy="5617028"/>
          </a:xfrm>
          <a:prstGeom prst="roundRect">
            <a:avLst>
              <a:gd name="adj" fmla="val 50000"/>
            </a:avLst>
          </a:prstGeom>
          <a:solidFill>
            <a:schemeClr val="bg1">
              <a:lumMod val="9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Rounded Corners 2"/>
          <p:cNvSpPr/>
          <p:nvPr userDrawn="1"/>
        </p:nvSpPr>
        <p:spPr>
          <a:xfrm rot="2700000">
            <a:off x="11562152" y="-3645270"/>
            <a:ext cx="1016000" cy="5617028"/>
          </a:xfrm>
          <a:prstGeom prst="roundRect">
            <a:avLst>
              <a:gd name="adj" fmla="val 50000"/>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Rounded Corners 3"/>
          <p:cNvSpPr/>
          <p:nvPr userDrawn="1"/>
        </p:nvSpPr>
        <p:spPr>
          <a:xfrm rot="2700000">
            <a:off x="10580305" y="-4106204"/>
            <a:ext cx="1016000" cy="5617028"/>
          </a:xfrm>
          <a:prstGeom prst="roundRect">
            <a:avLst>
              <a:gd name="adj" fmla="val 50000"/>
            </a:avLst>
          </a:prstGeom>
          <a:solidFill>
            <a:schemeClr val="bg1">
              <a:lumMod val="9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Rounded Corners 4"/>
          <p:cNvSpPr/>
          <p:nvPr userDrawn="1"/>
        </p:nvSpPr>
        <p:spPr>
          <a:xfrm rot="2700000">
            <a:off x="11095057" y="620978"/>
            <a:ext cx="695083" cy="1526373"/>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6" name="Group 5"/>
          <p:cNvGrpSpPr/>
          <p:nvPr userDrawn="1"/>
        </p:nvGrpSpPr>
        <p:grpSpPr>
          <a:xfrm>
            <a:off x="10896101" y="831111"/>
            <a:ext cx="1092994" cy="1106107"/>
            <a:chOff x="9789319" y="1181099"/>
            <a:chExt cx="1092994" cy="1106107"/>
          </a:xfrm>
        </p:grpSpPr>
        <p:sp>
          <p:nvSpPr>
            <p:cNvPr id="7" name="Oval 6"/>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 name="Group 8"/>
          <p:cNvGrpSpPr/>
          <p:nvPr userDrawn="1"/>
        </p:nvGrpSpPr>
        <p:grpSpPr>
          <a:xfrm>
            <a:off x="6287839" y="389917"/>
            <a:ext cx="6096503" cy="56431"/>
            <a:chOff x="2110637" y="95339"/>
            <a:chExt cx="6096503" cy="56431"/>
          </a:xfrm>
        </p:grpSpPr>
        <p:sp>
          <p:nvSpPr>
            <p:cNvPr id="10" name="Rectangle: Rounded Corners 9"/>
            <p:cNvSpPr/>
            <p:nvPr/>
          </p:nvSpPr>
          <p:spPr>
            <a:xfrm rot="2700000" flipH="1">
              <a:off x="4686828"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Rounded Corners 10"/>
            <p:cNvSpPr/>
            <p:nvPr/>
          </p:nvSpPr>
          <p:spPr>
            <a:xfrm rot="2700000" flipH="1">
              <a:off x="4908751"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p:cNvSpPr/>
            <p:nvPr/>
          </p:nvSpPr>
          <p:spPr>
            <a:xfrm rot="2700000" flipH="1">
              <a:off x="5130674"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p:cNvSpPr/>
            <p:nvPr/>
          </p:nvSpPr>
          <p:spPr>
            <a:xfrm rot="2700000" flipH="1">
              <a:off x="5352597"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p:cNvSpPr/>
            <p:nvPr/>
          </p:nvSpPr>
          <p:spPr>
            <a:xfrm rot="2700000" flipH="1">
              <a:off x="5574518"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 name="Group 14"/>
          <p:cNvGrpSpPr/>
          <p:nvPr userDrawn="1"/>
        </p:nvGrpSpPr>
        <p:grpSpPr>
          <a:xfrm>
            <a:off x="1407475" y="6364769"/>
            <a:ext cx="2199525" cy="261610"/>
            <a:chOff x="242614" y="6328854"/>
            <a:chExt cx="2199525" cy="261610"/>
          </a:xfrm>
        </p:grpSpPr>
        <p:sp>
          <p:nvSpPr>
            <p:cNvPr id="16" name="Freeform 62"/>
            <p:cNvSpPr>
              <a:spLocks noEditPoints="1"/>
            </p:cNvSpPr>
            <p:nvPr/>
          </p:nvSpPr>
          <p:spPr bwMode="auto">
            <a:xfrm>
              <a:off x="242614" y="6399940"/>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dirty="0">
                <a:solidFill>
                  <a:schemeClr val="bg1">
                    <a:lumMod val="75000"/>
                  </a:schemeClr>
                </a:solidFill>
                <a:latin typeface="HelveticaNeue light" panose="00000400000000000000" pitchFamily="2" charset="0"/>
              </a:endParaRPr>
            </a:p>
          </p:txBody>
        </p:sp>
        <p:sp>
          <p:nvSpPr>
            <p:cNvPr id="17" name="TextBox 16"/>
            <p:cNvSpPr txBox="1"/>
            <p:nvPr/>
          </p:nvSpPr>
          <p:spPr>
            <a:xfrm>
              <a:off x="316236" y="6328854"/>
              <a:ext cx="2125903" cy="261610"/>
            </a:xfrm>
            <a:prstGeom prst="rect">
              <a:avLst/>
            </a:prstGeom>
            <a:noFill/>
          </p:spPr>
          <p:txBody>
            <a:bodyPr wrap="none" rtlCol="0">
              <a:spAutoFit/>
            </a:bodyPr>
            <a:lstStyle/>
            <a:p>
              <a:r>
                <a:rPr lang="en-US" sz="1100" b="0" dirty="0">
                  <a:solidFill>
                    <a:schemeClr val="bg1">
                      <a:lumMod val="75000"/>
                    </a:schemeClr>
                  </a:solidFill>
                  <a:latin typeface="HelveticaNeue light" panose="00000400000000000000" pitchFamily="2" charset="0"/>
                  <a:cs typeface="Segoe UI" panose="020B0502040204020203" pitchFamily="34" charset="0"/>
                </a:rPr>
                <a:t>2017arouse.All Rights Reserved</a:t>
              </a:r>
              <a:endParaRPr lang="id-ID" sz="1100" b="0" dirty="0">
                <a:solidFill>
                  <a:schemeClr val="bg1">
                    <a:lumMod val="75000"/>
                  </a:schemeClr>
                </a:solidFill>
                <a:latin typeface="HelveticaNeue light" panose="00000400000000000000" pitchFamily="2" charset="0"/>
                <a:cs typeface="Segoe UI" panose="020B0502040204020203" pitchFamily="34" charset="0"/>
              </a:endParaRPr>
            </a:p>
          </p:txBody>
        </p:sp>
      </p:grpSp>
      <p:sp>
        <p:nvSpPr>
          <p:cNvPr id="18" name="TextBox 17"/>
          <p:cNvSpPr txBox="1"/>
          <p:nvPr userDrawn="1"/>
        </p:nvSpPr>
        <p:spPr>
          <a:xfrm rot="16200000">
            <a:off x="-797773" y="3313584"/>
            <a:ext cx="2643554" cy="230832"/>
          </a:xfrm>
          <a:prstGeom prst="rect">
            <a:avLst/>
          </a:prstGeom>
          <a:noFill/>
        </p:spPr>
        <p:txBody>
          <a:bodyPr wrap="square" rtlCol="0">
            <a:spAutoFit/>
          </a:bodyPr>
          <a:lstStyle/>
          <a:p>
            <a:pPr algn="ctr"/>
            <a:r>
              <a:rPr lang="id-ID" sz="900" strike="noStrike" spc="600" dirty="0">
                <a:solidFill>
                  <a:schemeClr val="bg1">
                    <a:lumMod val="85000"/>
                  </a:schemeClr>
                </a:solidFill>
                <a:latin typeface="Aller" panose="02000503030000020004" pitchFamily="2" charset="0"/>
                <a:cs typeface="Segoe UI Light" panose="020B0502040204020203" pitchFamily="34" charset="0"/>
              </a:rPr>
              <a:t>WWW.WEBSITE.COM</a:t>
            </a:r>
          </a:p>
        </p:txBody>
      </p:sp>
      <p:sp>
        <p:nvSpPr>
          <p:cNvPr id="19" name="Rectangle: Rounded Corners 18"/>
          <p:cNvSpPr/>
          <p:nvPr userDrawn="1"/>
        </p:nvSpPr>
        <p:spPr>
          <a:xfrm rot="2700000">
            <a:off x="-59091" y="5630552"/>
            <a:ext cx="1016000"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TextBox 19"/>
          <p:cNvSpPr txBox="1"/>
          <p:nvPr userDrawn="1"/>
        </p:nvSpPr>
        <p:spPr>
          <a:xfrm>
            <a:off x="-354267" y="5803941"/>
            <a:ext cx="1753020" cy="923330"/>
          </a:xfrm>
          <a:prstGeom prst="rect">
            <a:avLst/>
          </a:prstGeom>
          <a:noFill/>
        </p:spPr>
        <p:txBody>
          <a:bodyPr wrap="square" rtlCol="0">
            <a:spAutoFit/>
          </a:bodyPr>
          <a:lstStyle/>
          <a:p>
            <a:pPr algn="ctr"/>
            <a:fld id="{260E2A6B-A809-4840-BF14-8648BC0BDF87}" type="slidenum">
              <a:rPr lang="id-ID" sz="5400" b="1" i="1" smtClean="0">
                <a:solidFill>
                  <a:schemeClr val="bg1"/>
                </a:solidFill>
                <a:latin typeface="Gotham Bold" panose="02000803030000020004" pitchFamily="2" charset="0"/>
                <a:ea typeface="Liberation Sans" panose="020B0604020202020204" pitchFamily="34" charset="0"/>
                <a:cs typeface="Segoe UI" panose="020B0502040204020203" pitchFamily="34" charset="0"/>
              </a:rPr>
              <a:pPr algn="ctr"/>
              <a:t>‹#›</a:t>
            </a:fld>
            <a:endParaRPr lang="id-ID" sz="11500" b="1" i="1" dirty="0">
              <a:solidFill>
                <a:schemeClr val="bg1"/>
              </a:solidFill>
              <a:latin typeface="Gotham Bold" panose="02000803030000020004" pitchFamily="2" charset="0"/>
              <a:ea typeface="Liberation Sans" panose="020B0604020202020204" pitchFamily="34" charset="0"/>
              <a:cs typeface="Segoe UI" panose="020B0502040204020203" pitchFamily="34" charset="0"/>
            </a:endParaRPr>
          </a:p>
        </p:txBody>
      </p:sp>
      <p:sp>
        <p:nvSpPr>
          <p:cNvPr id="21" name="Rectangle: Rounded Corners 20"/>
          <p:cNvSpPr/>
          <p:nvPr userDrawn="1"/>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p:cNvSpPr/>
          <p:nvPr userDrawn="1"/>
        </p:nvSpPr>
        <p:spPr>
          <a:xfrm rot="2700000" flipH="1">
            <a:off x="2316474" y="4352866"/>
            <a:ext cx="45719" cy="2004557"/>
          </a:xfrm>
          <a:prstGeom prst="roundRect">
            <a:avLst>
              <a:gd name="adj" fmla="val 50000"/>
            </a:avLst>
          </a:prstGeom>
          <a:solidFill>
            <a:schemeClr val="bg1">
              <a:lumMod val="9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Rounded Corners 22"/>
          <p:cNvSpPr/>
          <p:nvPr userDrawn="1"/>
        </p:nvSpPr>
        <p:spPr>
          <a:xfrm rot="2700000" flipH="1">
            <a:off x="7578004" y="4063217"/>
            <a:ext cx="45793" cy="3811593"/>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Rounded Corners 23"/>
          <p:cNvSpPr/>
          <p:nvPr userDrawn="1"/>
        </p:nvSpPr>
        <p:spPr>
          <a:xfrm rot="2700000" flipH="1">
            <a:off x="9656665" y="2296495"/>
            <a:ext cx="184279" cy="3831779"/>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p:cNvSpPr/>
          <p:nvPr userDrawn="1"/>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Rectangle: Rounded Corners 25"/>
          <p:cNvSpPr/>
          <p:nvPr userDrawn="1"/>
        </p:nvSpPr>
        <p:spPr>
          <a:xfrm rot="2700000">
            <a:off x="7552981" y="-744033"/>
            <a:ext cx="350766" cy="1670564"/>
          </a:xfrm>
          <a:prstGeom prst="roundRect">
            <a:avLst>
              <a:gd name="adj" fmla="val 50000"/>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9" name="Group 28"/>
          <p:cNvGrpSpPr/>
          <p:nvPr userDrawn="1"/>
        </p:nvGrpSpPr>
        <p:grpSpPr>
          <a:xfrm>
            <a:off x="10937613" y="6363102"/>
            <a:ext cx="1023708" cy="314016"/>
            <a:chOff x="10513920" y="6272665"/>
            <a:chExt cx="1453380" cy="445816"/>
          </a:xfrm>
        </p:grpSpPr>
        <p:sp>
          <p:nvSpPr>
            <p:cNvPr id="28" name="Rectangle: Rounded Corners 27"/>
            <p:cNvSpPr/>
            <p:nvPr userDrawn="1"/>
          </p:nvSpPr>
          <p:spPr>
            <a:xfrm>
              <a:off x="10513920" y="6272665"/>
              <a:ext cx="1453380" cy="445816"/>
            </a:xfrm>
            <a:prstGeom prst="roundRect">
              <a:avLst>
                <a:gd name="adj" fmla="val 50000"/>
              </a:avLst>
            </a:prstGeom>
            <a:noFill/>
            <a:ln>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4" name="Group 33"/>
            <p:cNvGrpSpPr/>
            <p:nvPr userDrawn="1"/>
          </p:nvGrpSpPr>
          <p:grpSpPr>
            <a:xfrm>
              <a:off x="10817615" y="6396779"/>
              <a:ext cx="909520" cy="197589"/>
              <a:chOff x="9475619" y="5793834"/>
              <a:chExt cx="648944" cy="140980"/>
            </a:xfrm>
            <a:solidFill>
              <a:schemeClr val="bg1">
                <a:lumMod val="85000"/>
              </a:schemeClr>
            </a:solidFill>
          </p:grpSpPr>
          <p:sp>
            <p:nvSpPr>
              <p:cNvPr id="35" name="Freeform 74"/>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36" name="Freeform 75"/>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37" name="Freeform 85"/>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grpSp>
      <p:sp>
        <p:nvSpPr>
          <p:cNvPr id="38" name="Rectangle: Rounded Corners 37"/>
          <p:cNvSpPr/>
          <p:nvPr userDrawn="1"/>
        </p:nvSpPr>
        <p:spPr>
          <a:xfrm rot="2700000" flipH="1">
            <a:off x="11207545" y="4393474"/>
            <a:ext cx="66130" cy="2280169"/>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userDrawn="1"/>
        </p:nvSpPr>
        <p:spPr>
          <a:xfrm rot="2700000" flipH="1">
            <a:off x="1440024" y="-754721"/>
            <a:ext cx="82145" cy="1268468"/>
          </a:xfrm>
          <a:prstGeom prst="roundRect">
            <a:avLst>
              <a:gd name="adj" fmla="val 50000"/>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p:cNvSpPr/>
          <p:nvPr userDrawn="1"/>
        </p:nvSpPr>
        <p:spPr>
          <a:xfrm rot="2700000" flipH="1">
            <a:off x="451809" y="-689965"/>
            <a:ext cx="342894" cy="1264079"/>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059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1" r:id="rId4"/>
    <p:sldLayoutId id="2147483652" r:id="rId5"/>
    <p:sldLayoutId id="2147483653" r:id="rId6"/>
    <p:sldLayoutId id="2147483655" r:id="rId7"/>
    <p:sldLayoutId id="2147483654" r:id="rId8"/>
    <p:sldLayoutId id="2147483656"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70" r:id="rId18"/>
    <p:sldLayoutId id="2147483668" r:id="rId19"/>
    <p:sldLayoutId id="2147483669" r:id="rId20"/>
    <p:sldLayoutId id="2147483671" r:id="rId21"/>
    <p:sldLayoutId id="2147483672" r:id="rId22"/>
    <p:sldLayoutId id="2147483673" r:id="rId23"/>
    <p:sldLayoutId id="2147483675" r:id="rId24"/>
    <p:sldLayoutId id="2147483676" r:id="rId25"/>
    <p:sldLayoutId id="2147483678" r:id="rId26"/>
    <p:sldLayoutId id="2147483677"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6" r:id="rId55"/>
    <p:sldLayoutId id="2147483707" r:id="rId56"/>
    <p:sldLayoutId id="2147483708" r:id="rId57"/>
    <p:sldLayoutId id="2147483709" r:id="rId58"/>
    <p:sldLayoutId id="2147483710" r:id="rId5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p:cNvSpPr/>
          <p:nvPr/>
        </p:nvSpPr>
        <p:spPr>
          <a:xfrm rot="2700000">
            <a:off x="-59091" y="5630552"/>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Rounded Corners 47"/>
          <p:cNvSpPr/>
          <p:nvPr/>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Rounded Corners 48"/>
          <p:cNvSpPr/>
          <p:nvPr/>
        </p:nvSpPr>
        <p:spPr>
          <a:xfrm rot="2700000" flipH="1">
            <a:off x="2316474" y="4352866"/>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p:cNvSpPr/>
          <p:nvPr/>
        </p:nvSpPr>
        <p:spPr>
          <a:xfrm rot="2700000" flipH="1">
            <a:off x="7578004" y="4063217"/>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Rounded Corners 50"/>
          <p:cNvSpPr/>
          <p:nvPr/>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Rounded Corners 51"/>
          <p:cNvSpPr/>
          <p:nvPr/>
        </p:nvSpPr>
        <p:spPr>
          <a:xfrm rot="2700000">
            <a:off x="11095057" y="620978"/>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3" name="Group 52"/>
          <p:cNvGrpSpPr/>
          <p:nvPr/>
        </p:nvGrpSpPr>
        <p:grpSpPr>
          <a:xfrm>
            <a:off x="10896101" y="831111"/>
            <a:ext cx="1092994" cy="1106107"/>
            <a:chOff x="9789319" y="1181099"/>
            <a:chExt cx="1092994" cy="1106107"/>
          </a:xfrm>
        </p:grpSpPr>
        <p:sp>
          <p:nvSpPr>
            <p:cNvPr id="54" name="Oval 53"/>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Oval 54"/>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6" name="Group 55"/>
          <p:cNvGrpSpPr/>
          <p:nvPr/>
        </p:nvGrpSpPr>
        <p:grpSpPr>
          <a:xfrm>
            <a:off x="-644962" y="-1805690"/>
            <a:ext cx="15523628" cy="7372314"/>
            <a:chOff x="-644962" y="-1805690"/>
            <a:chExt cx="15523628" cy="7372314"/>
          </a:xfrm>
        </p:grpSpPr>
        <p:sp>
          <p:nvSpPr>
            <p:cNvPr id="57" name="Rectangle: Rounded Corners 56"/>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Rectangle: Rounded Corners 57"/>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9" name="Rectangle: Rounded Corners 58"/>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Rectangle: Rounded Corners 59"/>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1" name="Rectangle: Rounded Corners 60"/>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Rectangle: Rounded Corners 61"/>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3" name="Rectangle: Rounded Corners 62"/>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9" name="Rectangle: Rounded Corners 88"/>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Rounded Corners 89"/>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5" name="Rectangle 11">
            <a:extLst>
              <a:ext uri="{FF2B5EF4-FFF2-40B4-BE49-F238E27FC236}">
                <a16:creationId xmlns:a16="http://schemas.microsoft.com/office/drawing/2014/main" id="{136AA7F0-3649-9B5C-9F45-2D34A6C6A12D}"/>
              </a:ext>
            </a:extLst>
          </p:cNvPr>
          <p:cNvSpPr/>
          <p:nvPr/>
        </p:nvSpPr>
        <p:spPr>
          <a:xfrm>
            <a:off x="4146608" y="2427238"/>
            <a:ext cx="4142832" cy="1569660"/>
          </a:xfrm>
          <a:prstGeom prst="rect">
            <a:avLst/>
          </a:prstGeom>
        </p:spPr>
        <p:txBody>
          <a:bodyPr wrap="square">
            <a:spAutoFit/>
          </a:bodyPr>
          <a:lstStyle/>
          <a:p>
            <a:pPr algn="ctr"/>
            <a:r>
              <a:rPr lang="en-US" sz="4800" dirty="0">
                <a:solidFill>
                  <a:schemeClr val="tx1">
                    <a:lumMod val="65000"/>
                    <a:lumOff val="35000"/>
                  </a:schemeClr>
                </a:solidFill>
                <a:latin typeface="HelveticaNeue medium" panose="00000400000000000000" pitchFamily="2" charset="0"/>
                <a:cs typeface="Segoe UI" panose="020B0502040204020203" pitchFamily="34" charset="0"/>
              </a:rPr>
              <a:t>TEST</a:t>
            </a:r>
          </a:p>
          <a:p>
            <a:pPr algn="ctr"/>
            <a:r>
              <a:rPr lang="en-US" sz="4800" dirty="0">
                <a:solidFill>
                  <a:schemeClr val="tx1">
                    <a:lumMod val="65000"/>
                    <a:lumOff val="35000"/>
                  </a:schemeClr>
                </a:solidFill>
                <a:latin typeface="HelveticaNeue medium" panose="00000400000000000000" pitchFamily="2" charset="0"/>
                <a:cs typeface="Segoe UI" panose="020B0502040204020203" pitchFamily="34" charset="0"/>
              </a:rPr>
              <a:t>SEB GROUP</a:t>
            </a:r>
          </a:p>
        </p:txBody>
      </p:sp>
    </p:spTree>
    <p:extLst>
      <p:ext uri="{BB962C8B-B14F-4D97-AF65-F5344CB8AC3E}">
        <p14:creationId xmlns:p14="http://schemas.microsoft.com/office/powerpoint/2010/main" val="194758440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0-#ppt_w/2"/>
                                          </p:val>
                                        </p:tav>
                                        <p:tav tm="100000">
                                          <p:val>
                                            <p:strVal val="#ppt_x"/>
                                          </p:val>
                                        </p:tav>
                                      </p:tavLst>
                                    </p:anim>
                                    <p:anim calcmode="lin" valueType="num">
                                      <p:cBhvr additive="base">
                                        <p:cTn id="8" dur="10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1000" fill="hold"/>
                                        <p:tgtEl>
                                          <p:spTgt spid="48"/>
                                        </p:tgtEl>
                                        <p:attrNameLst>
                                          <p:attrName>ppt_x</p:attrName>
                                        </p:attrNameLst>
                                      </p:cBhvr>
                                      <p:tavLst>
                                        <p:tav tm="0">
                                          <p:val>
                                            <p:strVal val="0-#ppt_w/2"/>
                                          </p:val>
                                        </p:tav>
                                        <p:tav tm="100000">
                                          <p:val>
                                            <p:strVal val="#ppt_x"/>
                                          </p:val>
                                        </p:tav>
                                      </p:tavLst>
                                    </p:anim>
                                    <p:anim calcmode="lin" valueType="num">
                                      <p:cBhvr additive="base">
                                        <p:cTn id="12" dur="10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1000" fill="hold"/>
                                        <p:tgtEl>
                                          <p:spTgt spid="50"/>
                                        </p:tgtEl>
                                        <p:attrNameLst>
                                          <p:attrName>ppt_x</p:attrName>
                                        </p:attrNameLst>
                                      </p:cBhvr>
                                      <p:tavLst>
                                        <p:tav tm="0">
                                          <p:val>
                                            <p:strVal val="1+#ppt_w/2"/>
                                          </p:val>
                                        </p:tav>
                                        <p:tav tm="100000">
                                          <p:val>
                                            <p:strVal val="#ppt_x"/>
                                          </p:val>
                                        </p:tav>
                                      </p:tavLst>
                                    </p:anim>
                                    <p:anim calcmode="lin" valueType="num">
                                      <p:cBhvr additive="base">
                                        <p:cTn id="20" dur="1000" fill="hold"/>
                                        <p:tgtEl>
                                          <p:spTgt spid="5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1000" fill="hold"/>
                                        <p:tgtEl>
                                          <p:spTgt spid="51"/>
                                        </p:tgtEl>
                                        <p:attrNameLst>
                                          <p:attrName>ppt_x</p:attrName>
                                        </p:attrNameLst>
                                      </p:cBhvr>
                                      <p:tavLst>
                                        <p:tav tm="0">
                                          <p:val>
                                            <p:strVal val="1+#ppt_w/2"/>
                                          </p:val>
                                        </p:tav>
                                        <p:tav tm="100000">
                                          <p:val>
                                            <p:strVal val="#ppt_x"/>
                                          </p:val>
                                        </p:tav>
                                      </p:tavLst>
                                    </p:anim>
                                    <p:anim calcmode="lin" valueType="num">
                                      <p:cBhvr additive="base">
                                        <p:cTn id="24" dur="1000" fill="hold"/>
                                        <p:tgtEl>
                                          <p:spTgt spid="5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1000" fill="hold"/>
                                        <p:tgtEl>
                                          <p:spTgt spid="52"/>
                                        </p:tgtEl>
                                        <p:attrNameLst>
                                          <p:attrName>ppt_x</p:attrName>
                                        </p:attrNameLst>
                                      </p:cBhvr>
                                      <p:tavLst>
                                        <p:tav tm="0">
                                          <p:val>
                                            <p:strVal val="1+#ppt_w/2"/>
                                          </p:val>
                                        </p:tav>
                                        <p:tav tm="100000">
                                          <p:val>
                                            <p:strVal val="#ppt_x"/>
                                          </p:val>
                                        </p:tav>
                                      </p:tavLst>
                                    </p:anim>
                                    <p:anim calcmode="lin" valueType="num">
                                      <p:cBhvr additive="base">
                                        <p:cTn id="28" dur="1000" fill="hold"/>
                                        <p:tgtEl>
                                          <p:spTgt spid="5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1+#ppt_w/2"/>
                                          </p:val>
                                        </p:tav>
                                        <p:tav tm="100000">
                                          <p:val>
                                            <p:strVal val="#ppt_x"/>
                                          </p:val>
                                        </p:tav>
                                      </p:tavLst>
                                    </p:anim>
                                    <p:anim calcmode="lin" valueType="num">
                                      <p:cBhvr additive="base">
                                        <p:cTn id="32" dur="1000" fill="hold"/>
                                        <p:tgtEl>
                                          <p:spTgt spid="5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1000" fill="hold"/>
                                        <p:tgtEl>
                                          <p:spTgt spid="56"/>
                                        </p:tgtEl>
                                        <p:attrNameLst>
                                          <p:attrName>ppt_x</p:attrName>
                                        </p:attrNameLst>
                                      </p:cBhvr>
                                      <p:tavLst>
                                        <p:tav tm="0">
                                          <p:val>
                                            <p:strVal val="1+#ppt_w/2"/>
                                          </p:val>
                                        </p:tav>
                                        <p:tav tm="100000">
                                          <p:val>
                                            <p:strVal val="#ppt_x"/>
                                          </p:val>
                                        </p:tav>
                                      </p:tavLst>
                                    </p:anim>
                                    <p:anim calcmode="lin" valueType="num">
                                      <p:cBhvr additive="base">
                                        <p:cTn id="36" dur="1000" fill="hold"/>
                                        <p:tgtEl>
                                          <p:spTgt spid="56"/>
                                        </p:tgtEl>
                                        <p:attrNameLst>
                                          <p:attrName>ppt_y</p:attrName>
                                        </p:attrNameLst>
                                      </p:cBhvr>
                                      <p:tavLst>
                                        <p:tav tm="0">
                                          <p:val>
                                            <p:strVal val="0-#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additive="base">
                                        <p:cTn id="39" dur="500" fill="hold"/>
                                        <p:tgtEl>
                                          <p:spTgt spid="105"/>
                                        </p:tgtEl>
                                        <p:attrNameLst>
                                          <p:attrName>ppt_x</p:attrName>
                                        </p:attrNameLst>
                                      </p:cBhvr>
                                      <p:tavLst>
                                        <p:tav tm="0">
                                          <p:val>
                                            <p:strVal val="0-#ppt_w/2"/>
                                          </p:val>
                                        </p:tav>
                                        <p:tav tm="100000">
                                          <p:val>
                                            <p:strVal val="#ppt_x"/>
                                          </p:val>
                                        </p:tav>
                                      </p:tavLst>
                                    </p:anim>
                                    <p:anim calcmode="lin" valueType="num">
                                      <p:cBhvr additive="base">
                                        <p:cTn id="4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1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4"/>
          <p:cNvSpPr txBox="1">
            <a:spLocks/>
          </p:cNvSpPr>
          <p:nvPr/>
        </p:nvSpPr>
        <p:spPr>
          <a:xfrm>
            <a:off x="914838" y="1467606"/>
            <a:ext cx="4606783" cy="3372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a:solidFill>
                  <a:schemeClr val="bg1">
                    <a:lumMod val="65000"/>
                  </a:schemeClr>
                </a:solidFill>
                <a:latin typeface="Segoe UI Light" panose="020B0502040204020203" pitchFamily="34" charset="0"/>
                <a:cs typeface="Segoe UI Light" panose="020B0502040204020203" pitchFamily="34" charset="0"/>
              </a:rPr>
              <a:t>Since the exact concepts of the columns are not specified, I decided that the SEB Sales (C.U.) column is SEB sales, and Client Sales (C.U.) is sales of other manufacturers to customers.</a:t>
            </a:r>
            <a:endParaRPr lang="ru-RU" sz="1800" dirty="0">
              <a:solidFill>
                <a:schemeClr val="bg1">
                  <a:lumMod val="65000"/>
                </a:schemeClr>
              </a:solidFill>
              <a:latin typeface="Segoe UI Light" panose="020B0502040204020203" pitchFamily="34" charset="0"/>
              <a:cs typeface="Segoe UI Light" panose="020B0502040204020203" pitchFamily="34" charset="0"/>
            </a:endParaRPr>
          </a:p>
          <a:p>
            <a:pPr marL="0" lvl="0" indent="0">
              <a:buNone/>
            </a:pPr>
            <a:r>
              <a:rPr lang="en-US" sz="1800" dirty="0">
                <a:solidFill>
                  <a:schemeClr val="bg1">
                    <a:lumMod val="65000"/>
                  </a:schemeClr>
                </a:solidFill>
                <a:latin typeface="Segoe UI Light" panose="020B0502040204020203" pitchFamily="34" charset="0"/>
                <a:cs typeface="Segoe UI Light" panose="020B0502040204020203" pitchFamily="34" charset="0"/>
              </a:rPr>
              <a:t>Let's build distribution schedules for the sale of goods of categories 1 and 2 for 2019 and 2020.</a:t>
            </a:r>
          </a:p>
          <a:p>
            <a:pPr marL="0" lvl="0" indent="0">
              <a:buNone/>
            </a:pPr>
            <a:r>
              <a:rPr lang="en-US" sz="1800" dirty="0">
                <a:solidFill>
                  <a:schemeClr val="bg1">
                    <a:lumMod val="65000"/>
                  </a:schemeClr>
                </a:solidFill>
                <a:latin typeface="Segoe UI Light" panose="020B0502040204020203" pitchFamily="34" charset="0"/>
                <a:cs typeface="Segoe UI Light" panose="020B0502040204020203" pitchFamily="34" charset="0"/>
              </a:rPr>
              <a:t>The number of units sold in 2020 is much higher than in 2019, which is in the first and second categories. Let's look at the frequency of prices by years and categories.</a:t>
            </a:r>
            <a:endParaRPr lang="id-ID" sz="18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4" name="Рисунок 3">
            <a:extLst>
              <a:ext uri="{FF2B5EF4-FFF2-40B4-BE49-F238E27FC236}">
                <a16:creationId xmlns:a16="http://schemas.microsoft.com/office/drawing/2014/main" id="{8D7F6944-24F1-86C7-ADEB-3771027613E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88" r="2388"/>
          <a:stretch>
            <a:fillRect/>
          </a:stretch>
        </p:blipFill>
        <p:spPr>
          <a:xfrm>
            <a:off x="6621869" y="1"/>
            <a:ext cx="5108761" cy="3372096"/>
          </a:xfrm>
        </p:spPr>
      </p:pic>
      <p:pic>
        <p:nvPicPr>
          <p:cNvPr id="11" name="Рисунок 10">
            <a:extLst>
              <a:ext uri="{FF2B5EF4-FFF2-40B4-BE49-F238E27FC236}">
                <a16:creationId xmlns:a16="http://schemas.microsoft.com/office/drawing/2014/main" id="{EBE8749D-52A2-4526-FF64-B61A495ED93E}"/>
              </a:ext>
            </a:extLst>
          </p:cNvPr>
          <p:cNvPicPr>
            <a:picLocks noChangeAspect="1"/>
          </p:cNvPicPr>
          <p:nvPr/>
        </p:nvPicPr>
        <p:blipFill>
          <a:blip r:embed="rId3">
            <a:extLst>
              <a:ext uri="{28A0092B-C50C-407E-A947-70E740481C1C}">
                <a14:useLocalDpi xmlns:a14="http://schemas.microsoft.com/office/drawing/2010/main" val="0"/>
              </a:ext>
            </a:extLst>
          </a:blip>
          <a:srcRect l="2735" r="2735"/>
          <a:stretch/>
        </p:blipFill>
        <p:spPr>
          <a:xfrm>
            <a:off x="6621869" y="3334870"/>
            <a:ext cx="5108761" cy="3372095"/>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270000" sx="90000" sy="90000" algn="ctr" rotWithShape="0">
              <a:schemeClr val="tx1">
                <a:lumMod val="95000"/>
                <a:lumOff val="5000"/>
                <a:alpha val="40000"/>
              </a:schemeClr>
            </a:outerShdw>
          </a:effectLst>
        </p:spPr>
      </p:pic>
      <p:sp>
        <p:nvSpPr>
          <p:cNvPr id="20" name="Rectangle 17">
            <a:extLst>
              <a:ext uri="{FF2B5EF4-FFF2-40B4-BE49-F238E27FC236}">
                <a16:creationId xmlns:a16="http://schemas.microsoft.com/office/drawing/2014/main" id="{36F7A368-4E14-8DF5-95CE-D0BD66FA1387}"/>
              </a:ext>
            </a:extLst>
          </p:cNvPr>
          <p:cNvSpPr/>
          <p:nvPr/>
        </p:nvSpPr>
        <p:spPr>
          <a:xfrm>
            <a:off x="1766047" y="218795"/>
            <a:ext cx="2869202" cy="650781"/>
          </a:xfrm>
          <a:prstGeom prst="rect">
            <a:avLst/>
          </a:prstGeom>
        </p:spPr>
        <p:txBody>
          <a:bodyPr wrap="square">
            <a:spAutoFit/>
          </a:bodyPr>
          <a:lstStyle/>
          <a:p>
            <a:pPr algn="ctr"/>
            <a:r>
              <a:rPr lang="en-US" sz="3600" dirty="0">
                <a:solidFill>
                  <a:schemeClr val="tx1">
                    <a:lumMod val="65000"/>
                    <a:lumOff val="35000"/>
                  </a:schemeClr>
                </a:solidFill>
                <a:latin typeface="HelveticaNeue medium" panose="00000400000000000000" pitchFamily="2" charset="0"/>
                <a:cs typeface="Segoe UI" panose="020B0502040204020203" pitchFamily="34" charset="0"/>
              </a:rPr>
              <a:t>Task 1.1</a:t>
            </a:r>
          </a:p>
        </p:txBody>
      </p:sp>
    </p:spTree>
    <p:extLst>
      <p:ext uri="{BB962C8B-B14F-4D97-AF65-F5344CB8AC3E}">
        <p14:creationId xmlns:p14="http://schemas.microsoft.com/office/powerpoint/2010/main" val="12650858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0-#ppt_w/2"/>
                                          </p:val>
                                        </p:tav>
                                        <p:tav tm="100000">
                                          <p:val>
                                            <p:strVal val="#ppt_x"/>
                                          </p:val>
                                        </p:tav>
                                      </p:tavLst>
                                    </p:anim>
                                    <p:anim calcmode="lin" valueType="num">
                                      <p:cBhvr additive="base">
                                        <p:cTn id="12"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4"/>
          <p:cNvSpPr txBox="1">
            <a:spLocks/>
          </p:cNvSpPr>
          <p:nvPr/>
        </p:nvSpPr>
        <p:spPr>
          <a:xfrm>
            <a:off x="963349" y="598030"/>
            <a:ext cx="4606783" cy="26206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id-ID" sz="18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4" name="Рисунок 3">
            <a:extLst>
              <a:ext uri="{FF2B5EF4-FFF2-40B4-BE49-F238E27FC236}">
                <a16:creationId xmlns:a16="http://schemas.microsoft.com/office/drawing/2014/main" id="{8D7F6944-24F1-86C7-ADEB-3771027613E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37" r="2237"/>
          <a:stretch/>
        </p:blipFill>
        <p:spPr>
          <a:xfrm>
            <a:off x="6621869" y="0"/>
            <a:ext cx="5108761" cy="3372096"/>
          </a:xfrm>
        </p:spPr>
      </p:pic>
      <p:pic>
        <p:nvPicPr>
          <p:cNvPr id="11" name="Рисунок 10">
            <a:extLst>
              <a:ext uri="{FF2B5EF4-FFF2-40B4-BE49-F238E27FC236}">
                <a16:creationId xmlns:a16="http://schemas.microsoft.com/office/drawing/2014/main" id="{EBE8749D-52A2-4526-FF64-B61A495ED93E}"/>
              </a:ext>
            </a:extLst>
          </p:cNvPr>
          <p:cNvPicPr>
            <a:picLocks noChangeAspect="1"/>
          </p:cNvPicPr>
          <p:nvPr/>
        </p:nvPicPr>
        <p:blipFill>
          <a:blip r:embed="rId3">
            <a:extLst>
              <a:ext uri="{28A0092B-C50C-407E-A947-70E740481C1C}">
                <a14:useLocalDpi xmlns:a14="http://schemas.microsoft.com/office/drawing/2010/main" val="0"/>
              </a:ext>
            </a:extLst>
          </a:blip>
          <a:srcRect l="2537" r="2537"/>
          <a:stretch/>
        </p:blipFill>
        <p:spPr>
          <a:xfrm>
            <a:off x="6621869" y="3334870"/>
            <a:ext cx="5108761" cy="3372095"/>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270000" sx="90000" sy="90000" algn="ctr" rotWithShape="0">
              <a:schemeClr val="tx1">
                <a:lumMod val="95000"/>
                <a:lumOff val="5000"/>
                <a:alpha val="40000"/>
              </a:schemeClr>
            </a:outerShdw>
          </a:effectLst>
        </p:spPr>
      </p:pic>
      <p:sp>
        <p:nvSpPr>
          <p:cNvPr id="5" name="Text Placeholder 4">
            <a:extLst>
              <a:ext uri="{FF2B5EF4-FFF2-40B4-BE49-F238E27FC236}">
                <a16:creationId xmlns:a16="http://schemas.microsoft.com/office/drawing/2014/main" id="{29045F65-A362-A59E-87DC-03337A7B4F0C}"/>
              </a:ext>
            </a:extLst>
          </p:cNvPr>
          <p:cNvSpPr txBox="1">
            <a:spLocks/>
          </p:cNvSpPr>
          <p:nvPr/>
        </p:nvSpPr>
        <p:spPr>
          <a:xfrm>
            <a:off x="844477" y="267219"/>
            <a:ext cx="4606783" cy="33720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600" dirty="0">
                <a:solidFill>
                  <a:schemeClr val="bg1">
                    <a:lumMod val="65000"/>
                  </a:schemeClr>
                </a:solidFill>
                <a:latin typeface="Segoe UI Light" panose="020B0502040204020203" pitchFamily="34" charset="0"/>
                <a:cs typeface="Segoe UI Light" panose="020B0502040204020203" pitchFamily="34" charset="0"/>
              </a:rPr>
              <a:t>Let's calculate the median and mathematical expectation. This will give us a better understanding of the nature of sales</a:t>
            </a:r>
            <a:endParaRPr lang="ru-RU" sz="1600" dirty="0">
              <a:solidFill>
                <a:schemeClr val="bg1">
                  <a:lumMod val="65000"/>
                </a:schemeClr>
              </a:solidFill>
              <a:latin typeface="Segoe UI Light" panose="020B0502040204020203" pitchFamily="34" charset="0"/>
              <a:cs typeface="Segoe UI Light" panose="020B0502040204020203" pitchFamily="34" charset="0"/>
            </a:endParaRPr>
          </a:p>
          <a:p>
            <a:pPr marL="0" lvl="0" indent="0">
              <a:buNone/>
            </a:pPr>
            <a:r>
              <a:rPr lang="en-US" sz="1600" dirty="0">
                <a:solidFill>
                  <a:schemeClr val="bg1">
                    <a:lumMod val="65000"/>
                  </a:schemeClr>
                </a:solidFill>
                <a:latin typeface="Segoe UI Light" panose="020B0502040204020203" pitchFamily="34" charset="0"/>
                <a:cs typeface="Segoe UI Light" panose="020B0502040204020203" pitchFamily="34" charset="0"/>
              </a:rPr>
              <a:t>Judging by the median and mat. expected, the number of units of goods sold at the beginning of 2020, more than in 2019</a:t>
            </a:r>
            <a:endParaRPr lang="ru-RU" sz="1600" dirty="0">
              <a:solidFill>
                <a:schemeClr val="bg1">
                  <a:lumMod val="65000"/>
                </a:schemeClr>
              </a:solidFill>
              <a:latin typeface="Segoe UI Light" panose="020B0502040204020203" pitchFamily="34" charset="0"/>
              <a:cs typeface="Segoe UI Light" panose="020B0502040204020203" pitchFamily="34" charset="0"/>
            </a:endParaRPr>
          </a:p>
          <a:p>
            <a:pPr marL="0" lvl="0" indent="0">
              <a:buNone/>
            </a:pPr>
            <a:r>
              <a:rPr lang="en-US" sz="1600" dirty="0">
                <a:solidFill>
                  <a:schemeClr val="bg1">
                    <a:lumMod val="65000"/>
                  </a:schemeClr>
                </a:solidFill>
                <a:latin typeface="Segoe UI Light" panose="020B0502040204020203" pitchFamily="34" charset="0"/>
                <a:cs typeface="Segoe UI Light" panose="020B0502040204020203" pitchFamily="34" charset="0"/>
              </a:rPr>
              <a:t>You can also tell this by subtracting Client Sales and SEB Sales and looking at their checkmate. expectation and median. You can also notice that the 2nd category is sold less than the first category. Let's look at the correlation</a:t>
            </a:r>
          </a:p>
          <a:p>
            <a:pPr marL="0" lvl="0" indent="0">
              <a:buNone/>
            </a:pPr>
            <a:r>
              <a:rPr lang="en-US" sz="1600" dirty="0">
                <a:solidFill>
                  <a:schemeClr val="bg1">
                    <a:lumMod val="65000"/>
                  </a:schemeClr>
                </a:solidFill>
                <a:latin typeface="Segoe UI Light" panose="020B0502040204020203" pitchFamily="34" charset="0"/>
                <a:cs typeface="Segoe UI Light" panose="020B0502040204020203" pitchFamily="34" charset="0"/>
              </a:rPr>
              <a:t>You can see a clear correlation between Client Sales and SEB Sales</a:t>
            </a:r>
            <a:endParaRPr lang="id-ID" sz="16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3" name="Рисунок 2">
            <a:extLst>
              <a:ext uri="{FF2B5EF4-FFF2-40B4-BE49-F238E27FC236}">
                <a16:creationId xmlns:a16="http://schemas.microsoft.com/office/drawing/2014/main" id="{F50886D1-1C9A-8530-BA92-EC725CFF6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5909" y="3582044"/>
            <a:ext cx="3901661" cy="2877745"/>
          </a:xfrm>
          <a:prstGeom prst="rect">
            <a:avLst/>
          </a:prstGeom>
        </p:spPr>
      </p:pic>
    </p:spTree>
    <p:extLst>
      <p:ext uri="{BB962C8B-B14F-4D97-AF65-F5344CB8AC3E}">
        <p14:creationId xmlns:p14="http://schemas.microsoft.com/office/powerpoint/2010/main" val="41445353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4"/>
          <p:cNvSpPr txBox="1">
            <a:spLocks/>
          </p:cNvSpPr>
          <p:nvPr/>
        </p:nvSpPr>
        <p:spPr>
          <a:xfrm>
            <a:off x="963349" y="598030"/>
            <a:ext cx="4606783" cy="26206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id-ID" sz="18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 name="Text Placeholder 4">
            <a:extLst>
              <a:ext uri="{FF2B5EF4-FFF2-40B4-BE49-F238E27FC236}">
                <a16:creationId xmlns:a16="http://schemas.microsoft.com/office/drawing/2014/main" id="{29045F65-A362-A59E-87DC-03337A7B4F0C}"/>
              </a:ext>
            </a:extLst>
          </p:cNvPr>
          <p:cNvSpPr txBox="1">
            <a:spLocks/>
          </p:cNvSpPr>
          <p:nvPr/>
        </p:nvSpPr>
        <p:spPr>
          <a:xfrm>
            <a:off x="963349" y="1091972"/>
            <a:ext cx="4606783" cy="56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600" dirty="0">
                <a:solidFill>
                  <a:schemeClr val="bg1">
                    <a:lumMod val="65000"/>
                  </a:schemeClr>
                </a:solidFill>
                <a:latin typeface="Segoe UI Light" panose="020B0502040204020203" pitchFamily="34" charset="0"/>
                <a:cs typeface="Segoe UI Light" panose="020B0502040204020203" pitchFamily="34" charset="0"/>
              </a:rPr>
              <a:t>Having calculated the ratio of medians, we can say about the importance of categories in sales</a:t>
            </a:r>
            <a:endParaRPr lang="ru-RU" sz="1600" dirty="0">
              <a:solidFill>
                <a:schemeClr val="bg1">
                  <a:lumMod val="65000"/>
                </a:schemeClr>
              </a:solidFill>
              <a:latin typeface="Segoe UI Light" panose="020B0502040204020203" pitchFamily="34" charset="0"/>
              <a:cs typeface="Segoe UI Light" panose="020B0502040204020203" pitchFamily="34" charset="0"/>
            </a:endParaRPr>
          </a:p>
          <a:p>
            <a:pPr marL="0" lvl="0" indent="0">
              <a:buNone/>
            </a:pPr>
            <a:endParaRPr lang="id-ID" sz="16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6" name="Рисунок 5">
            <a:extLst>
              <a:ext uri="{FF2B5EF4-FFF2-40B4-BE49-F238E27FC236}">
                <a16:creationId xmlns:a16="http://schemas.microsoft.com/office/drawing/2014/main" id="{C583F3F8-3045-4149-E462-D77E219F72A2}"/>
              </a:ext>
            </a:extLst>
          </p:cNvPr>
          <p:cNvPicPr>
            <a:picLocks noChangeAspect="1"/>
          </p:cNvPicPr>
          <p:nvPr/>
        </p:nvPicPr>
        <p:blipFill>
          <a:blip r:embed="rId2"/>
          <a:stretch>
            <a:fillRect/>
          </a:stretch>
        </p:blipFill>
        <p:spPr>
          <a:xfrm>
            <a:off x="963349" y="1777713"/>
            <a:ext cx="7868748" cy="714475"/>
          </a:xfrm>
          <a:prstGeom prst="rect">
            <a:avLst/>
          </a:prstGeom>
        </p:spPr>
      </p:pic>
      <p:sp>
        <p:nvSpPr>
          <p:cNvPr id="12" name="Text Placeholder 4">
            <a:extLst>
              <a:ext uri="{FF2B5EF4-FFF2-40B4-BE49-F238E27FC236}">
                <a16:creationId xmlns:a16="http://schemas.microsoft.com/office/drawing/2014/main" id="{212154CC-FE9D-7B76-EA14-CE472E28AC8E}"/>
              </a:ext>
            </a:extLst>
          </p:cNvPr>
          <p:cNvSpPr txBox="1">
            <a:spLocks/>
          </p:cNvSpPr>
          <p:nvPr/>
        </p:nvSpPr>
        <p:spPr>
          <a:xfrm>
            <a:off x="963349" y="2701315"/>
            <a:ext cx="4866041" cy="30450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AutoNum type="arabicPeriod"/>
            </a:pPr>
            <a:r>
              <a:rPr lang="en-US" sz="1600" dirty="0">
                <a:solidFill>
                  <a:schemeClr val="bg1">
                    <a:lumMod val="65000"/>
                  </a:schemeClr>
                </a:solidFill>
                <a:latin typeface="Segoe UI Light" panose="020B0502040204020203" pitchFamily="34" charset="0"/>
                <a:cs typeface="Segoe UI Light" panose="020B0502040204020203" pitchFamily="34" charset="0"/>
              </a:rPr>
              <a:t>From the ratio of medians and graphs, it can be seen that category 1 has higher sales in the market than products of category 2</a:t>
            </a:r>
            <a:endParaRPr lang="ru-RU" sz="1600" dirty="0">
              <a:solidFill>
                <a:schemeClr val="bg1">
                  <a:lumMod val="65000"/>
                </a:schemeClr>
              </a:solidFill>
              <a:latin typeface="Segoe UI Light" panose="020B0502040204020203" pitchFamily="34" charset="0"/>
              <a:cs typeface="Segoe UI Light" panose="020B0502040204020203" pitchFamily="34" charset="0"/>
            </a:endParaRPr>
          </a:p>
          <a:p>
            <a:pPr marL="342900" lvl="0" indent="-342900">
              <a:buAutoNum type="arabicPeriod"/>
            </a:pPr>
            <a:r>
              <a:rPr lang="en-US" sz="1600" dirty="0">
                <a:solidFill>
                  <a:schemeClr val="bg1">
                    <a:lumMod val="65000"/>
                  </a:schemeClr>
                </a:solidFill>
                <a:latin typeface="Segoe UI Light" panose="020B0502040204020203" pitchFamily="34" charset="0"/>
                <a:cs typeface="Segoe UI Light" panose="020B0502040204020203" pitchFamily="34" charset="0"/>
              </a:rPr>
              <a:t>1. Sales for the beginning of 2020 are much higher than for 2019. In the first category at 2.22, in the second category at 2.42 times, judging by the median.</a:t>
            </a:r>
          </a:p>
          <a:p>
            <a:pPr marL="342900" lvl="0" indent="-342900">
              <a:buAutoNum type="arabicPeriod"/>
            </a:pPr>
            <a:r>
              <a:rPr lang="en-US" sz="1600" dirty="0">
                <a:solidFill>
                  <a:schemeClr val="bg1">
                    <a:lumMod val="65000"/>
                  </a:schemeClr>
                </a:solidFill>
                <a:latin typeface="Segoe UI Light" panose="020B0502040204020203" pitchFamily="34" charset="0"/>
                <a:cs typeface="Segoe UI Light" panose="020B0502040204020203" pitchFamily="34" charset="0"/>
              </a:rPr>
              <a:t>2. Client Sales correlates with SEB Sales.</a:t>
            </a:r>
          </a:p>
          <a:p>
            <a:pPr marL="342900" lvl="0" indent="-342900">
              <a:buAutoNum type="arabicPeriod"/>
            </a:pPr>
            <a:r>
              <a:rPr lang="en-US" sz="1600" dirty="0">
                <a:solidFill>
                  <a:schemeClr val="bg1">
                    <a:lumMod val="65000"/>
                  </a:schemeClr>
                </a:solidFill>
                <a:latin typeface="Segoe UI Light" panose="020B0502040204020203" pitchFamily="34" charset="0"/>
                <a:cs typeface="Segoe UI Light" panose="020B0502040204020203" pitchFamily="34" charset="0"/>
              </a:rPr>
              <a:t>3. In 2019, the median of the 1st category of goods differs from the median of the 2nd category by 11.8 times. In 2020, 10.84 times.</a:t>
            </a:r>
            <a:endParaRPr lang="ru-RU" sz="1600" dirty="0">
              <a:solidFill>
                <a:schemeClr val="bg1">
                  <a:lumMod val="65000"/>
                </a:schemeClr>
              </a:solidFill>
              <a:latin typeface="Segoe UI Light" panose="020B0502040204020203" pitchFamily="34" charset="0"/>
              <a:cs typeface="Segoe UI Light" panose="020B0502040204020203" pitchFamily="34" charset="0"/>
            </a:endParaRPr>
          </a:p>
          <a:p>
            <a:pPr marL="0" lvl="0" indent="0">
              <a:buNone/>
            </a:pPr>
            <a:endParaRPr lang="id-ID" sz="16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034360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4"/>
          <p:cNvSpPr txBox="1">
            <a:spLocks/>
          </p:cNvSpPr>
          <p:nvPr/>
        </p:nvSpPr>
        <p:spPr>
          <a:xfrm>
            <a:off x="7552408" y="3460547"/>
            <a:ext cx="4415475" cy="6122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sz="1800" dirty="0">
                <a:solidFill>
                  <a:schemeClr val="bg1">
                    <a:lumMod val="65000"/>
                  </a:schemeClr>
                </a:solidFill>
                <a:latin typeface="Segoe UI Light" panose="020B0502040204020203" pitchFamily="34" charset="0"/>
                <a:cs typeface="Segoe UI Light" panose="020B0502040204020203" pitchFamily="34" charset="0"/>
              </a:rPr>
              <a:t>SEB share and Client share for goods of all categories for 2019 and 2020</a:t>
            </a:r>
            <a:endParaRPr lang="id-ID" sz="18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7" name="Рисунок 6">
            <a:extLst>
              <a:ext uri="{FF2B5EF4-FFF2-40B4-BE49-F238E27FC236}">
                <a16:creationId xmlns:a16="http://schemas.microsoft.com/office/drawing/2014/main" id="{74A676BF-8C0C-C8DF-A6ED-6E721FAC75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86" b="686"/>
          <a:stretch>
            <a:fillRect/>
          </a:stretch>
        </p:blipFill>
        <p:spPr>
          <a:xfrm>
            <a:off x="7091082" y="-151653"/>
            <a:ext cx="4258236" cy="3549107"/>
          </a:xfrm>
        </p:spPr>
      </p:pic>
      <p:pic>
        <p:nvPicPr>
          <p:cNvPr id="13" name="Рисунок 12">
            <a:extLst>
              <a:ext uri="{FF2B5EF4-FFF2-40B4-BE49-F238E27FC236}">
                <a16:creationId xmlns:a16="http://schemas.microsoft.com/office/drawing/2014/main" id="{34CF314E-24A9-BF5E-5611-147D7B0E8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6" y="143769"/>
            <a:ext cx="7063176" cy="3119384"/>
          </a:xfrm>
          <a:prstGeom prst="rect">
            <a:avLst/>
          </a:prstGeom>
        </p:spPr>
      </p:pic>
      <p:sp>
        <p:nvSpPr>
          <p:cNvPr id="15" name="Text Placeholder 4">
            <a:extLst>
              <a:ext uri="{FF2B5EF4-FFF2-40B4-BE49-F238E27FC236}">
                <a16:creationId xmlns:a16="http://schemas.microsoft.com/office/drawing/2014/main" id="{2C53CCAC-2D60-8968-62E0-87AFD93FFE70}"/>
              </a:ext>
            </a:extLst>
          </p:cNvPr>
          <p:cNvSpPr txBox="1">
            <a:spLocks/>
          </p:cNvSpPr>
          <p:nvPr/>
        </p:nvSpPr>
        <p:spPr>
          <a:xfrm>
            <a:off x="464251" y="3065194"/>
            <a:ext cx="2772008" cy="1059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sz="1800" dirty="0">
                <a:solidFill>
                  <a:schemeClr val="bg1">
                    <a:lumMod val="65000"/>
                  </a:schemeClr>
                </a:solidFill>
                <a:latin typeface="Segoe UI Light" panose="020B0502040204020203" pitchFamily="34" charset="0"/>
                <a:cs typeface="Segoe UI Light" panose="020B0502040204020203" pitchFamily="34" charset="0"/>
              </a:rPr>
              <a:t>SEB share and Client share in 1 category</a:t>
            </a:r>
          </a:p>
        </p:txBody>
      </p:sp>
      <p:sp>
        <p:nvSpPr>
          <p:cNvPr id="16" name="Text Placeholder 4">
            <a:extLst>
              <a:ext uri="{FF2B5EF4-FFF2-40B4-BE49-F238E27FC236}">
                <a16:creationId xmlns:a16="http://schemas.microsoft.com/office/drawing/2014/main" id="{FABE6C6E-2C25-D9E8-6A50-CC185C8F519C}"/>
              </a:ext>
            </a:extLst>
          </p:cNvPr>
          <p:cNvSpPr txBox="1">
            <a:spLocks/>
          </p:cNvSpPr>
          <p:nvPr/>
        </p:nvSpPr>
        <p:spPr>
          <a:xfrm>
            <a:off x="4008329" y="3164174"/>
            <a:ext cx="2772008" cy="1059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sz="1800" dirty="0">
                <a:solidFill>
                  <a:schemeClr val="bg1">
                    <a:lumMod val="65000"/>
                  </a:schemeClr>
                </a:solidFill>
                <a:latin typeface="Segoe UI Light" panose="020B0502040204020203" pitchFamily="34" charset="0"/>
                <a:cs typeface="Segoe UI Light" panose="020B0502040204020203" pitchFamily="34" charset="0"/>
              </a:rPr>
              <a:t>SEB share and Client share in 2 category</a:t>
            </a:r>
          </a:p>
        </p:txBody>
      </p:sp>
      <p:sp>
        <p:nvSpPr>
          <p:cNvPr id="18" name="Text Placeholder 4">
            <a:extLst>
              <a:ext uri="{FF2B5EF4-FFF2-40B4-BE49-F238E27FC236}">
                <a16:creationId xmlns:a16="http://schemas.microsoft.com/office/drawing/2014/main" id="{E577725E-9FAD-DEAE-7DF4-D39F507B3F4A}"/>
              </a:ext>
            </a:extLst>
          </p:cNvPr>
          <p:cNvSpPr txBox="1">
            <a:spLocks/>
          </p:cNvSpPr>
          <p:nvPr/>
        </p:nvSpPr>
        <p:spPr>
          <a:xfrm>
            <a:off x="357227" y="3858200"/>
            <a:ext cx="2986056" cy="1408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sz="1800" dirty="0">
                <a:solidFill>
                  <a:schemeClr val="bg1">
                    <a:lumMod val="65000"/>
                  </a:schemeClr>
                </a:solidFill>
                <a:latin typeface="Segoe UI Light" panose="020B0502040204020203" pitchFamily="34" charset="0"/>
                <a:cs typeface="Segoe UI Light" panose="020B0502040204020203" pitchFamily="34" charset="0"/>
              </a:rPr>
              <a:t>For the calculation I used the following formula</a:t>
            </a:r>
            <a:r>
              <a:rPr lang="ru-RU" sz="1800" dirty="0">
                <a:solidFill>
                  <a:schemeClr val="bg1">
                    <a:lumMod val="65000"/>
                  </a:schemeClr>
                </a:solidFill>
                <a:latin typeface="Segoe UI Light" panose="020B0502040204020203" pitchFamily="34" charset="0"/>
                <a:cs typeface="Segoe UI Light" panose="020B0502040204020203" pitchFamily="34" charset="0"/>
              </a:rPr>
              <a:t>.</a:t>
            </a:r>
            <a:r>
              <a:rPr lang="en-US" sz="1800" dirty="0">
                <a:solidFill>
                  <a:schemeClr val="bg1">
                    <a:lumMod val="65000"/>
                  </a:schemeClr>
                </a:solidFill>
                <a:latin typeface="Segoe UI Light" panose="020B0502040204020203" pitchFamily="34" charset="0"/>
                <a:cs typeface="Segoe UI Light" panose="020B0502040204020203" pitchFamily="34" charset="0"/>
              </a:rPr>
              <a:t> I used this formula since the sales volumes of goods on the market are given</a:t>
            </a:r>
            <a:endParaRPr lang="id-ID" sz="1800"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19" name="Рисунок 18">
            <a:extLst>
              <a:ext uri="{FF2B5EF4-FFF2-40B4-BE49-F238E27FC236}">
                <a16:creationId xmlns:a16="http://schemas.microsoft.com/office/drawing/2014/main" id="{49F54484-906F-6E04-DA05-D037B2AE9B39}"/>
              </a:ext>
            </a:extLst>
          </p:cNvPr>
          <p:cNvPicPr>
            <a:picLocks noChangeAspect="1"/>
          </p:cNvPicPr>
          <p:nvPr/>
        </p:nvPicPr>
        <p:blipFill>
          <a:blip r:embed="rId4"/>
          <a:stretch>
            <a:fillRect/>
          </a:stretch>
        </p:blipFill>
        <p:spPr>
          <a:xfrm>
            <a:off x="1035009" y="5266395"/>
            <a:ext cx="2105319" cy="800212"/>
          </a:xfrm>
          <a:prstGeom prst="rect">
            <a:avLst/>
          </a:prstGeom>
        </p:spPr>
      </p:pic>
      <p:sp>
        <p:nvSpPr>
          <p:cNvPr id="21" name="Text Placeholder 4">
            <a:extLst>
              <a:ext uri="{FF2B5EF4-FFF2-40B4-BE49-F238E27FC236}">
                <a16:creationId xmlns:a16="http://schemas.microsoft.com/office/drawing/2014/main" id="{CA07CD01-83BC-2483-9097-47E5FFA1A488}"/>
              </a:ext>
            </a:extLst>
          </p:cNvPr>
          <p:cNvSpPr txBox="1">
            <a:spLocks/>
          </p:cNvSpPr>
          <p:nvPr/>
        </p:nvSpPr>
        <p:spPr>
          <a:xfrm>
            <a:off x="3236259" y="5266395"/>
            <a:ext cx="3370729" cy="7040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100" dirty="0" err="1">
                <a:solidFill>
                  <a:schemeClr val="bg1">
                    <a:lumMod val="65000"/>
                  </a:schemeClr>
                </a:solidFill>
                <a:latin typeface="Segoe UI Light" panose="020B0502040204020203" pitchFamily="34" charset="0"/>
                <a:cs typeface="Segoe UI Light" panose="020B0502040204020203" pitchFamily="34" charset="0"/>
              </a:rPr>
              <a:t>Qн</a:t>
            </a:r>
            <a:r>
              <a:rPr lang="en-US" sz="1100" dirty="0">
                <a:solidFill>
                  <a:schemeClr val="bg1">
                    <a:lumMod val="65000"/>
                  </a:schemeClr>
                </a:solidFill>
                <a:latin typeface="Segoe UI Light" panose="020B0502040204020203" pitchFamily="34" charset="0"/>
                <a:cs typeface="Segoe UI Light" panose="020B0502040204020203" pitchFamily="34" charset="0"/>
              </a:rPr>
              <a:t> - the volume of sales of the analyzed company in monetary (ruble) or natural (unit) terms;</a:t>
            </a:r>
          </a:p>
          <a:p>
            <a:pPr marL="0" lvl="0" indent="0">
              <a:buNone/>
            </a:pPr>
            <a:r>
              <a:rPr lang="en-US" sz="1100" dirty="0">
                <a:solidFill>
                  <a:schemeClr val="bg1">
                    <a:lumMod val="65000"/>
                  </a:schemeClr>
                </a:solidFill>
                <a:latin typeface="Segoe UI Light" panose="020B0502040204020203" pitchFamily="34" charset="0"/>
                <a:cs typeface="Segoe UI Light" panose="020B0502040204020203" pitchFamily="34" charset="0"/>
              </a:rPr>
              <a:t>Q</a:t>
            </a:r>
            <a:r>
              <a:rPr lang="ru-RU" sz="1100" dirty="0">
                <a:solidFill>
                  <a:schemeClr val="bg1">
                    <a:lumMod val="65000"/>
                  </a:schemeClr>
                </a:solidFill>
                <a:latin typeface="Segoe UI Light" panose="020B0502040204020203" pitchFamily="34" charset="0"/>
                <a:cs typeface="Segoe UI Light" panose="020B0502040204020203" pitchFamily="34" charset="0"/>
              </a:rPr>
              <a:t>общ</a:t>
            </a:r>
            <a:r>
              <a:rPr lang="en-US" sz="1100" dirty="0">
                <a:solidFill>
                  <a:schemeClr val="bg1">
                    <a:lumMod val="65000"/>
                  </a:schemeClr>
                </a:solidFill>
                <a:latin typeface="Segoe UI Light" panose="020B0502040204020203" pitchFamily="34" charset="0"/>
                <a:cs typeface="Segoe UI Light" panose="020B0502040204020203" pitchFamily="34" charset="0"/>
              </a:rPr>
              <a:t> is the total volume of sales in the market. </a:t>
            </a:r>
            <a:endParaRPr lang="id-ID" sz="11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2" name="Text Placeholder 4">
            <a:extLst>
              <a:ext uri="{FF2B5EF4-FFF2-40B4-BE49-F238E27FC236}">
                <a16:creationId xmlns:a16="http://schemas.microsoft.com/office/drawing/2014/main" id="{99DEDB4F-93ED-F093-E1F5-5BD3E418197F}"/>
              </a:ext>
            </a:extLst>
          </p:cNvPr>
          <p:cNvSpPr txBox="1">
            <a:spLocks/>
          </p:cNvSpPr>
          <p:nvPr/>
        </p:nvSpPr>
        <p:spPr>
          <a:xfrm>
            <a:off x="7035380" y="5194312"/>
            <a:ext cx="4932503" cy="1094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sz="1800" b="1" dirty="0">
                <a:solidFill>
                  <a:schemeClr val="bg1">
                    <a:lumMod val="65000"/>
                  </a:schemeClr>
                </a:solidFill>
                <a:latin typeface="Segoe UI Light" panose="020B0502040204020203" pitchFamily="34" charset="0"/>
                <a:cs typeface="Segoe UI Light" panose="020B0502040204020203" pitchFamily="34" charset="0"/>
              </a:rPr>
              <a:t>Market share for SEB in 1 category  = 17.63 %</a:t>
            </a:r>
          </a:p>
          <a:p>
            <a:pPr marL="0" lvl="0" indent="0" algn="ctr">
              <a:buNone/>
            </a:pPr>
            <a:r>
              <a:rPr lang="en-US" sz="1800" b="1" dirty="0">
                <a:solidFill>
                  <a:schemeClr val="bg1">
                    <a:lumMod val="65000"/>
                  </a:schemeClr>
                </a:solidFill>
                <a:latin typeface="Segoe UI Light" panose="020B0502040204020203" pitchFamily="34" charset="0"/>
                <a:cs typeface="Segoe UI Light" panose="020B0502040204020203" pitchFamily="34" charset="0"/>
              </a:rPr>
              <a:t>Market share for SEB in 2 category  = 27.44 %</a:t>
            </a:r>
          </a:p>
          <a:p>
            <a:pPr marL="0" lvl="0" indent="0" algn="ctr">
              <a:buNone/>
            </a:pPr>
            <a:endParaRPr lang="en-US" sz="1800" b="1" dirty="0">
              <a:solidFill>
                <a:schemeClr val="bg1">
                  <a:lumMod val="65000"/>
                </a:schemeClr>
              </a:solidFill>
              <a:latin typeface="Segoe UI Light" panose="020B0502040204020203" pitchFamily="34" charset="0"/>
              <a:cs typeface="Segoe UI Light" panose="020B0502040204020203" pitchFamily="34" charset="0"/>
            </a:endParaRPr>
          </a:p>
          <a:p>
            <a:pPr marL="0" lvl="0" indent="0" algn="ctr">
              <a:buNone/>
            </a:pPr>
            <a:endParaRPr lang="en-US" sz="1800" b="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4" name="Rectangle 17">
            <a:extLst>
              <a:ext uri="{FF2B5EF4-FFF2-40B4-BE49-F238E27FC236}">
                <a16:creationId xmlns:a16="http://schemas.microsoft.com/office/drawing/2014/main" id="{E6A2BADD-871B-3F8C-0C7F-4D963B866117}"/>
              </a:ext>
            </a:extLst>
          </p:cNvPr>
          <p:cNvSpPr/>
          <p:nvPr/>
        </p:nvSpPr>
        <p:spPr>
          <a:xfrm>
            <a:off x="2290679" y="-26388"/>
            <a:ext cx="2872992" cy="646331"/>
          </a:xfrm>
          <a:prstGeom prst="rect">
            <a:avLst/>
          </a:prstGeom>
        </p:spPr>
        <p:txBody>
          <a:bodyPr wrap="square">
            <a:spAutoFit/>
          </a:bodyPr>
          <a:lstStyle/>
          <a:p>
            <a:pPr algn="ctr"/>
            <a:r>
              <a:rPr lang="en-US" sz="3600" dirty="0">
                <a:solidFill>
                  <a:schemeClr val="tx1">
                    <a:lumMod val="65000"/>
                    <a:lumOff val="35000"/>
                  </a:schemeClr>
                </a:solidFill>
                <a:latin typeface="HelveticaNeue medium" panose="00000400000000000000" pitchFamily="2" charset="0"/>
                <a:cs typeface="Segoe UI" panose="020B0502040204020203" pitchFamily="34" charset="0"/>
              </a:rPr>
              <a:t>Task 1.2</a:t>
            </a:r>
          </a:p>
        </p:txBody>
      </p:sp>
    </p:spTree>
    <p:extLst>
      <p:ext uri="{BB962C8B-B14F-4D97-AF65-F5344CB8AC3E}">
        <p14:creationId xmlns:p14="http://schemas.microsoft.com/office/powerpoint/2010/main" val="29278003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125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750" fill="hold"/>
                                        <p:tgtEl>
                                          <p:spTgt spid="24"/>
                                        </p:tgtEl>
                                        <p:attrNameLst>
                                          <p:attrName>ppt_x</p:attrName>
                                        </p:attrNameLst>
                                      </p:cBhvr>
                                      <p:tavLst>
                                        <p:tav tm="0">
                                          <p:val>
                                            <p:strVal val="0-#ppt_w/2"/>
                                          </p:val>
                                        </p:tav>
                                        <p:tav tm="100000">
                                          <p:val>
                                            <p:strVal val="#ppt_x"/>
                                          </p:val>
                                        </p:tav>
                                      </p:tavLst>
                                    </p:anim>
                                    <p:anim calcmode="lin" valueType="num">
                                      <p:cBhvr additive="base">
                                        <p:cTn id="32"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16" grpId="0"/>
      <p:bldP spid="18" grpId="0"/>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36795" y="1475997"/>
            <a:ext cx="6254288" cy="3906006"/>
          </a:xfrm>
          <a:prstGeom prst="rect">
            <a:avLst/>
          </a:prstGeom>
        </p:spPr>
        <p:txBody>
          <a:bodyPr wrap="square">
            <a:spAutoFit/>
          </a:bodyPr>
          <a:lstStyle/>
          <a:p>
            <a:pPr>
              <a:lnSpc>
                <a:spcPct val="120000"/>
              </a:lnSpc>
            </a:pPr>
            <a:r>
              <a:rPr lang="en-US" sz="1600" i="1" dirty="0">
                <a:solidFill>
                  <a:schemeClr val="bg1">
                    <a:lumMod val="65000"/>
                  </a:schemeClr>
                </a:solidFill>
                <a:latin typeface="Segoe UI Light" panose="020B0502040204020203" pitchFamily="34" charset="0"/>
                <a:cs typeface="Segoe UI Light" panose="020B0502040204020203" pitchFamily="34" charset="0"/>
              </a:rPr>
              <a:t>1. I would use an A/B test to confirm the hypothesis. A - sale of old vacuum cleaners. B - sale of vacuum cleaners with new technology. Also for better A/B testing, I would do A/A testing. Then he conducted the same test only on goods of other categories. Metric = number of vacuum cleaners bought per day</a:t>
            </a:r>
          </a:p>
          <a:p>
            <a:pPr>
              <a:lnSpc>
                <a:spcPct val="120000"/>
              </a:lnSpc>
            </a:pPr>
            <a:r>
              <a:rPr lang="en-US" sz="1600" i="1" dirty="0">
                <a:solidFill>
                  <a:schemeClr val="bg1">
                    <a:lumMod val="65000"/>
                  </a:schemeClr>
                </a:solidFill>
                <a:latin typeface="Segoe UI Light" panose="020B0502040204020203" pitchFamily="34" charset="0"/>
                <a:cs typeface="Segoe UI Light" panose="020B0502040204020203" pitchFamily="34" charset="0"/>
              </a:rPr>
              <a:t>2. I would conduct a test in Moscow in an online store, during the period without holidays, for people in the category from 20 to 70 years old with the same promotion in both cases within a month. Product category - vacuum cleaners.</a:t>
            </a:r>
          </a:p>
          <a:p>
            <a:pPr>
              <a:lnSpc>
                <a:spcPct val="120000"/>
              </a:lnSpc>
            </a:pPr>
            <a:r>
              <a:rPr lang="en-US" sz="1600" i="1" dirty="0">
                <a:solidFill>
                  <a:schemeClr val="bg1">
                    <a:lumMod val="65000"/>
                  </a:schemeClr>
                </a:solidFill>
                <a:latin typeface="Segoe UI Light" panose="020B0502040204020203" pitchFamily="34" charset="0"/>
                <a:cs typeface="Segoe UI Light" panose="020B0502040204020203" pitchFamily="34" charset="0"/>
              </a:rPr>
              <a:t>3. At best, I would understand how the novelty of vacuum cleaner technology affects the sales volume of vacuum cleaners. In the worst case, I would understand that I made a mistake with the metric or with the conditions for conducting the A / B test.</a:t>
            </a:r>
          </a:p>
        </p:txBody>
      </p:sp>
      <p:sp>
        <p:nvSpPr>
          <p:cNvPr id="18" name="Rectangle 17"/>
          <p:cNvSpPr/>
          <p:nvPr/>
        </p:nvSpPr>
        <p:spPr>
          <a:xfrm>
            <a:off x="4085125" y="281548"/>
            <a:ext cx="2872992" cy="646331"/>
          </a:xfrm>
          <a:prstGeom prst="rect">
            <a:avLst/>
          </a:prstGeom>
        </p:spPr>
        <p:txBody>
          <a:bodyPr wrap="square">
            <a:spAutoFit/>
          </a:bodyPr>
          <a:lstStyle/>
          <a:p>
            <a:pPr algn="ctr"/>
            <a:r>
              <a:rPr lang="en-US" sz="3600" dirty="0">
                <a:solidFill>
                  <a:schemeClr val="tx1">
                    <a:lumMod val="65000"/>
                    <a:lumOff val="35000"/>
                  </a:schemeClr>
                </a:solidFill>
                <a:latin typeface="HelveticaNeue medium" panose="00000400000000000000" pitchFamily="2" charset="0"/>
                <a:cs typeface="Segoe UI" panose="020B0502040204020203" pitchFamily="34" charset="0"/>
              </a:rPr>
              <a:t>Task 1.3</a:t>
            </a:r>
          </a:p>
        </p:txBody>
      </p:sp>
    </p:spTree>
    <p:extLst>
      <p:ext uri="{BB962C8B-B14F-4D97-AF65-F5344CB8AC3E}">
        <p14:creationId xmlns:p14="http://schemas.microsoft.com/office/powerpoint/2010/main" val="42575614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theme/theme1.xml><?xml version="1.0" encoding="utf-8"?>
<a:theme xmlns:a="http://schemas.openxmlformats.org/drawingml/2006/main" name="Office Theme">
  <a:themeElements>
    <a:clrScheme name="Multicolor 10">
      <a:dk1>
        <a:sysClr val="windowText" lastClr="000000"/>
      </a:dk1>
      <a:lt1>
        <a:sysClr val="window" lastClr="FFFFFF"/>
      </a:lt1>
      <a:dk2>
        <a:srgbClr val="2D3847"/>
      </a:dk2>
      <a:lt2>
        <a:srgbClr val="111111"/>
      </a:lt2>
      <a:accent1>
        <a:srgbClr val="4BD1FB"/>
      </a:accent1>
      <a:accent2>
        <a:srgbClr val="107CD6"/>
      </a:accent2>
      <a:accent3>
        <a:srgbClr val="AA1BE3"/>
      </a:accent3>
      <a:accent4>
        <a:srgbClr val="E717CE"/>
      </a:accent4>
      <a:accent5>
        <a:srgbClr val="F94994"/>
      </a:accent5>
      <a:accent6>
        <a:srgbClr val="FB85B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5764</TotalTime>
  <Words>603</Words>
  <Application>Microsoft Office PowerPoint</Application>
  <PresentationFormat>Широкоэкранный</PresentationFormat>
  <Paragraphs>28</Paragraphs>
  <Slides>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vt:i4>
      </vt:variant>
    </vt:vector>
  </HeadingPairs>
  <TitlesOfParts>
    <vt:vector size="14" baseType="lpstr">
      <vt:lpstr>Aller</vt:lpstr>
      <vt:lpstr>Arial</vt:lpstr>
      <vt:lpstr>Calibri</vt:lpstr>
      <vt:lpstr>Gotham Bold</vt:lpstr>
      <vt:lpstr>HelveticaNeue light</vt:lpstr>
      <vt:lpstr>HelveticaNeue medium</vt:lpstr>
      <vt:lpstr>Segoe UI Light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pratamayoga</dc:creator>
  <cp:lastModifiedBy>admin</cp:lastModifiedBy>
  <cp:revision>243</cp:revision>
  <dcterms:created xsi:type="dcterms:W3CDTF">2017-02-28T05:28:20Z</dcterms:created>
  <dcterms:modified xsi:type="dcterms:W3CDTF">2022-07-21T13:09:15Z</dcterms:modified>
</cp:coreProperties>
</file>