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F556F256-1A68-4532-BE8A-DC10B9D9FB04}"/>
    <pc:docChg chg="custSel addSld delSld modSld">
      <pc:chgData name="Черкезян Кристинэ" userId="6cc782d8-63de-4ea7-a392-48191cda3972" providerId="ADAL" clId="{F556F256-1A68-4532-BE8A-DC10B9D9FB04}" dt="2023-12-04T06:32:22.449" v="40" actId="2696"/>
      <pc:docMkLst>
        <pc:docMk/>
      </pc:docMkLst>
      <pc:sldChg chg="addSp delSp modSp new del mod">
        <pc:chgData name="Черкезян Кристинэ" userId="6cc782d8-63de-4ea7-a392-48191cda3972" providerId="ADAL" clId="{F556F256-1A68-4532-BE8A-DC10B9D9FB04}" dt="2023-12-04T06:32:22.449" v="40" actId="2696"/>
        <pc:sldMkLst>
          <pc:docMk/>
          <pc:sldMk cId="3349265554" sldId="256"/>
        </pc:sldMkLst>
        <pc:picChg chg="add del mod">
          <ac:chgData name="Черкезян Кристинэ" userId="6cc782d8-63de-4ea7-a392-48191cda3972" providerId="ADAL" clId="{F556F256-1A68-4532-BE8A-DC10B9D9FB04}" dt="2023-12-04T06:16:02.128" v="9" actId="478"/>
          <ac:picMkLst>
            <pc:docMk/>
            <pc:sldMk cId="3349265554" sldId="256"/>
            <ac:picMk id="5" creationId="{EBFD1602-87CA-4196-AFFA-24865BF36EF8}"/>
          </ac:picMkLst>
        </pc:picChg>
        <pc:picChg chg="add">
          <ac:chgData name="Черкезян Кристинэ" userId="6cc782d8-63de-4ea7-a392-48191cda3972" providerId="ADAL" clId="{F556F256-1A68-4532-BE8A-DC10B9D9FB04}" dt="2023-12-04T06:16:03.271" v="10" actId="22"/>
          <ac:picMkLst>
            <pc:docMk/>
            <pc:sldMk cId="3349265554" sldId="256"/>
            <ac:picMk id="7" creationId="{DF975DCA-D5F4-4243-8CEF-99079A57A624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5:30.623" v="8" actId="22"/>
        <pc:sldMkLst>
          <pc:docMk/>
          <pc:sldMk cId="1266472004" sldId="257"/>
        </pc:sldMkLst>
        <pc:picChg chg="add">
          <ac:chgData name="Черкезян Кристинэ" userId="6cc782d8-63de-4ea7-a392-48191cda3972" providerId="ADAL" clId="{F556F256-1A68-4532-BE8A-DC10B9D9FB04}" dt="2023-12-04T06:15:30.623" v="8" actId="22"/>
          <ac:picMkLst>
            <pc:docMk/>
            <pc:sldMk cId="1266472004" sldId="257"/>
            <ac:picMk id="5" creationId="{E316BF8A-BF86-4295-801C-61BAFC62EC48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6:30.316" v="11" actId="22"/>
        <pc:sldMkLst>
          <pc:docMk/>
          <pc:sldMk cId="4075119248" sldId="258"/>
        </pc:sldMkLst>
        <pc:picChg chg="add">
          <ac:chgData name="Черкезян Кристинэ" userId="6cc782d8-63de-4ea7-a392-48191cda3972" providerId="ADAL" clId="{F556F256-1A68-4532-BE8A-DC10B9D9FB04}" dt="2023-12-04T06:16:30.316" v="11" actId="22"/>
          <ac:picMkLst>
            <pc:docMk/>
            <pc:sldMk cId="4075119248" sldId="258"/>
            <ac:picMk id="5" creationId="{AFD3B03B-E24C-4AC7-BC82-BB47657135A9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6:46.387" v="12" actId="22"/>
        <pc:sldMkLst>
          <pc:docMk/>
          <pc:sldMk cId="4114188948" sldId="259"/>
        </pc:sldMkLst>
        <pc:picChg chg="add">
          <ac:chgData name="Черкезян Кристинэ" userId="6cc782d8-63de-4ea7-a392-48191cda3972" providerId="ADAL" clId="{F556F256-1A68-4532-BE8A-DC10B9D9FB04}" dt="2023-12-04T06:16:46.387" v="12" actId="22"/>
          <ac:picMkLst>
            <pc:docMk/>
            <pc:sldMk cId="4114188948" sldId="259"/>
            <ac:picMk id="5" creationId="{5FCC9C90-F140-4AD3-A756-44DF12CEF821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7:05.532" v="13" actId="22"/>
        <pc:sldMkLst>
          <pc:docMk/>
          <pc:sldMk cId="839247985" sldId="260"/>
        </pc:sldMkLst>
        <pc:picChg chg="add">
          <ac:chgData name="Черкезян Кристинэ" userId="6cc782d8-63de-4ea7-a392-48191cda3972" providerId="ADAL" clId="{F556F256-1A68-4532-BE8A-DC10B9D9FB04}" dt="2023-12-04T06:17:05.532" v="13" actId="22"/>
          <ac:picMkLst>
            <pc:docMk/>
            <pc:sldMk cId="839247985" sldId="260"/>
            <ac:picMk id="5" creationId="{6862E8BE-6D67-40DA-A594-41C5DDAF7FC0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7:23.568" v="14" actId="22"/>
        <pc:sldMkLst>
          <pc:docMk/>
          <pc:sldMk cId="1096311043" sldId="261"/>
        </pc:sldMkLst>
        <pc:picChg chg="add">
          <ac:chgData name="Черкезян Кристинэ" userId="6cc782d8-63de-4ea7-a392-48191cda3972" providerId="ADAL" clId="{F556F256-1A68-4532-BE8A-DC10B9D9FB04}" dt="2023-12-04T06:17:23.568" v="14" actId="22"/>
          <ac:picMkLst>
            <pc:docMk/>
            <pc:sldMk cId="1096311043" sldId="261"/>
            <ac:picMk id="5" creationId="{3343445B-BEA1-4BDF-8956-51D72B9CA3C9}"/>
          </ac:picMkLst>
        </pc:picChg>
      </pc:sldChg>
      <pc:sldChg chg="addSp new mod">
        <pc:chgData name="Черкезян Кристинэ" userId="6cc782d8-63de-4ea7-a392-48191cda3972" providerId="ADAL" clId="{F556F256-1A68-4532-BE8A-DC10B9D9FB04}" dt="2023-12-04T06:17:50.485" v="19" actId="22"/>
        <pc:sldMkLst>
          <pc:docMk/>
          <pc:sldMk cId="2909358620" sldId="262"/>
        </pc:sldMkLst>
        <pc:picChg chg="add">
          <ac:chgData name="Черкезян Кристинэ" userId="6cc782d8-63de-4ea7-a392-48191cda3972" providerId="ADAL" clId="{F556F256-1A68-4532-BE8A-DC10B9D9FB04}" dt="2023-12-04T06:17:50.485" v="19" actId="22"/>
          <ac:picMkLst>
            <pc:docMk/>
            <pc:sldMk cId="2909358620" sldId="262"/>
            <ac:picMk id="5" creationId="{08BFC81E-C80C-4F43-B435-BDAAFA1EF3EC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8:49.623" v="20" actId="22"/>
        <pc:sldMkLst>
          <pc:docMk/>
          <pc:sldMk cId="1018735728" sldId="263"/>
        </pc:sldMkLst>
        <pc:picChg chg="add">
          <ac:chgData name="Черкезян Кристинэ" userId="6cc782d8-63de-4ea7-a392-48191cda3972" providerId="ADAL" clId="{F556F256-1A68-4532-BE8A-DC10B9D9FB04}" dt="2023-12-04T06:18:49.623" v="20" actId="22"/>
          <ac:picMkLst>
            <pc:docMk/>
            <pc:sldMk cId="1018735728" sldId="263"/>
            <ac:picMk id="5" creationId="{6C7A2254-2D11-49D1-B2F5-064B959907D3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19:30.513" v="21" actId="22"/>
        <pc:sldMkLst>
          <pc:docMk/>
          <pc:sldMk cId="4261901264" sldId="264"/>
        </pc:sldMkLst>
        <pc:picChg chg="add">
          <ac:chgData name="Черкезян Кристинэ" userId="6cc782d8-63de-4ea7-a392-48191cda3972" providerId="ADAL" clId="{F556F256-1A68-4532-BE8A-DC10B9D9FB04}" dt="2023-12-04T06:19:30.513" v="21" actId="22"/>
          <ac:picMkLst>
            <pc:docMk/>
            <pc:sldMk cId="4261901264" sldId="264"/>
            <ac:picMk id="5" creationId="{440A8E1D-3550-4197-AF8F-AD1A53DF4280}"/>
          </ac:picMkLst>
        </pc:picChg>
      </pc:sldChg>
      <pc:sldChg chg="addSp add mod">
        <pc:chgData name="Черкезян Кристинэ" userId="6cc782d8-63de-4ea7-a392-48191cda3972" providerId="ADAL" clId="{F556F256-1A68-4532-BE8A-DC10B9D9FB04}" dt="2023-12-04T06:22:07.757" v="22" actId="22"/>
        <pc:sldMkLst>
          <pc:docMk/>
          <pc:sldMk cId="486251874" sldId="265"/>
        </pc:sldMkLst>
        <pc:picChg chg="add">
          <ac:chgData name="Черкезян Кристинэ" userId="6cc782d8-63de-4ea7-a392-48191cda3972" providerId="ADAL" clId="{F556F256-1A68-4532-BE8A-DC10B9D9FB04}" dt="2023-12-04T06:22:07.757" v="22" actId="22"/>
          <ac:picMkLst>
            <pc:docMk/>
            <pc:sldMk cId="486251874" sldId="265"/>
            <ac:picMk id="5" creationId="{054DA1A3-896E-4DC9-B4E1-0885FF9A0772}"/>
          </ac:picMkLst>
        </pc:picChg>
      </pc:sldChg>
      <pc:sldChg chg="addSp delSp modSp add mod">
        <pc:chgData name="Черкезян Кристинэ" userId="6cc782d8-63de-4ea7-a392-48191cda3972" providerId="ADAL" clId="{F556F256-1A68-4532-BE8A-DC10B9D9FB04}" dt="2023-12-04T06:25:22.482" v="39" actId="404"/>
        <pc:sldMkLst>
          <pc:docMk/>
          <pc:sldMk cId="1018168923" sldId="266"/>
        </pc:sldMkLst>
        <pc:spChg chg="del">
          <ac:chgData name="Черкезян Кристинэ" userId="6cc782d8-63de-4ea7-a392-48191cda3972" providerId="ADAL" clId="{F556F256-1A68-4532-BE8A-DC10B9D9FB04}" dt="2023-12-04T06:23:05.090" v="26" actId="478"/>
          <ac:spMkLst>
            <pc:docMk/>
            <pc:sldMk cId="1018168923" sldId="266"/>
            <ac:spMk id="2" creationId="{DDC88A68-135F-4CE8-AF94-BB4981EB5BF9}"/>
          </ac:spMkLst>
        </pc:spChg>
        <pc:spChg chg="mod">
          <ac:chgData name="Черкезян Кристинэ" userId="6cc782d8-63de-4ea7-a392-48191cda3972" providerId="ADAL" clId="{F556F256-1A68-4532-BE8A-DC10B9D9FB04}" dt="2023-12-04T06:25:22.482" v="39" actId="404"/>
          <ac:spMkLst>
            <pc:docMk/>
            <pc:sldMk cId="1018168923" sldId="266"/>
            <ac:spMk id="3" creationId="{8CBB64B2-F7B8-43B0-B5CA-FD61B1C94853}"/>
          </ac:spMkLst>
        </pc:spChg>
        <pc:picChg chg="del">
          <ac:chgData name="Черкезян Кристинэ" userId="6cc782d8-63de-4ea7-a392-48191cda3972" providerId="ADAL" clId="{F556F256-1A68-4532-BE8A-DC10B9D9FB04}" dt="2023-12-04T06:22:15.826" v="24" actId="478"/>
          <ac:picMkLst>
            <pc:docMk/>
            <pc:sldMk cId="1018168923" sldId="266"/>
            <ac:picMk id="5" creationId="{054DA1A3-896E-4DC9-B4E1-0885FF9A0772}"/>
          </ac:picMkLst>
        </pc:picChg>
        <pc:picChg chg="add mod">
          <ac:chgData name="Черкезян Кристинэ" userId="6cc782d8-63de-4ea7-a392-48191cda3972" providerId="ADAL" clId="{F556F256-1A68-4532-BE8A-DC10B9D9FB04}" dt="2023-12-04T06:25:18.126" v="38" actId="14100"/>
          <ac:picMkLst>
            <pc:docMk/>
            <pc:sldMk cId="1018168923" sldId="266"/>
            <ac:picMk id="6" creationId="{6B871E13-284E-4056-B59A-35AD0ED673B3}"/>
          </ac:picMkLst>
        </pc:picChg>
      </pc:sldChg>
      <pc:sldMasterChg chg="addSldLayout">
        <pc:chgData name="Черкезян Кристинэ" userId="6cc782d8-63de-4ea7-a392-48191cda3972" providerId="ADAL" clId="{F556F256-1A68-4532-BE8A-DC10B9D9FB04}" dt="2023-12-04T06:14:37.100" v="0" actId="680"/>
        <pc:sldMasterMkLst>
          <pc:docMk/>
          <pc:sldMasterMk cId="151739535" sldId="2147483648"/>
        </pc:sldMasterMkLst>
        <pc:sldLayoutChg chg="add">
          <pc:chgData name="Черкезян Кристинэ" userId="6cc782d8-63de-4ea7-a392-48191cda3972" providerId="ADAL" clId="{F556F256-1A68-4532-BE8A-DC10B9D9FB04}" dt="2023-12-04T06:14:37.100" v="0" actId="680"/>
          <pc:sldLayoutMkLst>
            <pc:docMk/>
            <pc:sldMasterMk cId="151739535" sldId="2147483648"/>
            <pc:sldLayoutMk cId="378536503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2912E-FE5D-43B7-96FA-0F9CB30A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9F197-A6F3-4840-BFF2-89BBA3FCE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853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E4F4-2AE8-4FEF-A944-D0D5C411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B01C73-3B3B-4AD2-A41A-3EBFC47C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6BF8A-BF86-4295-801C-61BAFC62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768"/>
            <a:ext cx="12192000" cy="51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7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64B2-F7B8-43B0-B5CA-FD61B1C94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53" y="0"/>
            <a:ext cx="9144000" cy="1506071"/>
          </a:xfrm>
        </p:spPr>
        <p:txBody>
          <a:bodyPr/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</a:p>
          <a:p>
            <a:pPr algn="l"/>
            <a:r>
              <a:rPr lang="ru-RU" sz="1600" b="0" i="0" u="sng" strike="noStrike" baseline="0" dirty="0">
                <a:solidFill>
                  <a:srgbClr val="0070C0"/>
                </a:solidFill>
                <a:latin typeface="Segoe UI" panose="020B0502040204020203" pitchFamily="34" charset="0"/>
              </a:rPr>
              <a:t>Функцию конструктор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можно рассматривать как аналог классов в строго типизированных языках программирования. </a:t>
            </a:r>
          </a:p>
          <a:p>
            <a:pPr algn="l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871E13-284E-4056-B59A-35AD0ED6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683"/>
            <a:ext cx="8641976" cy="5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E4F4-2AE8-4FEF-A944-D0D5C411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B01C73-3B3B-4AD2-A41A-3EBFC47C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D3B03B-E24C-4AC7-BC82-BB476571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858"/>
            <a:ext cx="12192000" cy="54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E4F4-2AE8-4FEF-A944-D0D5C411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B01C73-3B3B-4AD2-A41A-3EBFC47C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C9C90-F140-4AD3-A756-44DF12CE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833"/>
            <a:ext cx="12192000" cy="51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E4F4-2AE8-4FEF-A944-D0D5C411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B01C73-3B3B-4AD2-A41A-3EBFC47C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2E8BE-6D67-40DA-A594-41C5DDAF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232"/>
            <a:ext cx="12192000" cy="55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E4F4-2AE8-4FEF-A944-D0D5C411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B01C73-3B3B-4AD2-A41A-3EBFC47C0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43445B-BEA1-4BDF-8956-51D72B9C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467"/>
            <a:ext cx="12192000" cy="54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88A68-135F-4CE8-AF94-BB4981EB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64B2-F7B8-43B0-B5CA-FD61B1C94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BFC81E-C80C-4F43-B435-BDAAFA1E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40"/>
            <a:ext cx="12192000" cy="55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88A68-135F-4CE8-AF94-BB4981EB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64B2-F7B8-43B0-B5CA-FD61B1C94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A2254-2D11-49D1-B2F5-064B9599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290"/>
            <a:ext cx="12192000" cy="58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88A68-135F-4CE8-AF94-BB4981EB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64B2-F7B8-43B0-B5CA-FD61B1C94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0A8E1D-3550-4197-AF8F-AD1A53DF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850"/>
            <a:ext cx="12192000" cy="51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88A68-135F-4CE8-AF94-BB4981EB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B64B2-F7B8-43B0-B5CA-FD61B1C94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4DA1A3-896E-4DC9-B4E1-0885FF9A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866775"/>
            <a:ext cx="105251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1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2023-12-04T06:14:28Z</dcterms:created>
  <dcterms:modified xsi:type="dcterms:W3CDTF">2023-12-04T06:32:30Z</dcterms:modified>
</cp:coreProperties>
</file>