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1" autoAdjust="0"/>
    <p:restoredTop sz="94660"/>
  </p:normalViewPr>
  <p:slideViewPr>
    <p:cSldViewPr snapToGrid="0">
      <p:cViewPr>
        <p:scale>
          <a:sx n="75" d="100"/>
          <a:sy n="75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04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31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6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93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20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5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80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A240-F4AB-4F10-93D5-58D3AF374AA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98D3-7EA5-49DD-AAA3-A8C0AE2E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4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0573" y="612063"/>
            <a:ext cx="85752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BOM (Browser Object Model)</a:t>
            </a:r>
            <a:endParaRPr lang="ru-RU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Объектная модель браузера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4" y="2660073"/>
            <a:ext cx="10371686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229"/>
            <a:ext cx="12192000" cy="43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" y="748145"/>
            <a:ext cx="12181428" cy="53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402"/>
            <a:ext cx="12168792" cy="43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6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953"/>
            <a:ext cx="12192000" cy="59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3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1494599"/>
            <a:ext cx="12067309" cy="38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9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791"/>
            <a:ext cx="12192000" cy="60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0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131"/>
            <a:ext cx="12191999" cy="61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4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127"/>
            <a:ext cx="120268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0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" y="1662544"/>
            <a:ext cx="12196283" cy="34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3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581603"/>
            <a:ext cx="11596255" cy="61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4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474"/>
            <a:ext cx="12216839" cy="54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57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675"/>
            <a:ext cx="11998036" cy="60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0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7160"/>
            <a:ext cx="12148821" cy="54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487"/>
            <a:ext cx="12067308" cy="57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" y="946438"/>
            <a:ext cx="12067605" cy="49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8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478457"/>
            <a:ext cx="11831782" cy="61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03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179"/>
            <a:ext cx="12095018" cy="53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78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341"/>
            <a:ext cx="12192000" cy="57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74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67"/>
            <a:ext cx="11928764" cy="62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87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79"/>
            <a:ext cx="12075166" cy="62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16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1855" cy="68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8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500"/>
            <a:ext cx="12191999" cy="55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431"/>
            <a:ext cx="12192000" cy="57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7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735"/>
            <a:ext cx="12142544" cy="49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4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055"/>
            <a:ext cx="12192000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6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921"/>
            <a:ext cx="12067309" cy="58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211506"/>
            <a:ext cx="11526982" cy="519176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6255" y="5403273"/>
            <a:ext cx="1202574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dirty="0"/>
              <a:t>Объяснение примера:</a:t>
            </a:r>
          </a:p>
          <a:p>
            <a:r>
              <a:rPr lang="ru-RU" sz="1600" dirty="0"/>
              <a:t>Параметрами функции являются имя "</a:t>
            </a:r>
            <a:r>
              <a:rPr lang="ru-RU" sz="1600" dirty="0" err="1"/>
              <a:t>кукиса</a:t>
            </a:r>
            <a:r>
              <a:rPr lang="ru-RU" sz="1600" dirty="0"/>
              <a:t>" (</a:t>
            </a:r>
            <a:r>
              <a:rPr lang="ru-RU" sz="1600" dirty="0" err="1"/>
              <a:t>cname</a:t>
            </a:r>
            <a:r>
              <a:rPr lang="ru-RU" sz="1600" dirty="0"/>
              <a:t>), значение "</a:t>
            </a:r>
            <a:r>
              <a:rPr lang="ru-RU" sz="1600" dirty="0" err="1"/>
              <a:t>кукиса</a:t>
            </a:r>
            <a:r>
              <a:rPr lang="ru-RU" sz="1600" dirty="0"/>
              <a:t>" (</a:t>
            </a:r>
            <a:r>
              <a:rPr lang="ru-RU" sz="1600" dirty="0" err="1"/>
              <a:t>cvalue</a:t>
            </a:r>
            <a:r>
              <a:rPr lang="ru-RU" sz="1600" dirty="0"/>
              <a:t>) и число дней до окончания действия "</a:t>
            </a:r>
            <a:r>
              <a:rPr lang="ru-RU" sz="1600" dirty="0" err="1"/>
              <a:t>кукиса</a:t>
            </a:r>
            <a:r>
              <a:rPr lang="ru-RU" sz="1600" dirty="0"/>
              <a:t>" (</a:t>
            </a:r>
            <a:r>
              <a:rPr lang="ru-RU" sz="1600" dirty="0" err="1"/>
              <a:t>exdays</a:t>
            </a:r>
            <a:r>
              <a:rPr lang="ru-RU" sz="1600" dirty="0"/>
              <a:t>).</a:t>
            </a:r>
          </a:p>
          <a:p>
            <a:r>
              <a:rPr lang="ru-RU" sz="1600" dirty="0"/>
              <a:t>Функция устанавливает </a:t>
            </a:r>
            <a:r>
              <a:rPr lang="ru-RU" sz="1600" dirty="0" err="1"/>
              <a:t>cookies</a:t>
            </a:r>
            <a:r>
              <a:rPr lang="ru-RU" sz="1600" dirty="0"/>
              <a:t> добавляя в одну строку имя "</a:t>
            </a:r>
            <a:r>
              <a:rPr lang="ru-RU" sz="1600" dirty="0" err="1"/>
              <a:t>кукиса</a:t>
            </a:r>
            <a:r>
              <a:rPr lang="ru-RU" sz="1600" dirty="0"/>
              <a:t>", значение и дату его окончания.</a:t>
            </a: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15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579"/>
            <a:ext cx="9102437" cy="458204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1" y="4549676"/>
            <a:ext cx="10427406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1600" b="1" u="sng" dirty="0"/>
              <a:t>Как функция работает:</a:t>
            </a:r>
          </a:p>
          <a:p>
            <a:r>
              <a:rPr lang="ru-RU" sz="1600" dirty="0"/>
              <a:t>В качестве параметра принимаем имя "</a:t>
            </a:r>
            <a:r>
              <a:rPr lang="ru-RU" sz="1600" dirty="0" err="1"/>
              <a:t>кукиса</a:t>
            </a:r>
            <a:r>
              <a:rPr lang="ru-RU" sz="1600" dirty="0"/>
              <a:t>" (</a:t>
            </a:r>
            <a:r>
              <a:rPr lang="ru-RU" sz="1600" dirty="0" err="1"/>
              <a:t>cname</a:t>
            </a:r>
            <a:r>
              <a:rPr lang="ru-RU" sz="1600" dirty="0"/>
              <a:t>).</a:t>
            </a:r>
          </a:p>
          <a:p>
            <a:r>
              <a:rPr lang="ru-RU" sz="1600" dirty="0"/>
              <a:t>Создаем переменную (</a:t>
            </a:r>
            <a:r>
              <a:rPr lang="ru-RU" sz="1600" dirty="0" err="1"/>
              <a:t>name</a:t>
            </a:r>
            <a:r>
              <a:rPr lang="ru-RU" sz="1600" dirty="0"/>
              <a:t>) с текстом, который будем искать (</a:t>
            </a:r>
            <a:r>
              <a:rPr lang="ru-RU" sz="1600" dirty="0" err="1"/>
              <a:t>cname</a:t>
            </a:r>
            <a:r>
              <a:rPr lang="ru-RU" sz="1600" dirty="0"/>
              <a:t> + "=").</a:t>
            </a:r>
          </a:p>
          <a:p>
            <a:r>
              <a:rPr lang="ru-RU" sz="1600" dirty="0"/>
              <a:t>Декодируем строку с </a:t>
            </a:r>
            <a:r>
              <a:rPr lang="ru-RU" sz="1600" dirty="0" err="1"/>
              <a:t>cookies</a:t>
            </a:r>
            <a:r>
              <a:rPr lang="ru-RU" sz="1600" dirty="0"/>
              <a:t>, чтобы обработать специальные символы, например, '$'</a:t>
            </a:r>
          </a:p>
          <a:p>
            <a:r>
              <a:rPr lang="ru-RU" sz="1600" dirty="0"/>
              <a:t>Разбиваем значение </a:t>
            </a:r>
            <a:r>
              <a:rPr lang="ru-RU" sz="1600" dirty="0" err="1"/>
              <a:t>document.cookie</a:t>
            </a:r>
            <a:r>
              <a:rPr lang="ru-RU" sz="1600" dirty="0"/>
              <a:t> по символу ";" и помещаем результат в массив </a:t>
            </a:r>
            <a:r>
              <a:rPr lang="ru-RU" sz="1600" dirty="0" err="1"/>
              <a:t>ca</a:t>
            </a:r>
            <a:r>
              <a:rPr lang="ru-RU" sz="1600" dirty="0"/>
              <a:t> (</a:t>
            </a:r>
            <a:r>
              <a:rPr lang="ru-RU" sz="1600" dirty="0" err="1"/>
              <a:t>ca</a:t>
            </a:r>
            <a:r>
              <a:rPr lang="ru-RU" sz="1600" dirty="0"/>
              <a:t> = </a:t>
            </a:r>
            <a:r>
              <a:rPr lang="ru-RU" sz="1600" dirty="0" err="1"/>
              <a:t>decodedCookie.split</a:t>
            </a:r>
            <a:r>
              <a:rPr lang="ru-RU" sz="1600" dirty="0"/>
              <a:t>(';')).</a:t>
            </a:r>
          </a:p>
          <a:p>
            <a:r>
              <a:rPr lang="ru-RU" sz="1600" dirty="0"/>
              <a:t>В цикле обходим массив </a:t>
            </a:r>
            <a:r>
              <a:rPr lang="ru-RU" sz="1600" dirty="0" err="1"/>
              <a:t>ca</a:t>
            </a:r>
            <a:r>
              <a:rPr lang="ru-RU" sz="1600" dirty="0"/>
              <a:t> (i = 0; i &lt; </a:t>
            </a:r>
            <a:r>
              <a:rPr lang="ru-RU" sz="1600" dirty="0" err="1"/>
              <a:t>ca.length</a:t>
            </a:r>
            <a:r>
              <a:rPr lang="ru-RU" sz="1600" dirty="0"/>
              <a:t>; i++) и читаем каждое значение в переменную (c = </a:t>
            </a:r>
            <a:r>
              <a:rPr lang="ru-RU" sz="1600" dirty="0" err="1"/>
              <a:t>ca</a:t>
            </a:r>
            <a:r>
              <a:rPr lang="ru-RU" sz="1600" dirty="0"/>
              <a:t>[i]).</a:t>
            </a:r>
          </a:p>
          <a:p>
            <a:r>
              <a:rPr lang="ru-RU" sz="1600" dirty="0"/>
              <a:t>Если "</a:t>
            </a:r>
            <a:r>
              <a:rPr lang="ru-RU" sz="1600" dirty="0" err="1"/>
              <a:t>кукис</a:t>
            </a:r>
            <a:r>
              <a:rPr lang="ru-RU" sz="1600" dirty="0"/>
              <a:t>" найден (</a:t>
            </a:r>
            <a:r>
              <a:rPr lang="ru-RU" sz="1600" dirty="0" err="1"/>
              <a:t>c.indexOf</a:t>
            </a:r>
            <a:r>
              <a:rPr lang="ru-RU" sz="1600" dirty="0"/>
              <a:t>(</a:t>
            </a:r>
            <a:r>
              <a:rPr lang="ru-RU" sz="1600" dirty="0" err="1"/>
              <a:t>name</a:t>
            </a:r>
            <a:r>
              <a:rPr lang="ru-RU" sz="1600" dirty="0"/>
              <a:t>) == 0), возвращаем его значение (</a:t>
            </a:r>
            <a:r>
              <a:rPr lang="ru-RU" sz="1600" dirty="0" err="1"/>
              <a:t>c.substring</a:t>
            </a:r>
            <a:r>
              <a:rPr lang="ru-RU" sz="1600" dirty="0"/>
              <a:t>(</a:t>
            </a:r>
            <a:r>
              <a:rPr lang="ru-RU" sz="1600" dirty="0" err="1"/>
              <a:t>name.length</a:t>
            </a:r>
            <a:r>
              <a:rPr lang="ru-RU" sz="1600" dirty="0"/>
              <a:t>, </a:t>
            </a:r>
            <a:r>
              <a:rPr lang="ru-RU" sz="1600" dirty="0" err="1"/>
              <a:t>c.length</a:t>
            </a:r>
            <a:r>
              <a:rPr lang="ru-RU" sz="1600" dirty="0"/>
              <a:t>).</a:t>
            </a:r>
          </a:p>
          <a:p>
            <a:r>
              <a:rPr lang="ru-RU" sz="1600" dirty="0"/>
              <a:t>Если "</a:t>
            </a:r>
            <a:r>
              <a:rPr lang="ru-RU" sz="1600" dirty="0" err="1"/>
              <a:t>кукис</a:t>
            </a:r>
            <a:r>
              <a:rPr lang="ru-RU" sz="1600" dirty="0"/>
              <a:t>" не найден, возвращаем пустую строку "".</a:t>
            </a:r>
          </a:p>
        </p:txBody>
      </p:sp>
    </p:spTree>
    <p:extLst>
      <p:ext uri="{BB962C8B-B14F-4D97-AF65-F5344CB8AC3E}">
        <p14:creationId xmlns:p14="http://schemas.microsoft.com/office/powerpoint/2010/main" val="2677376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43" y="817419"/>
            <a:ext cx="12175103" cy="52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1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0509" cy="4598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8910"/>
            <a:ext cx="7190509" cy="23907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813965" y="4870967"/>
            <a:ext cx="3629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 </a:t>
            </a:r>
            <a:r>
              <a:rPr lang="ru-RU" dirty="0" smtClean="0"/>
              <a:t>приведенном примере </a:t>
            </a:r>
            <a:r>
              <a:rPr lang="ru-RU" dirty="0"/>
              <a:t>функция </a:t>
            </a:r>
            <a:r>
              <a:rPr lang="ru-RU" b="1" dirty="0" err="1"/>
              <a:t>checkCookie</a:t>
            </a:r>
            <a:r>
              <a:rPr lang="ru-RU" b="1" dirty="0"/>
              <a:t>()</a:t>
            </a:r>
            <a:r>
              <a:rPr lang="ru-RU" dirty="0"/>
              <a:t> запускается сразу же после загрузки страницы.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6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15"/>
            <a:ext cx="12192000" cy="56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582"/>
            <a:ext cx="12192000" cy="44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738"/>
            <a:ext cx="12192000" cy="48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982"/>
            <a:ext cx="12135535" cy="53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9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460"/>
            <a:ext cx="12191999" cy="569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6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" y="1787236"/>
            <a:ext cx="12146182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82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179</Words>
  <Application>Microsoft Office PowerPoint</Application>
  <PresentationFormat>Широкоэкранный</PresentationFormat>
  <Paragraphs>14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Кристине</dc:creator>
  <cp:lastModifiedBy>Черкезян Кристине</cp:lastModifiedBy>
  <cp:revision>11</cp:revision>
  <dcterms:created xsi:type="dcterms:W3CDTF">2020-12-11T06:41:13Z</dcterms:created>
  <dcterms:modified xsi:type="dcterms:W3CDTF">2020-12-11T12:46:38Z</dcterms:modified>
</cp:coreProperties>
</file>