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3" r:id="rId7"/>
    <p:sldId id="264" r:id="rId8"/>
    <p:sldId id="260" r:id="rId9"/>
    <p:sldId id="261" r:id="rId10"/>
    <p:sldId id="265" r:id="rId11"/>
    <p:sldId id="266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100" d="100"/>
          <a:sy n="100" d="100"/>
        </p:scale>
        <p:origin x="-45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0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9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4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A619-5505-4B17-BF76-63909794FD4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r="1926"/>
          <a:stretch/>
        </p:blipFill>
        <p:spPr>
          <a:xfrm>
            <a:off x="1577339" y="847364"/>
            <a:ext cx="9052561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578" y="1721582"/>
            <a:ext cx="3817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C = 100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C + D = 130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C + E = 70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D = 150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D + E = 60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212724" y="2998855"/>
            <a:ext cx="875763" cy="47651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7538" y="1830363"/>
            <a:ext cx="4292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C = 100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C + D = 130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D = 150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3A + 2B + 2C + 2D = 380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1713" y="3475374"/>
            <a:ext cx="405684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10648" y="2167857"/>
            <a:ext cx="81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60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158" y="2401863"/>
            <a:ext cx="4292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3A + 2B + 2C + 2D = 380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938404" y="2940472"/>
            <a:ext cx="875763" cy="47651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1992" y="1893497"/>
            <a:ext cx="59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ctr">
              <a:buAutoNum type="arabicPlain" startAt="3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2    2    2    0        A               380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B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C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D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E</a:t>
            </a:r>
          </a:p>
        </p:txBody>
      </p:sp>
      <p:sp>
        <p:nvSpPr>
          <p:cNvPr id="9" name="Right Bracket 8"/>
          <p:cNvSpPr/>
          <p:nvPr/>
        </p:nvSpPr>
        <p:spPr>
          <a:xfrm>
            <a:off x="8865540" y="2431407"/>
            <a:ext cx="212759" cy="2602621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ket 9"/>
          <p:cNvSpPr/>
          <p:nvPr/>
        </p:nvSpPr>
        <p:spPr>
          <a:xfrm>
            <a:off x="9813234" y="2446764"/>
            <a:ext cx="258412" cy="2602621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ket 10"/>
          <p:cNvSpPr/>
          <p:nvPr/>
        </p:nvSpPr>
        <p:spPr>
          <a:xfrm>
            <a:off x="11698807" y="2446763"/>
            <a:ext cx="244002" cy="2602621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6204618" y="2435497"/>
            <a:ext cx="198820" cy="2598531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>
            <a:off x="9276714" y="2446764"/>
            <a:ext cx="198820" cy="2598531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ket 15"/>
          <p:cNvSpPr/>
          <p:nvPr/>
        </p:nvSpPr>
        <p:spPr>
          <a:xfrm>
            <a:off x="11003220" y="2446763"/>
            <a:ext cx="198820" cy="2598531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qual 16"/>
          <p:cNvSpPr/>
          <p:nvPr/>
        </p:nvSpPr>
        <p:spPr>
          <a:xfrm>
            <a:off x="10251013" y="3419318"/>
            <a:ext cx="553792" cy="413932"/>
          </a:xfrm>
          <a:prstGeom prst="mathEqual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1785" y="1791699"/>
            <a:ext cx="6926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lain" startAt="3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2   2   0      A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4   2   2   2      B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3   1   1      C            300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1   3   1      D            340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0   2   1   1   2      E            130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3345530" y="1812938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6401150" y="1834176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7932770" y="1812937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/>
          <p:cNvSpPr/>
          <p:nvPr/>
        </p:nvSpPr>
        <p:spPr>
          <a:xfrm>
            <a:off x="8728381" y="1834176"/>
            <a:ext cx="209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>
            <a:off x="6835140" y="1834176"/>
            <a:ext cx="182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5902342" y="1850859"/>
            <a:ext cx="236597" cy="2803162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7236569" y="3045474"/>
            <a:ext cx="553792" cy="413932"/>
          </a:xfrm>
          <a:prstGeom prst="mathEqual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5862" y="5190186"/>
            <a:ext cx="224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Mx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= 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1785" y="1791699"/>
            <a:ext cx="6926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lain" startAt="3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2   2   0      A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4   2   2   2      B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3   1   1      C            300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1   3   1      D            340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0   2   1   1   2      E            130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3345530" y="1812938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6401150" y="1834176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7932770" y="1812937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/>
          <p:cNvSpPr/>
          <p:nvPr/>
        </p:nvSpPr>
        <p:spPr>
          <a:xfrm>
            <a:off x="8728381" y="1834176"/>
            <a:ext cx="209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>
            <a:off x="6835140" y="1834176"/>
            <a:ext cx="182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5902342" y="1850859"/>
            <a:ext cx="236597" cy="2803162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7236569" y="3045474"/>
            <a:ext cx="553792" cy="413932"/>
          </a:xfrm>
          <a:prstGeom prst="mathEqual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5862" y="4789663"/>
            <a:ext cx="224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Mx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= 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7129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OPR = </a:t>
            </a: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scipy.sparse.linalg.lsqr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(M,s)[0]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648"/>
          <a:stretch/>
        </p:blipFill>
        <p:spPr>
          <a:xfrm>
            <a:off x="1737360" y="364454"/>
            <a:ext cx="8583099" cy="6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28600" y="25564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APIs and Libraries Used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" y="1331038"/>
            <a:ext cx="117119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Blue Alliance API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Functools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Requests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Pandas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Scipy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Sklearn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Optunity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Seaborn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9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73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Helper Functions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986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Offensive Player Rating (OPR)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06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Defensive Player Rating (DPR)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141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Calculated Contribution to Winning Margin (CCWM)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3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73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Preparing the Data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2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73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Machine Learning Models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7" y="2001022"/>
            <a:ext cx="3929002" cy="2941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55" y="2001022"/>
            <a:ext cx="3854817" cy="2941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84" y="2001022"/>
            <a:ext cx="3761499" cy="29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145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C = 100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C + D = 130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C + E = 70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D = 150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D + E = 60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241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Ithier</dc:creator>
  <cp:lastModifiedBy>Ithier</cp:lastModifiedBy>
  <cp:revision>12</cp:revision>
  <dcterms:created xsi:type="dcterms:W3CDTF">2018-04-15T23:59:27Z</dcterms:created>
  <dcterms:modified xsi:type="dcterms:W3CDTF">2018-04-16T14:17:09Z</dcterms:modified>
</cp:coreProperties>
</file>