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E14C4-5AD3-42EF-9009-EADAB0B1E2C3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DC6DB01-A1F4-4E10-9E7C-C76D8B070743}">
      <dgm:prSet/>
      <dgm:spPr/>
      <dgm:t>
        <a:bodyPr/>
        <a:lstStyle/>
        <a:p>
          <a:r>
            <a:rPr lang="en-US"/>
            <a:t>Data Analysis</a:t>
          </a:r>
          <a:endParaRPr lang="en-IN" dirty="0"/>
        </a:p>
      </dgm:t>
    </dgm:pt>
    <dgm:pt modelId="{C73A9295-A2ED-4528-A4BF-539D2C54E975}" type="parTrans" cxnId="{05700007-4A2D-4DFE-8DC4-A37C0CF1C1B3}">
      <dgm:prSet/>
      <dgm:spPr/>
      <dgm:t>
        <a:bodyPr/>
        <a:lstStyle/>
        <a:p>
          <a:endParaRPr lang="en-IN"/>
        </a:p>
      </dgm:t>
    </dgm:pt>
    <dgm:pt modelId="{CE104B22-ADD3-47FF-8415-38F241DDF2C9}" type="sibTrans" cxnId="{05700007-4A2D-4DFE-8DC4-A37C0CF1C1B3}">
      <dgm:prSet/>
      <dgm:spPr/>
      <dgm:t>
        <a:bodyPr/>
        <a:lstStyle/>
        <a:p>
          <a:endParaRPr lang="en-IN"/>
        </a:p>
      </dgm:t>
    </dgm:pt>
    <dgm:pt modelId="{6C84742C-7DDB-41D2-B313-D599A9464C47}">
      <dgm:prSet/>
      <dgm:spPr/>
      <dgm:t>
        <a:bodyPr/>
        <a:lstStyle/>
        <a:p>
          <a:r>
            <a:rPr lang="en-US"/>
            <a:t>Performed  Data Analysis and plotted Correlation Heatmap</a:t>
          </a:r>
          <a:endParaRPr lang="en-IN" dirty="0"/>
        </a:p>
      </dgm:t>
    </dgm:pt>
    <dgm:pt modelId="{04CDE347-3001-4431-B2A5-A2860EE7D72D}" type="parTrans" cxnId="{A25E7B87-FC96-4F89-8F71-E13C11EEDD06}">
      <dgm:prSet/>
      <dgm:spPr/>
      <dgm:t>
        <a:bodyPr/>
        <a:lstStyle/>
        <a:p>
          <a:endParaRPr lang="en-IN"/>
        </a:p>
      </dgm:t>
    </dgm:pt>
    <dgm:pt modelId="{B15081A1-5947-455C-BF09-F54B382D54D7}" type="sibTrans" cxnId="{A25E7B87-FC96-4F89-8F71-E13C11EEDD06}">
      <dgm:prSet/>
      <dgm:spPr/>
      <dgm:t>
        <a:bodyPr/>
        <a:lstStyle/>
        <a:p>
          <a:endParaRPr lang="en-IN"/>
        </a:p>
      </dgm:t>
    </dgm:pt>
    <dgm:pt modelId="{E8A04F46-2BD2-4F8E-A3B4-B7D13E40C8CA}">
      <dgm:prSet/>
      <dgm:spPr/>
      <dgm:t>
        <a:bodyPr/>
        <a:lstStyle/>
        <a:p>
          <a:r>
            <a:rPr lang="en-US"/>
            <a:t>Feature Engineering</a:t>
          </a:r>
          <a:endParaRPr lang="en-IN" dirty="0"/>
        </a:p>
      </dgm:t>
    </dgm:pt>
    <dgm:pt modelId="{CDC22E94-F603-48A5-BA4A-ED20A7A9E35D}" type="parTrans" cxnId="{AD1AFF38-9B04-4395-890C-30B8D41B0EFF}">
      <dgm:prSet/>
      <dgm:spPr/>
      <dgm:t>
        <a:bodyPr/>
        <a:lstStyle/>
        <a:p>
          <a:endParaRPr lang="en-IN"/>
        </a:p>
      </dgm:t>
    </dgm:pt>
    <dgm:pt modelId="{75E9AA2F-6D90-4A36-8400-8BD8193E9105}" type="sibTrans" cxnId="{AD1AFF38-9B04-4395-890C-30B8D41B0EFF}">
      <dgm:prSet/>
      <dgm:spPr/>
      <dgm:t>
        <a:bodyPr/>
        <a:lstStyle/>
        <a:p>
          <a:endParaRPr lang="en-IN"/>
        </a:p>
      </dgm:t>
    </dgm:pt>
    <dgm:pt modelId="{4C856378-8B7A-4BA5-BD9B-97B3014C279C}">
      <dgm:prSet/>
      <dgm:spPr/>
      <dgm:t>
        <a:bodyPr/>
        <a:lstStyle/>
        <a:p>
          <a:endParaRPr lang="en-IN" dirty="0"/>
        </a:p>
      </dgm:t>
    </dgm:pt>
    <dgm:pt modelId="{D52608E7-E4E4-4E8E-BFBA-A5CB79DA15BF}" type="parTrans" cxnId="{946084EA-3FF8-44FF-A051-AF88D7286146}">
      <dgm:prSet/>
      <dgm:spPr/>
      <dgm:t>
        <a:bodyPr/>
        <a:lstStyle/>
        <a:p>
          <a:endParaRPr lang="en-IN"/>
        </a:p>
      </dgm:t>
    </dgm:pt>
    <dgm:pt modelId="{7474EB91-9B0A-4BBE-BDA2-F44120D28771}" type="sibTrans" cxnId="{946084EA-3FF8-44FF-A051-AF88D7286146}">
      <dgm:prSet/>
      <dgm:spPr/>
      <dgm:t>
        <a:bodyPr/>
        <a:lstStyle/>
        <a:p>
          <a:endParaRPr lang="en-IN"/>
        </a:p>
      </dgm:t>
    </dgm:pt>
    <dgm:pt modelId="{C77D5EA1-C1BD-435D-8C9E-CA8C9DA82C91}">
      <dgm:prSet/>
      <dgm:spPr/>
      <dgm:t>
        <a:bodyPr/>
        <a:lstStyle/>
        <a:p>
          <a:r>
            <a:rPr lang="en-US"/>
            <a:t>Label Encoded the Categorical Values</a:t>
          </a:r>
          <a:endParaRPr lang="en-IN" dirty="0"/>
        </a:p>
      </dgm:t>
    </dgm:pt>
    <dgm:pt modelId="{42961838-5EBF-4E1C-8C0E-796B7B9A4191}" type="parTrans" cxnId="{88609097-62C3-45F1-BFF7-7B14448F5EE8}">
      <dgm:prSet/>
      <dgm:spPr/>
      <dgm:t>
        <a:bodyPr/>
        <a:lstStyle/>
        <a:p>
          <a:endParaRPr lang="en-IN"/>
        </a:p>
      </dgm:t>
    </dgm:pt>
    <dgm:pt modelId="{E2FA9F0B-3F64-4D05-B9A3-AB352AECD6F6}" type="sibTrans" cxnId="{88609097-62C3-45F1-BFF7-7B14448F5EE8}">
      <dgm:prSet/>
      <dgm:spPr/>
      <dgm:t>
        <a:bodyPr/>
        <a:lstStyle/>
        <a:p>
          <a:endParaRPr lang="en-IN"/>
        </a:p>
      </dgm:t>
    </dgm:pt>
    <dgm:pt modelId="{46AAE3BD-5824-4162-97C2-8CF1B5B6C455}">
      <dgm:prSet/>
      <dgm:spPr/>
      <dgm:t>
        <a:bodyPr/>
        <a:lstStyle/>
        <a:p>
          <a:r>
            <a:rPr lang="en-US" dirty="0"/>
            <a:t>Performed Standardization </a:t>
          </a:r>
          <a:endParaRPr lang="en-IN" dirty="0"/>
        </a:p>
      </dgm:t>
    </dgm:pt>
    <dgm:pt modelId="{DCA85955-C357-427A-BCA6-D33E57373FBC}" type="parTrans" cxnId="{C763A601-0AAF-43EE-ABB6-9D85947BB565}">
      <dgm:prSet/>
      <dgm:spPr/>
      <dgm:t>
        <a:bodyPr/>
        <a:lstStyle/>
        <a:p>
          <a:endParaRPr lang="en-IN"/>
        </a:p>
      </dgm:t>
    </dgm:pt>
    <dgm:pt modelId="{04A991E4-3A4B-4C67-8CD7-B8B4A04D76D7}" type="sibTrans" cxnId="{C763A601-0AAF-43EE-ABB6-9D85947BB565}">
      <dgm:prSet/>
      <dgm:spPr/>
      <dgm:t>
        <a:bodyPr/>
        <a:lstStyle/>
        <a:p>
          <a:endParaRPr lang="en-IN"/>
        </a:p>
      </dgm:t>
    </dgm:pt>
    <dgm:pt modelId="{E431E62A-D648-4508-8CEC-B36F70F92819}">
      <dgm:prSet/>
      <dgm:spPr/>
      <dgm:t>
        <a:bodyPr/>
        <a:lstStyle/>
        <a:p>
          <a:r>
            <a:rPr lang="en-US" dirty="0"/>
            <a:t>Feature Selection</a:t>
          </a:r>
          <a:endParaRPr lang="en-IN" dirty="0"/>
        </a:p>
      </dgm:t>
    </dgm:pt>
    <dgm:pt modelId="{39CA28D5-0869-4BA8-AEE8-8DA61549B602}" type="parTrans" cxnId="{62382732-A5C7-4072-9294-BD90A37A80F1}">
      <dgm:prSet/>
      <dgm:spPr/>
      <dgm:t>
        <a:bodyPr/>
        <a:lstStyle/>
        <a:p>
          <a:endParaRPr lang="en-IN"/>
        </a:p>
      </dgm:t>
    </dgm:pt>
    <dgm:pt modelId="{DFFDD740-273C-4B0F-8715-AC9506EC9435}" type="sibTrans" cxnId="{62382732-A5C7-4072-9294-BD90A37A80F1}">
      <dgm:prSet/>
      <dgm:spPr/>
      <dgm:t>
        <a:bodyPr/>
        <a:lstStyle/>
        <a:p>
          <a:endParaRPr lang="en-IN"/>
        </a:p>
      </dgm:t>
    </dgm:pt>
    <dgm:pt modelId="{130D8453-517F-426F-A9BA-CA0C046CEDB7}">
      <dgm:prSet/>
      <dgm:spPr/>
      <dgm:t>
        <a:bodyPr/>
        <a:lstStyle/>
        <a:p>
          <a:r>
            <a:rPr lang="en-US" dirty="0"/>
            <a:t>Selected the features that would be useful for Engagement Score Prediction and dropped non essential features</a:t>
          </a:r>
          <a:endParaRPr lang="en-IN" dirty="0"/>
        </a:p>
      </dgm:t>
    </dgm:pt>
    <dgm:pt modelId="{FE8CE9F7-F9FE-4E31-806D-C96E9B6D40E2}" type="parTrans" cxnId="{8787FFAB-217B-4C73-8BB5-803A57BF24AA}">
      <dgm:prSet/>
      <dgm:spPr/>
      <dgm:t>
        <a:bodyPr/>
        <a:lstStyle/>
        <a:p>
          <a:endParaRPr lang="en-IN"/>
        </a:p>
      </dgm:t>
    </dgm:pt>
    <dgm:pt modelId="{9C5FD097-684E-4299-927E-B63752B62256}" type="sibTrans" cxnId="{8787FFAB-217B-4C73-8BB5-803A57BF24AA}">
      <dgm:prSet/>
      <dgm:spPr/>
      <dgm:t>
        <a:bodyPr/>
        <a:lstStyle/>
        <a:p>
          <a:endParaRPr lang="en-IN"/>
        </a:p>
      </dgm:t>
    </dgm:pt>
    <dgm:pt modelId="{3E2BB805-9117-4490-8CDB-F58579E38F73}">
      <dgm:prSet/>
      <dgm:spPr/>
      <dgm:t>
        <a:bodyPr/>
        <a:lstStyle/>
        <a:p>
          <a:r>
            <a:rPr lang="en-US" dirty="0"/>
            <a:t>R2 score Checking</a:t>
          </a:r>
          <a:endParaRPr lang="en-IN" dirty="0"/>
        </a:p>
      </dgm:t>
    </dgm:pt>
    <dgm:pt modelId="{07F20CF3-6D43-415A-AD4E-9564366BDF4B}" type="sibTrans" cxnId="{BE1D84E7-04FA-4F5C-90AB-DC6A0DCE7CA3}">
      <dgm:prSet/>
      <dgm:spPr/>
      <dgm:t>
        <a:bodyPr/>
        <a:lstStyle/>
        <a:p>
          <a:endParaRPr lang="en-IN"/>
        </a:p>
      </dgm:t>
    </dgm:pt>
    <dgm:pt modelId="{1546A931-7833-498F-847F-9171D90898AB}" type="parTrans" cxnId="{BE1D84E7-04FA-4F5C-90AB-DC6A0DCE7CA3}">
      <dgm:prSet/>
      <dgm:spPr/>
      <dgm:t>
        <a:bodyPr/>
        <a:lstStyle/>
        <a:p>
          <a:endParaRPr lang="en-IN"/>
        </a:p>
      </dgm:t>
    </dgm:pt>
    <dgm:pt modelId="{233B7A52-F41E-4653-9082-B2F5991C8FF9}">
      <dgm:prSet/>
      <dgm:spPr/>
      <dgm:t>
        <a:bodyPr/>
        <a:lstStyle/>
        <a:p>
          <a:r>
            <a:rPr lang="en-US" dirty="0"/>
            <a:t>Used lazypredict library to find out the R2 score of all the Regression Models</a:t>
          </a:r>
          <a:endParaRPr lang="en-IN" dirty="0"/>
        </a:p>
      </dgm:t>
    </dgm:pt>
    <dgm:pt modelId="{D1500CB8-8905-4B21-A0F9-51FAD4A44907}" type="sibTrans" cxnId="{33A1BF5E-A457-4826-81A9-0EF7DE147A7D}">
      <dgm:prSet/>
      <dgm:spPr/>
      <dgm:t>
        <a:bodyPr/>
        <a:lstStyle/>
        <a:p>
          <a:endParaRPr lang="en-IN"/>
        </a:p>
      </dgm:t>
    </dgm:pt>
    <dgm:pt modelId="{7AF60F69-7CA2-42F0-B04F-83D69311FCB6}" type="parTrans" cxnId="{33A1BF5E-A457-4826-81A9-0EF7DE147A7D}">
      <dgm:prSet/>
      <dgm:spPr/>
      <dgm:t>
        <a:bodyPr/>
        <a:lstStyle/>
        <a:p>
          <a:endParaRPr lang="en-IN"/>
        </a:p>
      </dgm:t>
    </dgm:pt>
    <dgm:pt modelId="{D01D571A-BDC8-4259-8B9B-A7327D190BDB}">
      <dgm:prSet/>
      <dgm:spPr/>
      <dgm:t>
        <a:bodyPr/>
        <a:lstStyle/>
        <a:p>
          <a:r>
            <a:rPr lang="en-US" dirty="0"/>
            <a:t>Model Selection</a:t>
          </a:r>
          <a:endParaRPr lang="en-IN" dirty="0"/>
        </a:p>
      </dgm:t>
    </dgm:pt>
    <dgm:pt modelId="{5F25E87B-C8FA-49F0-A6FE-8F27FD8C5DE4}" type="parTrans" cxnId="{D968691A-63CE-453E-8C61-77BD4CAAAE91}">
      <dgm:prSet/>
      <dgm:spPr/>
      <dgm:t>
        <a:bodyPr/>
        <a:lstStyle/>
        <a:p>
          <a:endParaRPr lang="en-IN"/>
        </a:p>
      </dgm:t>
    </dgm:pt>
    <dgm:pt modelId="{9FB29480-3EC5-4B77-BABF-858DD83E0CBF}" type="sibTrans" cxnId="{D968691A-63CE-453E-8C61-77BD4CAAAE91}">
      <dgm:prSet/>
      <dgm:spPr/>
      <dgm:t>
        <a:bodyPr/>
        <a:lstStyle/>
        <a:p>
          <a:endParaRPr lang="en-IN"/>
        </a:p>
      </dgm:t>
    </dgm:pt>
    <dgm:pt modelId="{F93CCB58-A7E9-49A8-BFB4-9342C2F0BCA4}">
      <dgm:prSet/>
      <dgm:spPr/>
      <dgm:t>
        <a:bodyPr/>
        <a:lstStyle/>
        <a:p>
          <a:r>
            <a:rPr lang="en-US"/>
            <a:t>Realized SG boosting had highest R2 score. Hence Finalized the algorithm</a:t>
          </a:r>
          <a:endParaRPr lang="en-IN" dirty="0"/>
        </a:p>
      </dgm:t>
    </dgm:pt>
    <dgm:pt modelId="{35476664-7E51-4AE0-A3DB-F6A4E68D97C4}" type="parTrans" cxnId="{7C2A1C48-F478-4834-AD45-820998F045D9}">
      <dgm:prSet/>
      <dgm:spPr/>
      <dgm:t>
        <a:bodyPr/>
        <a:lstStyle/>
        <a:p>
          <a:endParaRPr lang="en-IN"/>
        </a:p>
      </dgm:t>
    </dgm:pt>
    <dgm:pt modelId="{E90658B4-4EE7-430E-AF14-C2B78B3DE17F}" type="sibTrans" cxnId="{7C2A1C48-F478-4834-AD45-820998F045D9}">
      <dgm:prSet/>
      <dgm:spPr/>
      <dgm:t>
        <a:bodyPr/>
        <a:lstStyle/>
        <a:p>
          <a:endParaRPr lang="en-IN"/>
        </a:p>
      </dgm:t>
    </dgm:pt>
    <dgm:pt modelId="{77CDC0E6-D407-492E-B712-A0EC9B67071F}">
      <dgm:prSet/>
      <dgm:spPr/>
      <dgm:t>
        <a:bodyPr/>
        <a:lstStyle/>
        <a:p>
          <a:r>
            <a:rPr lang="en-US"/>
            <a:t>Model Creation</a:t>
          </a:r>
          <a:endParaRPr lang="en-IN" dirty="0"/>
        </a:p>
      </dgm:t>
    </dgm:pt>
    <dgm:pt modelId="{992DE71D-9349-4062-B75B-1A50DC39C75B}" type="parTrans" cxnId="{9F22085D-B94E-4E29-80F8-F85AE3EB4876}">
      <dgm:prSet/>
      <dgm:spPr/>
      <dgm:t>
        <a:bodyPr/>
        <a:lstStyle/>
        <a:p>
          <a:endParaRPr lang="en-IN"/>
        </a:p>
      </dgm:t>
    </dgm:pt>
    <dgm:pt modelId="{C90E5C2E-5037-49CA-9884-FB2E5E0E6C37}" type="sibTrans" cxnId="{9F22085D-B94E-4E29-80F8-F85AE3EB4876}">
      <dgm:prSet/>
      <dgm:spPr/>
      <dgm:t>
        <a:bodyPr/>
        <a:lstStyle/>
        <a:p>
          <a:endParaRPr lang="en-IN"/>
        </a:p>
      </dgm:t>
    </dgm:pt>
    <dgm:pt modelId="{AFBB6DA7-A32E-44C4-AE01-D7C3FE7E029D}">
      <dgm:prSet/>
      <dgm:spPr/>
      <dgm:t>
        <a:bodyPr/>
        <a:lstStyle/>
        <a:p>
          <a:r>
            <a:rPr lang="en-US" dirty="0"/>
            <a:t>Created SG boosting Model</a:t>
          </a:r>
          <a:endParaRPr lang="en-IN" dirty="0"/>
        </a:p>
      </dgm:t>
    </dgm:pt>
    <dgm:pt modelId="{00DE6152-07CB-408A-BF72-59149522CA61}" type="parTrans" cxnId="{D1EB71F8-BD61-40B9-B131-415A5F4AE486}">
      <dgm:prSet/>
      <dgm:spPr/>
      <dgm:t>
        <a:bodyPr/>
        <a:lstStyle/>
        <a:p>
          <a:endParaRPr lang="en-IN"/>
        </a:p>
      </dgm:t>
    </dgm:pt>
    <dgm:pt modelId="{E1FD03D8-2C48-4781-9CA0-397DEE7EDCB1}" type="sibTrans" cxnId="{D1EB71F8-BD61-40B9-B131-415A5F4AE486}">
      <dgm:prSet/>
      <dgm:spPr/>
      <dgm:t>
        <a:bodyPr/>
        <a:lstStyle/>
        <a:p>
          <a:endParaRPr lang="en-IN"/>
        </a:p>
      </dgm:t>
    </dgm:pt>
    <dgm:pt modelId="{176D9554-E167-447C-8FDF-53E5A7647D39}">
      <dgm:prSet/>
      <dgm:spPr/>
      <dgm:t>
        <a:bodyPr/>
        <a:lstStyle/>
        <a:p>
          <a:r>
            <a:rPr lang="en-US"/>
            <a:t>Model Testing</a:t>
          </a:r>
          <a:endParaRPr lang="en-IN" dirty="0"/>
        </a:p>
      </dgm:t>
    </dgm:pt>
    <dgm:pt modelId="{690BAF23-688E-428E-BF58-BF0071A7A36A}" type="parTrans" cxnId="{4EFA1EAE-44D6-4CAB-9D01-405285E493AA}">
      <dgm:prSet/>
      <dgm:spPr/>
      <dgm:t>
        <a:bodyPr/>
        <a:lstStyle/>
        <a:p>
          <a:endParaRPr lang="en-IN"/>
        </a:p>
      </dgm:t>
    </dgm:pt>
    <dgm:pt modelId="{0A8354F4-5400-450D-A91F-2762AF95D39D}" type="sibTrans" cxnId="{4EFA1EAE-44D6-4CAB-9D01-405285E493AA}">
      <dgm:prSet/>
      <dgm:spPr/>
      <dgm:t>
        <a:bodyPr/>
        <a:lstStyle/>
        <a:p>
          <a:endParaRPr lang="en-IN"/>
        </a:p>
      </dgm:t>
    </dgm:pt>
    <dgm:pt modelId="{611D2B85-85F5-4A94-9D31-33B599D05B31}">
      <dgm:prSet/>
      <dgm:spPr/>
      <dgm:t>
        <a:bodyPr/>
        <a:lstStyle/>
        <a:p>
          <a:r>
            <a:rPr lang="en-US" dirty="0"/>
            <a:t>Tested Model on the split of 80:20 on training dataset and generated R2 score</a:t>
          </a:r>
          <a:endParaRPr lang="en-IN" dirty="0"/>
        </a:p>
      </dgm:t>
    </dgm:pt>
    <dgm:pt modelId="{8A5E1753-9C9C-4AD7-BC4D-461AF080BBCD}" type="parTrans" cxnId="{7CC25F9A-A653-48F2-B4DD-F6E87DF57967}">
      <dgm:prSet/>
      <dgm:spPr/>
      <dgm:t>
        <a:bodyPr/>
        <a:lstStyle/>
        <a:p>
          <a:endParaRPr lang="en-IN"/>
        </a:p>
      </dgm:t>
    </dgm:pt>
    <dgm:pt modelId="{C79485C3-64EA-4A5D-A38A-E6048120D65E}" type="sibTrans" cxnId="{7CC25F9A-A653-48F2-B4DD-F6E87DF57967}">
      <dgm:prSet/>
      <dgm:spPr/>
      <dgm:t>
        <a:bodyPr/>
        <a:lstStyle/>
        <a:p>
          <a:endParaRPr lang="en-IN"/>
        </a:p>
      </dgm:t>
    </dgm:pt>
    <dgm:pt modelId="{DB7B8F1C-D921-4A6D-99E1-4C3E0CC8D5E5}">
      <dgm:prSet/>
      <dgm:spPr/>
      <dgm:t>
        <a:bodyPr/>
        <a:lstStyle/>
        <a:p>
          <a:r>
            <a:rPr lang="en-US"/>
            <a:t>Output Prediction</a:t>
          </a:r>
          <a:endParaRPr lang="en-IN" dirty="0"/>
        </a:p>
      </dgm:t>
    </dgm:pt>
    <dgm:pt modelId="{D8276973-FBDA-4AB7-870D-BC9C77BC37DC}" type="parTrans" cxnId="{3CA4A480-650A-4D26-8820-106BEB95D7FF}">
      <dgm:prSet/>
      <dgm:spPr/>
      <dgm:t>
        <a:bodyPr/>
        <a:lstStyle/>
        <a:p>
          <a:endParaRPr lang="en-IN"/>
        </a:p>
      </dgm:t>
    </dgm:pt>
    <dgm:pt modelId="{B3A3D085-995F-477C-B5CE-656024CA4863}" type="sibTrans" cxnId="{3CA4A480-650A-4D26-8820-106BEB95D7FF}">
      <dgm:prSet/>
      <dgm:spPr/>
      <dgm:t>
        <a:bodyPr/>
        <a:lstStyle/>
        <a:p>
          <a:endParaRPr lang="en-IN"/>
        </a:p>
      </dgm:t>
    </dgm:pt>
    <dgm:pt modelId="{BAAF8B1B-0FCE-4644-AB9D-DFCA42F9BA6F}">
      <dgm:prSet/>
      <dgm:spPr/>
      <dgm:t>
        <a:bodyPr/>
        <a:lstStyle/>
        <a:p>
          <a:r>
            <a:rPr lang="en-US"/>
            <a:t>Implemented Model on Test Set to predict the engagement Score</a:t>
          </a:r>
          <a:endParaRPr lang="en-IN" dirty="0"/>
        </a:p>
      </dgm:t>
    </dgm:pt>
    <dgm:pt modelId="{EBF376B4-270B-4C8B-815E-74249BA25362}" type="parTrans" cxnId="{FC1F42AB-2995-4BCE-A318-A4F79868A59A}">
      <dgm:prSet/>
      <dgm:spPr/>
      <dgm:t>
        <a:bodyPr/>
        <a:lstStyle/>
        <a:p>
          <a:endParaRPr lang="en-IN"/>
        </a:p>
      </dgm:t>
    </dgm:pt>
    <dgm:pt modelId="{BDA4DB23-1530-421F-98C3-3E2C0E136A98}" type="sibTrans" cxnId="{FC1F42AB-2995-4BCE-A318-A4F79868A59A}">
      <dgm:prSet/>
      <dgm:spPr/>
      <dgm:t>
        <a:bodyPr/>
        <a:lstStyle/>
        <a:p>
          <a:endParaRPr lang="en-IN"/>
        </a:p>
      </dgm:t>
    </dgm:pt>
    <dgm:pt modelId="{9590BD29-3B86-497C-A858-ACC64F89684B}" type="pres">
      <dgm:prSet presAssocID="{922E14C4-5AD3-42EF-9009-EADAB0B1E2C3}" presName="Name0" presStyleCnt="0">
        <dgm:presLayoutVars>
          <dgm:dir/>
          <dgm:resizeHandles/>
        </dgm:presLayoutVars>
      </dgm:prSet>
      <dgm:spPr/>
    </dgm:pt>
    <dgm:pt modelId="{5865272D-5570-4B9D-A6C0-A649953EA1D6}" type="pres">
      <dgm:prSet presAssocID="{7DC6DB01-A1F4-4E10-9E7C-C76D8B070743}" presName="compNode" presStyleCnt="0"/>
      <dgm:spPr/>
    </dgm:pt>
    <dgm:pt modelId="{1F09A689-1410-4FE3-9B48-9C961F465FF2}" type="pres">
      <dgm:prSet presAssocID="{7DC6DB01-A1F4-4E10-9E7C-C76D8B070743}" presName="dummyConnPt" presStyleCnt="0"/>
      <dgm:spPr/>
    </dgm:pt>
    <dgm:pt modelId="{2D5BB6B3-70F6-43D5-9990-3862AB44DEC3}" type="pres">
      <dgm:prSet presAssocID="{7DC6DB01-A1F4-4E10-9E7C-C76D8B070743}" presName="node" presStyleLbl="node1" presStyleIdx="0" presStyleCnt="8">
        <dgm:presLayoutVars>
          <dgm:bulletEnabled val="1"/>
        </dgm:presLayoutVars>
      </dgm:prSet>
      <dgm:spPr/>
    </dgm:pt>
    <dgm:pt modelId="{B6ED3657-F22B-49A0-A358-055A48B62663}" type="pres">
      <dgm:prSet presAssocID="{CE104B22-ADD3-47FF-8415-38F241DDF2C9}" presName="sibTrans" presStyleLbl="bgSibTrans2D1" presStyleIdx="0" presStyleCnt="7"/>
      <dgm:spPr/>
    </dgm:pt>
    <dgm:pt modelId="{B98FC6FD-883D-4455-9F6D-55849C559771}" type="pres">
      <dgm:prSet presAssocID="{E8A04F46-2BD2-4F8E-A3B4-B7D13E40C8CA}" presName="compNode" presStyleCnt="0"/>
      <dgm:spPr/>
    </dgm:pt>
    <dgm:pt modelId="{1B9FA1C1-A7D3-4B50-942C-CC190CEA1B92}" type="pres">
      <dgm:prSet presAssocID="{E8A04F46-2BD2-4F8E-A3B4-B7D13E40C8CA}" presName="dummyConnPt" presStyleCnt="0"/>
      <dgm:spPr/>
    </dgm:pt>
    <dgm:pt modelId="{2D4B6F9F-6257-4297-8001-4E90663F5CF7}" type="pres">
      <dgm:prSet presAssocID="{E8A04F46-2BD2-4F8E-A3B4-B7D13E40C8CA}" presName="node" presStyleLbl="node1" presStyleIdx="1" presStyleCnt="8">
        <dgm:presLayoutVars>
          <dgm:bulletEnabled val="1"/>
        </dgm:presLayoutVars>
      </dgm:prSet>
      <dgm:spPr/>
    </dgm:pt>
    <dgm:pt modelId="{864F6A1A-10B8-4575-835C-5FE3D6172E16}" type="pres">
      <dgm:prSet presAssocID="{75E9AA2F-6D90-4A36-8400-8BD8193E9105}" presName="sibTrans" presStyleLbl="bgSibTrans2D1" presStyleIdx="1" presStyleCnt="7"/>
      <dgm:spPr/>
    </dgm:pt>
    <dgm:pt modelId="{8FB843D9-A0C7-4C4B-BD57-3FF415BE62FB}" type="pres">
      <dgm:prSet presAssocID="{E431E62A-D648-4508-8CEC-B36F70F92819}" presName="compNode" presStyleCnt="0"/>
      <dgm:spPr/>
    </dgm:pt>
    <dgm:pt modelId="{8C77860A-259D-47FE-88FF-4D1EA1F32479}" type="pres">
      <dgm:prSet presAssocID="{E431E62A-D648-4508-8CEC-B36F70F92819}" presName="dummyConnPt" presStyleCnt="0"/>
      <dgm:spPr/>
    </dgm:pt>
    <dgm:pt modelId="{C539F2FD-BC98-4074-812F-F4A33F219535}" type="pres">
      <dgm:prSet presAssocID="{E431E62A-D648-4508-8CEC-B36F70F92819}" presName="node" presStyleLbl="node1" presStyleIdx="2" presStyleCnt="8">
        <dgm:presLayoutVars>
          <dgm:bulletEnabled val="1"/>
        </dgm:presLayoutVars>
      </dgm:prSet>
      <dgm:spPr/>
    </dgm:pt>
    <dgm:pt modelId="{A4B8E319-C4E1-47B5-A8A1-A7267641E45C}" type="pres">
      <dgm:prSet presAssocID="{DFFDD740-273C-4B0F-8715-AC9506EC9435}" presName="sibTrans" presStyleLbl="bgSibTrans2D1" presStyleIdx="2" presStyleCnt="7"/>
      <dgm:spPr/>
    </dgm:pt>
    <dgm:pt modelId="{A5F2F684-9F43-4FCB-A9EF-48FDA556B5A7}" type="pres">
      <dgm:prSet presAssocID="{3E2BB805-9117-4490-8CDB-F58579E38F73}" presName="compNode" presStyleCnt="0"/>
      <dgm:spPr/>
    </dgm:pt>
    <dgm:pt modelId="{2AD30C00-82C1-4523-BB4C-7506CEF29786}" type="pres">
      <dgm:prSet presAssocID="{3E2BB805-9117-4490-8CDB-F58579E38F73}" presName="dummyConnPt" presStyleCnt="0"/>
      <dgm:spPr/>
    </dgm:pt>
    <dgm:pt modelId="{5F629525-A086-425B-B5DD-3AB17AF88B15}" type="pres">
      <dgm:prSet presAssocID="{3E2BB805-9117-4490-8CDB-F58579E38F73}" presName="node" presStyleLbl="node1" presStyleIdx="3" presStyleCnt="8">
        <dgm:presLayoutVars>
          <dgm:bulletEnabled val="1"/>
        </dgm:presLayoutVars>
      </dgm:prSet>
      <dgm:spPr/>
    </dgm:pt>
    <dgm:pt modelId="{BD1E5B55-4357-448D-9DBB-8980C0D3B71B}" type="pres">
      <dgm:prSet presAssocID="{07F20CF3-6D43-415A-AD4E-9564366BDF4B}" presName="sibTrans" presStyleLbl="bgSibTrans2D1" presStyleIdx="3" presStyleCnt="7"/>
      <dgm:spPr/>
    </dgm:pt>
    <dgm:pt modelId="{93C3A8A4-6841-43E7-8B14-1599151C8175}" type="pres">
      <dgm:prSet presAssocID="{D01D571A-BDC8-4259-8B9B-A7327D190BDB}" presName="compNode" presStyleCnt="0"/>
      <dgm:spPr/>
    </dgm:pt>
    <dgm:pt modelId="{751875A5-38E1-456E-95B5-0BAB8462288C}" type="pres">
      <dgm:prSet presAssocID="{D01D571A-BDC8-4259-8B9B-A7327D190BDB}" presName="dummyConnPt" presStyleCnt="0"/>
      <dgm:spPr/>
    </dgm:pt>
    <dgm:pt modelId="{FE8A1676-15B9-4B2A-97B2-32F7671FFC29}" type="pres">
      <dgm:prSet presAssocID="{D01D571A-BDC8-4259-8B9B-A7327D190BDB}" presName="node" presStyleLbl="node1" presStyleIdx="4" presStyleCnt="8">
        <dgm:presLayoutVars>
          <dgm:bulletEnabled val="1"/>
        </dgm:presLayoutVars>
      </dgm:prSet>
      <dgm:spPr/>
    </dgm:pt>
    <dgm:pt modelId="{FB82CEED-1E01-4290-9FF2-26EF409E1AC5}" type="pres">
      <dgm:prSet presAssocID="{9FB29480-3EC5-4B77-BABF-858DD83E0CBF}" presName="sibTrans" presStyleLbl="bgSibTrans2D1" presStyleIdx="4" presStyleCnt="7"/>
      <dgm:spPr/>
    </dgm:pt>
    <dgm:pt modelId="{951E0F0F-5BB8-46A4-A7E9-3AF88BCC12B5}" type="pres">
      <dgm:prSet presAssocID="{77CDC0E6-D407-492E-B712-A0EC9B67071F}" presName="compNode" presStyleCnt="0"/>
      <dgm:spPr/>
    </dgm:pt>
    <dgm:pt modelId="{8A940E78-D17B-4404-A17A-DDCC727E5625}" type="pres">
      <dgm:prSet presAssocID="{77CDC0E6-D407-492E-B712-A0EC9B67071F}" presName="dummyConnPt" presStyleCnt="0"/>
      <dgm:spPr/>
    </dgm:pt>
    <dgm:pt modelId="{14218047-20FF-486F-B21E-E829FE6F8BD3}" type="pres">
      <dgm:prSet presAssocID="{77CDC0E6-D407-492E-B712-A0EC9B67071F}" presName="node" presStyleLbl="node1" presStyleIdx="5" presStyleCnt="8">
        <dgm:presLayoutVars>
          <dgm:bulletEnabled val="1"/>
        </dgm:presLayoutVars>
      </dgm:prSet>
      <dgm:spPr/>
    </dgm:pt>
    <dgm:pt modelId="{54E84CA2-765C-4185-BC4E-D143D02BF3D9}" type="pres">
      <dgm:prSet presAssocID="{C90E5C2E-5037-49CA-9884-FB2E5E0E6C37}" presName="sibTrans" presStyleLbl="bgSibTrans2D1" presStyleIdx="5" presStyleCnt="7"/>
      <dgm:spPr/>
    </dgm:pt>
    <dgm:pt modelId="{F6901385-F9B4-46B4-805F-BC519412DF7A}" type="pres">
      <dgm:prSet presAssocID="{176D9554-E167-447C-8FDF-53E5A7647D39}" presName="compNode" presStyleCnt="0"/>
      <dgm:spPr/>
    </dgm:pt>
    <dgm:pt modelId="{9583DA13-EBF1-4F3B-B094-ACB332066AD3}" type="pres">
      <dgm:prSet presAssocID="{176D9554-E167-447C-8FDF-53E5A7647D39}" presName="dummyConnPt" presStyleCnt="0"/>
      <dgm:spPr/>
    </dgm:pt>
    <dgm:pt modelId="{344904FA-358F-4711-BC7A-9CA2B291CCEF}" type="pres">
      <dgm:prSet presAssocID="{176D9554-E167-447C-8FDF-53E5A7647D39}" presName="node" presStyleLbl="node1" presStyleIdx="6" presStyleCnt="8">
        <dgm:presLayoutVars>
          <dgm:bulletEnabled val="1"/>
        </dgm:presLayoutVars>
      </dgm:prSet>
      <dgm:spPr/>
    </dgm:pt>
    <dgm:pt modelId="{412D160F-557E-445C-888A-6364BEBDFB25}" type="pres">
      <dgm:prSet presAssocID="{0A8354F4-5400-450D-A91F-2762AF95D39D}" presName="sibTrans" presStyleLbl="bgSibTrans2D1" presStyleIdx="6" presStyleCnt="7"/>
      <dgm:spPr/>
    </dgm:pt>
    <dgm:pt modelId="{0CBD6976-46B4-4008-A3E6-1D78E56C3548}" type="pres">
      <dgm:prSet presAssocID="{DB7B8F1C-D921-4A6D-99E1-4C3E0CC8D5E5}" presName="compNode" presStyleCnt="0"/>
      <dgm:spPr/>
    </dgm:pt>
    <dgm:pt modelId="{EDD8242D-8788-4B1D-AA83-8F936395F035}" type="pres">
      <dgm:prSet presAssocID="{DB7B8F1C-D921-4A6D-99E1-4C3E0CC8D5E5}" presName="dummyConnPt" presStyleCnt="0"/>
      <dgm:spPr/>
    </dgm:pt>
    <dgm:pt modelId="{8343B437-38AA-4CFF-8E2A-42D41A10DBC0}" type="pres">
      <dgm:prSet presAssocID="{DB7B8F1C-D921-4A6D-99E1-4C3E0CC8D5E5}" presName="node" presStyleLbl="node1" presStyleIdx="7" presStyleCnt="8">
        <dgm:presLayoutVars>
          <dgm:bulletEnabled val="1"/>
        </dgm:presLayoutVars>
      </dgm:prSet>
      <dgm:spPr/>
    </dgm:pt>
  </dgm:ptLst>
  <dgm:cxnLst>
    <dgm:cxn modelId="{C763A601-0AAF-43EE-ABB6-9D85947BB565}" srcId="{E8A04F46-2BD2-4F8E-A3B4-B7D13E40C8CA}" destId="{46AAE3BD-5824-4162-97C2-8CF1B5B6C455}" srcOrd="2" destOrd="0" parTransId="{DCA85955-C357-427A-BCA6-D33E57373FBC}" sibTransId="{04A991E4-3A4B-4C67-8CD7-B8B4A04D76D7}"/>
    <dgm:cxn modelId="{05700007-4A2D-4DFE-8DC4-A37C0CF1C1B3}" srcId="{922E14C4-5AD3-42EF-9009-EADAB0B1E2C3}" destId="{7DC6DB01-A1F4-4E10-9E7C-C76D8B070743}" srcOrd="0" destOrd="0" parTransId="{C73A9295-A2ED-4528-A4BF-539D2C54E975}" sibTransId="{CE104B22-ADD3-47FF-8415-38F241DDF2C9}"/>
    <dgm:cxn modelId="{6BCC9513-933F-4FF1-80FF-013A8C40BE2E}" type="presOf" srcId="{176D9554-E167-447C-8FDF-53E5A7647D39}" destId="{344904FA-358F-4711-BC7A-9CA2B291CCEF}" srcOrd="0" destOrd="0" presId="urn:microsoft.com/office/officeart/2005/8/layout/bProcess4"/>
    <dgm:cxn modelId="{D968691A-63CE-453E-8C61-77BD4CAAAE91}" srcId="{922E14C4-5AD3-42EF-9009-EADAB0B1E2C3}" destId="{D01D571A-BDC8-4259-8B9B-A7327D190BDB}" srcOrd="4" destOrd="0" parTransId="{5F25E87B-C8FA-49F0-A6FE-8F27FD8C5DE4}" sibTransId="{9FB29480-3EC5-4B77-BABF-858DD83E0CBF}"/>
    <dgm:cxn modelId="{6060F61F-ADB5-4CAF-BF7D-0D6A72A0F005}" type="presOf" srcId="{CE104B22-ADD3-47FF-8415-38F241DDF2C9}" destId="{B6ED3657-F22B-49A0-A358-055A48B62663}" srcOrd="0" destOrd="0" presId="urn:microsoft.com/office/officeart/2005/8/layout/bProcess4"/>
    <dgm:cxn modelId="{6D63BD31-D80C-4A85-8628-54DBCFF3EF61}" type="presOf" srcId="{7DC6DB01-A1F4-4E10-9E7C-C76D8B070743}" destId="{2D5BB6B3-70F6-43D5-9990-3862AB44DEC3}" srcOrd="0" destOrd="0" presId="urn:microsoft.com/office/officeart/2005/8/layout/bProcess4"/>
    <dgm:cxn modelId="{62382732-A5C7-4072-9294-BD90A37A80F1}" srcId="{922E14C4-5AD3-42EF-9009-EADAB0B1E2C3}" destId="{E431E62A-D648-4508-8CEC-B36F70F92819}" srcOrd="2" destOrd="0" parTransId="{39CA28D5-0869-4BA8-AEE8-8DA61549B602}" sibTransId="{DFFDD740-273C-4B0F-8715-AC9506EC9435}"/>
    <dgm:cxn modelId="{AD1AFF38-9B04-4395-890C-30B8D41B0EFF}" srcId="{922E14C4-5AD3-42EF-9009-EADAB0B1E2C3}" destId="{E8A04F46-2BD2-4F8E-A3B4-B7D13E40C8CA}" srcOrd="1" destOrd="0" parTransId="{CDC22E94-F603-48A5-BA4A-ED20A7A9E35D}" sibTransId="{75E9AA2F-6D90-4A36-8400-8BD8193E9105}"/>
    <dgm:cxn modelId="{4067DC3D-8D57-4445-B8EE-DA36E69F19B7}" type="presOf" srcId="{AFBB6DA7-A32E-44C4-AE01-D7C3FE7E029D}" destId="{14218047-20FF-486F-B21E-E829FE6F8BD3}" srcOrd="0" destOrd="1" presId="urn:microsoft.com/office/officeart/2005/8/layout/bProcess4"/>
    <dgm:cxn modelId="{8306C140-5F1E-4B86-AA0F-34A6786A6E31}" type="presOf" srcId="{0A8354F4-5400-450D-A91F-2762AF95D39D}" destId="{412D160F-557E-445C-888A-6364BEBDFB25}" srcOrd="0" destOrd="0" presId="urn:microsoft.com/office/officeart/2005/8/layout/bProcess4"/>
    <dgm:cxn modelId="{9F22085D-B94E-4E29-80F8-F85AE3EB4876}" srcId="{922E14C4-5AD3-42EF-9009-EADAB0B1E2C3}" destId="{77CDC0E6-D407-492E-B712-A0EC9B67071F}" srcOrd="5" destOrd="0" parTransId="{992DE71D-9349-4062-B75B-1A50DC39C75B}" sibTransId="{C90E5C2E-5037-49CA-9884-FB2E5E0E6C37}"/>
    <dgm:cxn modelId="{FD86B95D-B3E7-4BCD-9A0B-E497AF537174}" type="presOf" srcId="{922E14C4-5AD3-42EF-9009-EADAB0B1E2C3}" destId="{9590BD29-3B86-497C-A858-ACC64F89684B}" srcOrd="0" destOrd="0" presId="urn:microsoft.com/office/officeart/2005/8/layout/bProcess4"/>
    <dgm:cxn modelId="{33A1BF5E-A457-4826-81A9-0EF7DE147A7D}" srcId="{3E2BB805-9117-4490-8CDB-F58579E38F73}" destId="{233B7A52-F41E-4653-9082-B2F5991C8FF9}" srcOrd="0" destOrd="0" parTransId="{7AF60F69-7CA2-42F0-B04F-83D69311FCB6}" sibTransId="{D1500CB8-8905-4B21-A0F9-51FAD4A44907}"/>
    <dgm:cxn modelId="{7C2A1C48-F478-4834-AD45-820998F045D9}" srcId="{D01D571A-BDC8-4259-8B9B-A7327D190BDB}" destId="{F93CCB58-A7E9-49A8-BFB4-9342C2F0BCA4}" srcOrd="0" destOrd="0" parTransId="{35476664-7E51-4AE0-A3DB-F6A4E68D97C4}" sibTransId="{E90658B4-4EE7-430E-AF14-C2B78B3DE17F}"/>
    <dgm:cxn modelId="{6121C768-0CBB-4FE8-81BD-DEEBCC727F2E}" type="presOf" srcId="{6C84742C-7DDB-41D2-B313-D599A9464C47}" destId="{2D5BB6B3-70F6-43D5-9990-3862AB44DEC3}" srcOrd="0" destOrd="1" presId="urn:microsoft.com/office/officeart/2005/8/layout/bProcess4"/>
    <dgm:cxn modelId="{26EE126A-1FC2-414D-9495-4B126C7F0A48}" type="presOf" srcId="{611D2B85-85F5-4A94-9D31-33B599D05B31}" destId="{344904FA-358F-4711-BC7A-9CA2B291CCEF}" srcOrd="0" destOrd="1" presId="urn:microsoft.com/office/officeart/2005/8/layout/bProcess4"/>
    <dgm:cxn modelId="{9B47CB6A-3345-4645-8F97-DA1C17372A1B}" type="presOf" srcId="{C90E5C2E-5037-49CA-9884-FB2E5E0E6C37}" destId="{54E84CA2-765C-4185-BC4E-D143D02BF3D9}" srcOrd="0" destOrd="0" presId="urn:microsoft.com/office/officeart/2005/8/layout/bProcess4"/>
    <dgm:cxn modelId="{AC5C0657-425D-4BA2-88EC-27EA76CFDB1E}" type="presOf" srcId="{E431E62A-D648-4508-8CEC-B36F70F92819}" destId="{C539F2FD-BC98-4074-812F-F4A33F219535}" srcOrd="0" destOrd="0" presId="urn:microsoft.com/office/officeart/2005/8/layout/bProcess4"/>
    <dgm:cxn modelId="{79E42F57-BCF6-4AD0-B601-0DBABFF4DFE7}" type="presOf" srcId="{F93CCB58-A7E9-49A8-BFB4-9342C2F0BCA4}" destId="{FE8A1676-15B9-4B2A-97B2-32F7671FFC29}" srcOrd="0" destOrd="1" presId="urn:microsoft.com/office/officeart/2005/8/layout/bProcess4"/>
    <dgm:cxn modelId="{6140917A-62E1-4981-A841-2A4FB87FF1FB}" type="presOf" srcId="{46AAE3BD-5824-4162-97C2-8CF1B5B6C455}" destId="{2D4B6F9F-6257-4297-8001-4E90663F5CF7}" srcOrd="0" destOrd="3" presId="urn:microsoft.com/office/officeart/2005/8/layout/bProcess4"/>
    <dgm:cxn modelId="{28D7527C-8506-47B2-9479-AAD595D5EA0B}" type="presOf" srcId="{75E9AA2F-6D90-4A36-8400-8BD8193E9105}" destId="{864F6A1A-10B8-4575-835C-5FE3D6172E16}" srcOrd="0" destOrd="0" presId="urn:microsoft.com/office/officeart/2005/8/layout/bProcess4"/>
    <dgm:cxn modelId="{F8650680-E572-40C5-AC2F-F7277258F1D4}" type="presOf" srcId="{C77D5EA1-C1BD-435D-8C9E-CA8C9DA82C91}" destId="{2D4B6F9F-6257-4297-8001-4E90663F5CF7}" srcOrd="0" destOrd="2" presId="urn:microsoft.com/office/officeart/2005/8/layout/bProcess4"/>
    <dgm:cxn modelId="{3CA4A480-650A-4D26-8820-106BEB95D7FF}" srcId="{922E14C4-5AD3-42EF-9009-EADAB0B1E2C3}" destId="{DB7B8F1C-D921-4A6D-99E1-4C3E0CC8D5E5}" srcOrd="7" destOrd="0" parTransId="{D8276973-FBDA-4AB7-870D-BC9C77BC37DC}" sibTransId="{B3A3D085-995F-477C-B5CE-656024CA4863}"/>
    <dgm:cxn modelId="{A25E7B87-FC96-4F89-8F71-E13C11EEDD06}" srcId="{7DC6DB01-A1F4-4E10-9E7C-C76D8B070743}" destId="{6C84742C-7DDB-41D2-B313-D599A9464C47}" srcOrd="0" destOrd="0" parTransId="{04CDE347-3001-4431-B2A5-A2860EE7D72D}" sibTransId="{B15081A1-5947-455C-BF09-F54B382D54D7}"/>
    <dgm:cxn modelId="{18AA178B-95E5-4445-8B5A-15E89EF493F7}" type="presOf" srcId="{233B7A52-F41E-4653-9082-B2F5991C8FF9}" destId="{5F629525-A086-425B-B5DD-3AB17AF88B15}" srcOrd="0" destOrd="1" presId="urn:microsoft.com/office/officeart/2005/8/layout/bProcess4"/>
    <dgm:cxn modelId="{70851F90-7DC7-42EB-AD8E-669B741F99A3}" type="presOf" srcId="{3E2BB805-9117-4490-8CDB-F58579E38F73}" destId="{5F629525-A086-425B-B5DD-3AB17AF88B15}" srcOrd="0" destOrd="0" presId="urn:microsoft.com/office/officeart/2005/8/layout/bProcess4"/>
    <dgm:cxn modelId="{C95DF294-FD94-4809-B9C3-1EE78FF243EE}" type="presOf" srcId="{07F20CF3-6D43-415A-AD4E-9564366BDF4B}" destId="{BD1E5B55-4357-448D-9DBB-8980C0D3B71B}" srcOrd="0" destOrd="0" presId="urn:microsoft.com/office/officeart/2005/8/layout/bProcess4"/>
    <dgm:cxn modelId="{88609097-62C3-45F1-BFF7-7B14448F5EE8}" srcId="{E8A04F46-2BD2-4F8E-A3B4-B7D13E40C8CA}" destId="{C77D5EA1-C1BD-435D-8C9E-CA8C9DA82C91}" srcOrd="1" destOrd="0" parTransId="{42961838-5EBF-4E1C-8C0E-796B7B9A4191}" sibTransId="{E2FA9F0B-3F64-4D05-B9A3-AB352AECD6F6}"/>
    <dgm:cxn modelId="{373ACB97-6E9C-463D-99EA-D856C5EB10EB}" type="presOf" srcId="{D01D571A-BDC8-4259-8B9B-A7327D190BDB}" destId="{FE8A1676-15B9-4B2A-97B2-32F7671FFC29}" srcOrd="0" destOrd="0" presId="urn:microsoft.com/office/officeart/2005/8/layout/bProcess4"/>
    <dgm:cxn modelId="{7CC25F9A-A653-48F2-B4DD-F6E87DF57967}" srcId="{176D9554-E167-447C-8FDF-53E5A7647D39}" destId="{611D2B85-85F5-4A94-9D31-33B599D05B31}" srcOrd="0" destOrd="0" parTransId="{8A5E1753-9C9C-4AD7-BC4D-461AF080BBCD}" sibTransId="{C79485C3-64EA-4A5D-A38A-E6048120D65E}"/>
    <dgm:cxn modelId="{86EDD79E-4C36-4C02-8386-A733B0FC5677}" type="presOf" srcId="{9FB29480-3EC5-4B77-BABF-858DD83E0CBF}" destId="{FB82CEED-1E01-4290-9FF2-26EF409E1AC5}" srcOrd="0" destOrd="0" presId="urn:microsoft.com/office/officeart/2005/8/layout/bProcess4"/>
    <dgm:cxn modelId="{64925CA1-4D67-48FA-972C-340CB0DE3CE8}" type="presOf" srcId="{130D8453-517F-426F-A9BA-CA0C046CEDB7}" destId="{C539F2FD-BC98-4074-812F-F4A33F219535}" srcOrd="0" destOrd="1" presId="urn:microsoft.com/office/officeart/2005/8/layout/bProcess4"/>
    <dgm:cxn modelId="{FC1F42AB-2995-4BCE-A318-A4F79868A59A}" srcId="{DB7B8F1C-D921-4A6D-99E1-4C3E0CC8D5E5}" destId="{BAAF8B1B-0FCE-4644-AB9D-DFCA42F9BA6F}" srcOrd="0" destOrd="0" parTransId="{EBF376B4-270B-4C8B-815E-74249BA25362}" sibTransId="{BDA4DB23-1530-421F-98C3-3E2C0E136A98}"/>
    <dgm:cxn modelId="{8787FFAB-217B-4C73-8BB5-803A57BF24AA}" srcId="{E431E62A-D648-4508-8CEC-B36F70F92819}" destId="{130D8453-517F-426F-A9BA-CA0C046CEDB7}" srcOrd="0" destOrd="0" parTransId="{FE8CE9F7-F9FE-4E31-806D-C96E9B6D40E2}" sibTransId="{9C5FD097-684E-4299-927E-B63752B62256}"/>
    <dgm:cxn modelId="{4EFA1EAE-44D6-4CAB-9D01-405285E493AA}" srcId="{922E14C4-5AD3-42EF-9009-EADAB0B1E2C3}" destId="{176D9554-E167-447C-8FDF-53E5A7647D39}" srcOrd="6" destOrd="0" parTransId="{690BAF23-688E-428E-BF58-BF0071A7A36A}" sibTransId="{0A8354F4-5400-450D-A91F-2762AF95D39D}"/>
    <dgm:cxn modelId="{1AC7A4B2-40F4-4626-8511-4FF8890F5859}" type="presOf" srcId="{4C856378-8B7A-4BA5-BD9B-97B3014C279C}" destId="{2D4B6F9F-6257-4297-8001-4E90663F5CF7}" srcOrd="0" destOrd="1" presId="urn:microsoft.com/office/officeart/2005/8/layout/bProcess4"/>
    <dgm:cxn modelId="{47AD30D0-84BB-4B69-964A-DE22E6964353}" type="presOf" srcId="{DB7B8F1C-D921-4A6D-99E1-4C3E0CC8D5E5}" destId="{8343B437-38AA-4CFF-8E2A-42D41A10DBC0}" srcOrd="0" destOrd="0" presId="urn:microsoft.com/office/officeart/2005/8/layout/bProcess4"/>
    <dgm:cxn modelId="{FC89EFD1-6AC3-4B24-9B39-9705B619D767}" type="presOf" srcId="{77CDC0E6-D407-492E-B712-A0EC9B67071F}" destId="{14218047-20FF-486F-B21E-E829FE6F8BD3}" srcOrd="0" destOrd="0" presId="urn:microsoft.com/office/officeart/2005/8/layout/bProcess4"/>
    <dgm:cxn modelId="{916E28E2-C6CD-456F-B55A-C47AE508950C}" type="presOf" srcId="{BAAF8B1B-0FCE-4644-AB9D-DFCA42F9BA6F}" destId="{8343B437-38AA-4CFF-8E2A-42D41A10DBC0}" srcOrd="0" destOrd="1" presId="urn:microsoft.com/office/officeart/2005/8/layout/bProcess4"/>
    <dgm:cxn modelId="{E3B574E2-7DC6-497F-87AD-D19C76CD7883}" type="presOf" srcId="{DFFDD740-273C-4B0F-8715-AC9506EC9435}" destId="{A4B8E319-C4E1-47B5-A8A1-A7267641E45C}" srcOrd="0" destOrd="0" presId="urn:microsoft.com/office/officeart/2005/8/layout/bProcess4"/>
    <dgm:cxn modelId="{BE1D84E7-04FA-4F5C-90AB-DC6A0DCE7CA3}" srcId="{922E14C4-5AD3-42EF-9009-EADAB0B1E2C3}" destId="{3E2BB805-9117-4490-8CDB-F58579E38F73}" srcOrd="3" destOrd="0" parTransId="{1546A931-7833-498F-847F-9171D90898AB}" sibTransId="{07F20CF3-6D43-415A-AD4E-9564366BDF4B}"/>
    <dgm:cxn modelId="{946084EA-3FF8-44FF-A051-AF88D7286146}" srcId="{E8A04F46-2BD2-4F8E-A3B4-B7D13E40C8CA}" destId="{4C856378-8B7A-4BA5-BD9B-97B3014C279C}" srcOrd="0" destOrd="0" parTransId="{D52608E7-E4E4-4E8E-BFBA-A5CB79DA15BF}" sibTransId="{7474EB91-9B0A-4BBE-BDA2-F44120D28771}"/>
    <dgm:cxn modelId="{CAE1CEF6-A26C-498A-96F7-88A4F58043A7}" type="presOf" srcId="{E8A04F46-2BD2-4F8E-A3B4-B7D13E40C8CA}" destId="{2D4B6F9F-6257-4297-8001-4E90663F5CF7}" srcOrd="0" destOrd="0" presId="urn:microsoft.com/office/officeart/2005/8/layout/bProcess4"/>
    <dgm:cxn modelId="{D1EB71F8-BD61-40B9-B131-415A5F4AE486}" srcId="{77CDC0E6-D407-492E-B712-A0EC9B67071F}" destId="{AFBB6DA7-A32E-44C4-AE01-D7C3FE7E029D}" srcOrd="0" destOrd="0" parTransId="{00DE6152-07CB-408A-BF72-59149522CA61}" sibTransId="{E1FD03D8-2C48-4781-9CA0-397DEE7EDCB1}"/>
    <dgm:cxn modelId="{1465C79B-028B-4986-963D-27E1104B1139}" type="presParOf" srcId="{9590BD29-3B86-497C-A858-ACC64F89684B}" destId="{5865272D-5570-4B9D-A6C0-A649953EA1D6}" srcOrd="0" destOrd="0" presId="urn:microsoft.com/office/officeart/2005/8/layout/bProcess4"/>
    <dgm:cxn modelId="{094C845A-5265-4712-BFC5-9E320190F0C5}" type="presParOf" srcId="{5865272D-5570-4B9D-A6C0-A649953EA1D6}" destId="{1F09A689-1410-4FE3-9B48-9C961F465FF2}" srcOrd="0" destOrd="0" presId="urn:microsoft.com/office/officeart/2005/8/layout/bProcess4"/>
    <dgm:cxn modelId="{3C90E258-8CE8-4FE4-AE3E-D66093A944A6}" type="presParOf" srcId="{5865272D-5570-4B9D-A6C0-A649953EA1D6}" destId="{2D5BB6B3-70F6-43D5-9990-3862AB44DEC3}" srcOrd="1" destOrd="0" presId="urn:microsoft.com/office/officeart/2005/8/layout/bProcess4"/>
    <dgm:cxn modelId="{1758D8C1-70D6-4DE1-AAAF-76126DCCB554}" type="presParOf" srcId="{9590BD29-3B86-497C-A858-ACC64F89684B}" destId="{B6ED3657-F22B-49A0-A358-055A48B62663}" srcOrd="1" destOrd="0" presId="urn:microsoft.com/office/officeart/2005/8/layout/bProcess4"/>
    <dgm:cxn modelId="{3A0334D4-E5AC-4635-A1D1-006E67F84363}" type="presParOf" srcId="{9590BD29-3B86-497C-A858-ACC64F89684B}" destId="{B98FC6FD-883D-4455-9F6D-55849C559771}" srcOrd="2" destOrd="0" presId="urn:microsoft.com/office/officeart/2005/8/layout/bProcess4"/>
    <dgm:cxn modelId="{3D78EC3D-5D03-459B-B105-432D44B72AD5}" type="presParOf" srcId="{B98FC6FD-883D-4455-9F6D-55849C559771}" destId="{1B9FA1C1-A7D3-4B50-942C-CC190CEA1B92}" srcOrd="0" destOrd="0" presId="urn:microsoft.com/office/officeart/2005/8/layout/bProcess4"/>
    <dgm:cxn modelId="{E51148D1-F332-42E7-8055-3C3E6D51D487}" type="presParOf" srcId="{B98FC6FD-883D-4455-9F6D-55849C559771}" destId="{2D4B6F9F-6257-4297-8001-4E90663F5CF7}" srcOrd="1" destOrd="0" presId="urn:microsoft.com/office/officeart/2005/8/layout/bProcess4"/>
    <dgm:cxn modelId="{CEFDB047-11C6-4FB4-86C8-78F92B18D02B}" type="presParOf" srcId="{9590BD29-3B86-497C-A858-ACC64F89684B}" destId="{864F6A1A-10B8-4575-835C-5FE3D6172E16}" srcOrd="3" destOrd="0" presId="urn:microsoft.com/office/officeart/2005/8/layout/bProcess4"/>
    <dgm:cxn modelId="{AFB6B2DD-A901-4080-9CA5-0E62F10999FD}" type="presParOf" srcId="{9590BD29-3B86-497C-A858-ACC64F89684B}" destId="{8FB843D9-A0C7-4C4B-BD57-3FF415BE62FB}" srcOrd="4" destOrd="0" presId="urn:microsoft.com/office/officeart/2005/8/layout/bProcess4"/>
    <dgm:cxn modelId="{9C3C532C-798A-49C5-96FE-B0CA48AB4E8F}" type="presParOf" srcId="{8FB843D9-A0C7-4C4B-BD57-3FF415BE62FB}" destId="{8C77860A-259D-47FE-88FF-4D1EA1F32479}" srcOrd="0" destOrd="0" presId="urn:microsoft.com/office/officeart/2005/8/layout/bProcess4"/>
    <dgm:cxn modelId="{616E124A-E32E-4E5A-8C00-C07D8A40C761}" type="presParOf" srcId="{8FB843D9-A0C7-4C4B-BD57-3FF415BE62FB}" destId="{C539F2FD-BC98-4074-812F-F4A33F219535}" srcOrd="1" destOrd="0" presId="urn:microsoft.com/office/officeart/2005/8/layout/bProcess4"/>
    <dgm:cxn modelId="{B768379E-FE45-4B22-8463-B3B072CA7724}" type="presParOf" srcId="{9590BD29-3B86-497C-A858-ACC64F89684B}" destId="{A4B8E319-C4E1-47B5-A8A1-A7267641E45C}" srcOrd="5" destOrd="0" presId="urn:microsoft.com/office/officeart/2005/8/layout/bProcess4"/>
    <dgm:cxn modelId="{C8025C67-C7EE-4F11-8F59-EAD33DF06056}" type="presParOf" srcId="{9590BD29-3B86-497C-A858-ACC64F89684B}" destId="{A5F2F684-9F43-4FCB-A9EF-48FDA556B5A7}" srcOrd="6" destOrd="0" presId="urn:microsoft.com/office/officeart/2005/8/layout/bProcess4"/>
    <dgm:cxn modelId="{D2ADD530-0953-46CC-BE2C-4EC98C19D72E}" type="presParOf" srcId="{A5F2F684-9F43-4FCB-A9EF-48FDA556B5A7}" destId="{2AD30C00-82C1-4523-BB4C-7506CEF29786}" srcOrd="0" destOrd="0" presId="urn:microsoft.com/office/officeart/2005/8/layout/bProcess4"/>
    <dgm:cxn modelId="{532E2958-56CD-4C4B-B6EE-3EC802E60123}" type="presParOf" srcId="{A5F2F684-9F43-4FCB-A9EF-48FDA556B5A7}" destId="{5F629525-A086-425B-B5DD-3AB17AF88B15}" srcOrd="1" destOrd="0" presId="urn:microsoft.com/office/officeart/2005/8/layout/bProcess4"/>
    <dgm:cxn modelId="{36645F5C-9FDC-4B95-A9CC-720F3913CC2A}" type="presParOf" srcId="{9590BD29-3B86-497C-A858-ACC64F89684B}" destId="{BD1E5B55-4357-448D-9DBB-8980C0D3B71B}" srcOrd="7" destOrd="0" presId="urn:microsoft.com/office/officeart/2005/8/layout/bProcess4"/>
    <dgm:cxn modelId="{E72901BE-839E-4F20-ACF3-CCE60E25BC46}" type="presParOf" srcId="{9590BD29-3B86-497C-A858-ACC64F89684B}" destId="{93C3A8A4-6841-43E7-8B14-1599151C8175}" srcOrd="8" destOrd="0" presId="urn:microsoft.com/office/officeart/2005/8/layout/bProcess4"/>
    <dgm:cxn modelId="{121F50DD-E4F2-43FD-B154-221FC01F2C42}" type="presParOf" srcId="{93C3A8A4-6841-43E7-8B14-1599151C8175}" destId="{751875A5-38E1-456E-95B5-0BAB8462288C}" srcOrd="0" destOrd="0" presId="urn:microsoft.com/office/officeart/2005/8/layout/bProcess4"/>
    <dgm:cxn modelId="{7CB12A85-9614-4FE0-9850-406BE6514866}" type="presParOf" srcId="{93C3A8A4-6841-43E7-8B14-1599151C8175}" destId="{FE8A1676-15B9-4B2A-97B2-32F7671FFC29}" srcOrd="1" destOrd="0" presId="urn:microsoft.com/office/officeart/2005/8/layout/bProcess4"/>
    <dgm:cxn modelId="{E6252869-048C-42FC-829E-5A65F766DA04}" type="presParOf" srcId="{9590BD29-3B86-497C-A858-ACC64F89684B}" destId="{FB82CEED-1E01-4290-9FF2-26EF409E1AC5}" srcOrd="9" destOrd="0" presId="urn:microsoft.com/office/officeart/2005/8/layout/bProcess4"/>
    <dgm:cxn modelId="{A1D6C4D7-B5D9-4C07-862C-A963EB05E347}" type="presParOf" srcId="{9590BD29-3B86-497C-A858-ACC64F89684B}" destId="{951E0F0F-5BB8-46A4-A7E9-3AF88BCC12B5}" srcOrd="10" destOrd="0" presId="urn:microsoft.com/office/officeart/2005/8/layout/bProcess4"/>
    <dgm:cxn modelId="{C96806D1-1869-4D4C-B513-6EBA6DF099B6}" type="presParOf" srcId="{951E0F0F-5BB8-46A4-A7E9-3AF88BCC12B5}" destId="{8A940E78-D17B-4404-A17A-DDCC727E5625}" srcOrd="0" destOrd="0" presId="urn:microsoft.com/office/officeart/2005/8/layout/bProcess4"/>
    <dgm:cxn modelId="{2C2060ED-7837-4DD6-8027-C6752BE68908}" type="presParOf" srcId="{951E0F0F-5BB8-46A4-A7E9-3AF88BCC12B5}" destId="{14218047-20FF-486F-B21E-E829FE6F8BD3}" srcOrd="1" destOrd="0" presId="urn:microsoft.com/office/officeart/2005/8/layout/bProcess4"/>
    <dgm:cxn modelId="{20E7B7C8-B402-45ED-9D9A-A8BE0CDF546E}" type="presParOf" srcId="{9590BD29-3B86-497C-A858-ACC64F89684B}" destId="{54E84CA2-765C-4185-BC4E-D143D02BF3D9}" srcOrd="11" destOrd="0" presId="urn:microsoft.com/office/officeart/2005/8/layout/bProcess4"/>
    <dgm:cxn modelId="{F43DEF22-F53D-477A-85CA-E8A9424D120A}" type="presParOf" srcId="{9590BD29-3B86-497C-A858-ACC64F89684B}" destId="{F6901385-F9B4-46B4-805F-BC519412DF7A}" srcOrd="12" destOrd="0" presId="urn:microsoft.com/office/officeart/2005/8/layout/bProcess4"/>
    <dgm:cxn modelId="{D14A98B3-C99B-4F65-8C5A-AE1B5C53E80E}" type="presParOf" srcId="{F6901385-F9B4-46B4-805F-BC519412DF7A}" destId="{9583DA13-EBF1-4F3B-B094-ACB332066AD3}" srcOrd="0" destOrd="0" presId="urn:microsoft.com/office/officeart/2005/8/layout/bProcess4"/>
    <dgm:cxn modelId="{55582FFC-80BD-4C8E-8008-11A0FD46E394}" type="presParOf" srcId="{F6901385-F9B4-46B4-805F-BC519412DF7A}" destId="{344904FA-358F-4711-BC7A-9CA2B291CCEF}" srcOrd="1" destOrd="0" presId="urn:microsoft.com/office/officeart/2005/8/layout/bProcess4"/>
    <dgm:cxn modelId="{9ACAC0FC-2B11-4D7D-A712-EC36A73DF80D}" type="presParOf" srcId="{9590BD29-3B86-497C-A858-ACC64F89684B}" destId="{412D160F-557E-445C-888A-6364BEBDFB25}" srcOrd="13" destOrd="0" presId="urn:microsoft.com/office/officeart/2005/8/layout/bProcess4"/>
    <dgm:cxn modelId="{F530FD6F-DB74-4BEA-939E-5A2FEF2901EE}" type="presParOf" srcId="{9590BD29-3B86-497C-A858-ACC64F89684B}" destId="{0CBD6976-46B4-4008-A3E6-1D78E56C3548}" srcOrd="14" destOrd="0" presId="urn:microsoft.com/office/officeart/2005/8/layout/bProcess4"/>
    <dgm:cxn modelId="{3405312A-FC94-4F1A-BC92-4788553274FB}" type="presParOf" srcId="{0CBD6976-46B4-4008-A3E6-1D78E56C3548}" destId="{EDD8242D-8788-4B1D-AA83-8F936395F035}" srcOrd="0" destOrd="0" presId="urn:microsoft.com/office/officeart/2005/8/layout/bProcess4"/>
    <dgm:cxn modelId="{9CE94DB2-F624-4ABF-8C8C-6EF1846A2198}" type="presParOf" srcId="{0CBD6976-46B4-4008-A3E6-1D78E56C3548}" destId="{8343B437-38AA-4CFF-8E2A-42D41A10DBC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F09F8-CFAC-41A5-8CDF-27EAF3222B1C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</dgm:pt>
    <dgm:pt modelId="{AB1BF845-70AD-43DE-A357-EFEF4B6ADEA1}">
      <dgm:prSet phldrT="[Text]"/>
      <dgm:spPr/>
      <dgm:t>
        <a:bodyPr/>
        <a:lstStyle/>
        <a:p>
          <a:r>
            <a:rPr lang="en-US" dirty="0"/>
            <a:t>Data Processing</a:t>
          </a:r>
          <a:endParaRPr lang="en-IN" dirty="0"/>
        </a:p>
      </dgm:t>
    </dgm:pt>
    <dgm:pt modelId="{11AFD139-267E-4352-8746-021C821D340D}" type="parTrans" cxnId="{DB476DDD-65DD-4A6E-8B3F-E736A16C3534}">
      <dgm:prSet/>
      <dgm:spPr/>
      <dgm:t>
        <a:bodyPr/>
        <a:lstStyle/>
        <a:p>
          <a:endParaRPr lang="en-IN"/>
        </a:p>
      </dgm:t>
    </dgm:pt>
    <dgm:pt modelId="{6D0596CF-4738-4596-A167-09BAEDE67403}" type="sibTrans" cxnId="{DB476DDD-65DD-4A6E-8B3F-E736A16C3534}">
      <dgm:prSet/>
      <dgm:spPr/>
      <dgm:t>
        <a:bodyPr/>
        <a:lstStyle/>
        <a:p>
          <a:endParaRPr lang="en-IN"/>
        </a:p>
      </dgm:t>
    </dgm:pt>
    <dgm:pt modelId="{2FC57C52-AA98-4AD4-B1FC-7890261B3533}">
      <dgm:prSet phldrT="[Text]"/>
      <dgm:spPr/>
      <dgm:t>
        <a:bodyPr/>
        <a:lstStyle/>
        <a:p>
          <a:r>
            <a:rPr lang="en-US" dirty="0"/>
            <a:t>Feature Engineering</a:t>
          </a:r>
          <a:endParaRPr lang="en-IN" dirty="0"/>
        </a:p>
      </dgm:t>
    </dgm:pt>
    <dgm:pt modelId="{23C6E075-8C51-4D41-94CD-73B42FC271D5}" type="parTrans" cxnId="{1CF7260B-1514-4C59-BE15-FDC90945E1CE}">
      <dgm:prSet/>
      <dgm:spPr/>
      <dgm:t>
        <a:bodyPr/>
        <a:lstStyle/>
        <a:p>
          <a:endParaRPr lang="en-IN"/>
        </a:p>
      </dgm:t>
    </dgm:pt>
    <dgm:pt modelId="{A8C876DD-9F73-47C9-9A9A-86BDF10BA5D1}" type="sibTrans" cxnId="{1CF7260B-1514-4C59-BE15-FDC90945E1CE}">
      <dgm:prSet/>
      <dgm:spPr/>
      <dgm:t>
        <a:bodyPr/>
        <a:lstStyle/>
        <a:p>
          <a:endParaRPr lang="en-IN"/>
        </a:p>
      </dgm:t>
    </dgm:pt>
    <dgm:pt modelId="{D2620F78-CA1B-4D48-838E-CD50E30AB23F}">
      <dgm:prSet phldrT="[Text]" custT="1"/>
      <dgm:spPr/>
      <dgm:t>
        <a:bodyPr/>
        <a:lstStyle/>
        <a:p>
          <a:r>
            <a:rPr lang="en-US" sz="1700" dirty="0"/>
            <a:t>1. Encoded the Categorical Variables</a:t>
          </a:r>
        </a:p>
        <a:p>
          <a:r>
            <a:rPr lang="en-US" sz="1700" dirty="0"/>
            <a:t>2. Performed standardization</a:t>
          </a:r>
          <a:endParaRPr lang="en-IN" sz="1700" dirty="0"/>
        </a:p>
      </dgm:t>
    </dgm:pt>
    <dgm:pt modelId="{9F95CC18-B0BC-4E34-9433-586B06CFA7B6}" type="parTrans" cxnId="{E9BA7D65-1015-46F2-A35C-048DA7AE8BC5}">
      <dgm:prSet/>
      <dgm:spPr/>
      <dgm:t>
        <a:bodyPr/>
        <a:lstStyle/>
        <a:p>
          <a:endParaRPr lang="en-IN"/>
        </a:p>
      </dgm:t>
    </dgm:pt>
    <dgm:pt modelId="{9CD9506C-8393-46E2-9457-7DA29061A9F0}" type="sibTrans" cxnId="{E9BA7D65-1015-46F2-A35C-048DA7AE8BC5}">
      <dgm:prSet/>
      <dgm:spPr/>
      <dgm:t>
        <a:bodyPr/>
        <a:lstStyle/>
        <a:p>
          <a:endParaRPr lang="en-IN"/>
        </a:p>
      </dgm:t>
    </dgm:pt>
    <dgm:pt modelId="{371E6C78-5E77-423B-AE0A-DB13411542AD}" type="pres">
      <dgm:prSet presAssocID="{2CAF09F8-CFAC-41A5-8CDF-27EAF3222B1C}" presName="Name0" presStyleCnt="0">
        <dgm:presLayoutVars>
          <dgm:dir/>
          <dgm:animLvl val="lvl"/>
          <dgm:resizeHandles val="exact"/>
        </dgm:presLayoutVars>
      </dgm:prSet>
      <dgm:spPr/>
    </dgm:pt>
    <dgm:pt modelId="{6A15512E-3AC2-4FA3-A130-88DF90697B21}" type="pres">
      <dgm:prSet presAssocID="{2CAF09F8-CFAC-41A5-8CDF-27EAF3222B1C}" presName="tSp" presStyleCnt="0"/>
      <dgm:spPr/>
    </dgm:pt>
    <dgm:pt modelId="{97F48ECA-86C7-40C5-B73A-A923C0E1AEF3}" type="pres">
      <dgm:prSet presAssocID="{2CAF09F8-CFAC-41A5-8CDF-27EAF3222B1C}" presName="bSp" presStyleCnt="0"/>
      <dgm:spPr/>
    </dgm:pt>
    <dgm:pt modelId="{BB2D78D2-A4C0-49BB-8CEE-4283C35BD501}" type="pres">
      <dgm:prSet presAssocID="{2CAF09F8-CFAC-41A5-8CDF-27EAF3222B1C}" presName="process" presStyleCnt="0"/>
      <dgm:spPr/>
    </dgm:pt>
    <dgm:pt modelId="{2A99BB34-D497-42DE-BB8F-C98A6851A680}" type="pres">
      <dgm:prSet presAssocID="{AB1BF845-70AD-43DE-A357-EFEF4B6ADEA1}" presName="composite1" presStyleCnt="0"/>
      <dgm:spPr/>
    </dgm:pt>
    <dgm:pt modelId="{E374D7EC-2F3F-4158-B410-CBFF85EC2A72}" type="pres">
      <dgm:prSet presAssocID="{AB1BF845-70AD-43DE-A357-EFEF4B6ADEA1}" presName="dummyNode1" presStyleLbl="node1" presStyleIdx="0" presStyleCnt="3"/>
      <dgm:spPr/>
    </dgm:pt>
    <dgm:pt modelId="{2C46DFF0-F1AA-4B03-9862-692DB99D9C44}" type="pres">
      <dgm:prSet presAssocID="{AB1BF845-70AD-43DE-A357-EFEF4B6ADEA1}" presName="childNode1" presStyleLbl="bgAcc1" presStyleIdx="0" presStyleCnt="3">
        <dgm:presLayoutVars>
          <dgm:bulletEnabled val="1"/>
        </dgm:presLayoutVars>
      </dgm:prSet>
      <dgm:spPr/>
    </dgm:pt>
    <dgm:pt modelId="{1E6285D8-2F62-4D16-8CE8-74AF70BF70E3}" type="pres">
      <dgm:prSet presAssocID="{AB1BF845-70AD-43DE-A357-EFEF4B6ADEA1}" presName="childNode1tx" presStyleLbl="bgAcc1" presStyleIdx="0" presStyleCnt="3">
        <dgm:presLayoutVars>
          <dgm:bulletEnabled val="1"/>
        </dgm:presLayoutVars>
      </dgm:prSet>
      <dgm:spPr/>
    </dgm:pt>
    <dgm:pt modelId="{44720673-095C-44B3-9A2E-D7D60B99A092}" type="pres">
      <dgm:prSet presAssocID="{AB1BF845-70AD-43DE-A357-EFEF4B6ADEA1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8606C77-BC1C-4575-B727-BB2E1E350EF3}" type="pres">
      <dgm:prSet presAssocID="{AB1BF845-70AD-43DE-A357-EFEF4B6ADEA1}" presName="connSite1" presStyleCnt="0"/>
      <dgm:spPr/>
    </dgm:pt>
    <dgm:pt modelId="{B389D279-DD28-4E63-87DC-F1FC90D26CAF}" type="pres">
      <dgm:prSet presAssocID="{6D0596CF-4738-4596-A167-09BAEDE67403}" presName="Name9" presStyleLbl="sibTrans2D1" presStyleIdx="0" presStyleCnt="2"/>
      <dgm:spPr/>
    </dgm:pt>
    <dgm:pt modelId="{2E778486-0C4E-4368-9868-BD27FF87EDF4}" type="pres">
      <dgm:prSet presAssocID="{2FC57C52-AA98-4AD4-B1FC-7890261B3533}" presName="composite2" presStyleCnt="0"/>
      <dgm:spPr/>
    </dgm:pt>
    <dgm:pt modelId="{01F84B42-F516-4FB0-AD2C-D7A708B084E6}" type="pres">
      <dgm:prSet presAssocID="{2FC57C52-AA98-4AD4-B1FC-7890261B3533}" presName="dummyNode2" presStyleLbl="node1" presStyleIdx="0" presStyleCnt="3"/>
      <dgm:spPr/>
    </dgm:pt>
    <dgm:pt modelId="{BBDD37DA-F076-4F01-9345-90224CE64188}" type="pres">
      <dgm:prSet presAssocID="{2FC57C52-AA98-4AD4-B1FC-7890261B3533}" presName="childNode2" presStyleLbl="bgAcc1" presStyleIdx="1" presStyleCnt="3">
        <dgm:presLayoutVars>
          <dgm:bulletEnabled val="1"/>
        </dgm:presLayoutVars>
      </dgm:prSet>
      <dgm:spPr/>
    </dgm:pt>
    <dgm:pt modelId="{41D21EF7-5F72-42D3-B927-60CCAF2E2E2F}" type="pres">
      <dgm:prSet presAssocID="{2FC57C52-AA98-4AD4-B1FC-7890261B3533}" presName="childNode2tx" presStyleLbl="bgAcc1" presStyleIdx="1" presStyleCnt="3">
        <dgm:presLayoutVars>
          <dgm:bulletEnabled val="1"/>
        </dgm:presLayoutVars>
      </dgm:prSet>
      <dgm:spPr/>
    </dgm:pt>
    <dgm:pt modelId="{97E5290F-7F0B-4302-B498-61150BFF66E6}" type="pres">
      <dgm:prSet presAssocID="{2FC57C52-AA98-4AD4-B1FC-7890261B353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5B7AF9B-71EF-43A6-9C80-92C99A53117C}" type="pres">
      <dgm:prSet presAssocID="{2FC57C52-AA98-4AD4-B1FC-7890261B3533}" presName="connSite2" presStyleCnt="0"/>
      <dgm:spPr/>
    </dgm:pt>
    <dgm:pt modelId="{0C44926F-2D50-46F4-B71D-F2C99BD31A8D}" type="pres">
      <dgm:prSet presAssocID="{A8C876DD-9F73-47C9-9A9A-86BDF10BA5D1}" presName="Name18" presStyleLbl="sibTrans2D1" presStyleIdx="1" presStyleCnt="2"/>
      <dgm:spPr/>
    </dgm:pt>
    <dgm:pt modelId="{85B3D991-A4D0-4902-98F3-C4EB7BCF505B}" type="pres">
      <dgm:prSet presAssocID="{D2620F78-CA1B-4D48-838E-CD50E30AB23F}" presName="composite1" presStyleCnt="0"/>
      <dgm:spPr/>
    </dgm:pt>
    <dgm:pt modelId="{049C6D6A-60EA-4B62-A931-776EEB15875A}" type="pres">
      <dgm:prSet presAssocID="{D2620F78-CA1B-4D48-838E-CD50E30AB23F}" presName="dummyNode1" presStyleLbl="node1" presStyleIdx="1" presStyleCnt="3"/>
      <dgm:spPr/>
    </dgm:pt>
    <dgm:pt modelId="{7A10AE4B-D7F1-4E48-AF92-79E4F747F257}" type="pres">
      <dgm:prSet presAssocID="{D2620F78-CA1B-4D48-838E-CD50E30AB23F}" presName="childNode1" presStyleLbl="bgAcc1" presStyleIdx="2" presStyleCnt="3">
        <dgm:presLayoutVars>
          <dgm:bulletEnabled val="1"/>
        </dgm:presLayoutVars>
      </dgm:prSet>
      <dgm:spPr/>
    </dgm:pt>
    <dgm:pt modelId="{4FDA8C23-91FC-4A1F-8004-23DE0997F099}" type="pres">
      <dgm:prSet presAssocID="{D2620F78-CA1B-4D48-838E-CD50E30AB23F}" presName="childNode1tx" presStyleLbl="bgAcc1" presStyleIdx="2" presStyleCnt="3">
        <dgm:presLayoutVars>
          <dgm:bulletEnabled val="1"/>
        </dgm:presLayoutVars>
      </dgm:prSet>
      <dgm:spPr/>
    </dgm:pt>
    <dgm:pt modelId="{FD35B5F1-626A-4DCA-9181-3ADF60BE3F0D}" type="pres">
      <dgm:prSet presAssocID="{D2620F78-CA1B-4D48-838E-CD50E30AB23F}" presName="parentNode1" presStyleLbl="node1" presStyleIdx="2" presStyleCnt="3" custScaleY="191340">
        <dgm:presLayoutVars>
          <dgm:chMax val="1"/>
          <dgm:bulletEnabled val="1"/>
        </dgm:presLayoutVars>
      </dgm:prSet>
      <dgm:spPr/>
    </dgm:pt>
    <dgm:pt modelId="{E6249C99-1837-46DA-A316-05ED293139FE}" type="pres">
      <dgm:prSet presAssocID="{D2620F78-CA1B-4D48-838E-CD50E30AB23F}" presName="connSite1" presStyleCnt="0"/>
      <dgm:spPr/>
    </dgm:pt>
  </dgm:ptLst>
  <dgm:cxnLst>
    <dgm:cxn modelId="{0557EE05-6FFB-4DE5-BB84-5658550BD616}" type="presOf" srcId="{D2620F78-CA1B-4D48-838E-CD50E30AB23F}" destId="{FD35B5F1-626A-4DCA-9181-3ADF60BE3F0D}" srcOrd="0" destOrd="0" presId="urn:microsoft.com/office/officeart/2005/8/layout/hProcess4"/>
    <dgm:cxn modelId="{1CF7260B-1514-4C59-BE15-FDC90945E1CE}" srcId="{2CAF09F8-CFAC-41A5-8CDF-27EAF3222B1C}" destId="{2FC57C52-AA98-4AD4-B1FC-7890261B3533}" srcOrd="1" destOrd="0" parTransId="{23C6E075-8C51-4D41-94CD-73B42FC271D5}" sibTransId="{A8C876DD-9F73-47C9-9A9A-86BDF10BA5D1}"/>
    <dgm:cxn modelId="{0E1EDA1B-B1D8-48D0-B6BF-02133BF9DD9B}" type="presOf" srcId="{2CAF09F8-CFAC-41A5-8CDF-27EAF3222B1C}" destId="{371E6C78-5E77-423B-AE0A-DB13411542AD}" srcOrd="0" destOrd="0" presId="urn:microsoft.com/office/officeart/2005/8/layout/hProcess4"/>
    <dgm:cxn modelId="{DCAF1920-C45E-4F8F-87CE-12F3CF7BFE34}" type="presOf" srcId="{6D0596CF-4738-4596-A167-09BAEDE67403}" destId="{B389D279-DD28-4E63-87DC-F1FC90D26CAF}" srcOrd="0" destOrd="0" presId="urn:microsoft.com/office/officeart/2005/8/layout/hProcess4"/>
    <dgm:cxn modelId="{E9BA7D65-1015-46F2-A35C-048DA7AE8BC5}" srcId="{2CAF09F8-CFAC-41A5-8CDF-27EAF3222B1C}" destId="{D2620F78-CA1B-4D48-838E-CD50E30AB23F}" srcOrd="2" destOrd="0" parTransId="{9F95CC18-B0BC-4E34-9433-586B06CFA7B6}" sibTransId="{9CD9506C-8393-46E2-9457-7DA29061A9F0}"/>
    <dgm:cxn modelId="{CF620B71-6A44-4A9A-ACB9-35BB907B0C97}" type="presOf" srcId="{AB1BF845-70AD-43DE-A357-EFEF4B6ADEA1}" destId="{44720673-095C-44B3-9A2E-D7D60B99A092}" srcOrd="0" destOrd="0" presId="urn:microsoft.com/office/officeart/2005/8/layout/hProcess4"/>
    <dgm:cxn modelId="{06C6D3B6-3C79-4A79-882F-552936358E8A}" type="presOf" srcId="{A8C876DD-9F73-47C9-9A9A-86BDF10BA5D1}" destId="{0C44926F-2D50-46F4-B71D-F2C99BD31A8D}" srcOrd="0" destOrd="0" presId="urn:microsoft.com/office/officeart/2005/8/layout/hProcess4"/>
    <dgm:cxn modelId="{DB476DDD-65DD-4A6E-8B3F-E736A16C3534}" srcId="{2CAF09F8-CFAC-41A5-8CDF-27EAF3222B1C}" destId="{AB1BF845-70AD-43DE-A357-EFEF4B6ADEA1}" srcOrd="0" destOrd="0" parTransId="{11AFD139-267E-4352-8746-021C821D340D}" sibTransId="{6D0596CF-4738-4596-A167-09BAEDE67403}"/>
    <dgm:cxn modelId="{608214E1-2357-4CF8-A96F-07B42AE3FC31}" type="presOf" srcId="{2FC57C52-AA98-4AD4-B1FC-7890261B3533}" destId="{97E5290F-7F0B-4302-B498-61150BFF66E6}" srcOrd="0" destOrd="0" presId="urn:microsoft.com/office/officeart/2005/8/layout/hProcess4"/>
    <dgm:cxn modelId="{BCA8DB64-FFB6-4D30-8D83-0CA8F7F3DA86}" type="presParOf" srcId="{371E6C78-5E77-423B-AE0A-DB13411542AD}" destId="{6A15512E-3AC2-4FA3-A130-88DF90697B21}" srcOrd="0" destOrd="0" presId="urn:microsoft.com/office/officeart/2005/8/layout/hProcess4"/>
    <dgm:cxn modelId="{687F06D9-7FF7-4DFC-8070-254B4FC02F9A}" type="presParOf" srcId="{371E6C78-5E77-423B-AE0A-DB13411542AD}" destId="{97F48ECA-86C7-40C5-B73A-A923C0E1AEF3}" srcOrd="1" destOrd="0" presId="urn:microsoft.com/office/officeart/2005/8/layout/hProcess4"/>
    <dgm:cxn modelId="{FFD2876D-5D67-4712-9210-1B143DD84589}" type="presParOf" srcId="{371E6C78-5E77-423B-AE0A-DB13411542AD}" destId="{BB2D78D2-A4C0-49BB-8CEE-4283C35BD501}" srcOrd="2" destOrd="0" presId="urn:microsoft.com/office/officeart/2005/8/layout/hProcess4"/>
    <dgm:cxn modelId="{933F7E1F-8697-4CB5-BC23-982ED8F52860}" type="presParOf" srcId="{BB2D78D2-A4C0-49BB-8CEE-4283C35BD501}" destId="{2A99BB34-D497-42DE-BB8F-C98A6851A680}" srcOrd="0" destOrd="0" presId="urn:microsoft.com/office/officeart/2005/8/layout/hProcess4"/>
    <dgm:cxn modelId="{31749948-5B88-4381-A525-E3821221A5E8}" type="presParOf" srcId="{2A99BB34-D497-42DE-BB8F-C98A6851A680}" destId="{E374D7EC-2F3F-4158-B410-CBFF85EC2A72}" srcOrd="0" destOrd="0" presId="urn:microsoft.com/office/officeart/2005/8/layout/hProcess4"/>
    <dgm:cxn modelId="{33900A7F-D960-4DEF-92A3-1B6C1B2CEA74}" type="presParOf" srcId="{2A99BB34-D497-42DE-BB8F-C98A6851A680}" destId="{2C46DFF0-F1AA-4B03-9862-692DB99D9C44}" srcOrd="1" destOrd="0" presId="urn:microsoft.com/office/officeart/2005/8/layout/hProcess4"/>
    <dgm:cxn modelId="{D58A861C-DF31-4998-AEB7-594AB746B7CD}" type="presParOf" srcId="{2A99BB34-D497-42DE-BB8F-C98A6851A680}" destId="{1E6285D8-2F62-4D16-8CE8-74AF70BF70E3}" srcOrd="2" destOrd="0" presId="urn:microsoft.com/office/officeart/2005/8/layout/hProcess4"/>
    <dgm:cxn modelId="{98098A34-336F-48FA-8252-2272DD261F39}" type="presParOf" srcId="{2A99BB34-D497-42DE-BB8F-C98A6851A680}" destId="{44720673-095C-44B3-9A2E-D7D60B99A092}" srcOrd="3" destOrd="0" presId="urn:microsoft.com/office/officeart/2005/8/layout/hProcess4"/>
    <dgm:cxn modelId="{02966EBC-9208-4906-9962-8D8FEE86714E}" type="presParOf" srcId="{2A99BB34-D497-42DE-BB8F-C98A6851A680}" destId="{F8606C77-BC1C-4575-B727-BB2E1E350EF3}" srcOrd="4" destOrd="0" presId="urn:microsoft.com/office/officeart/2005/8/layout/hProcess4"/>
    <dgm:cxn modelId="{5A0D46AC-8BCC-434E-A2B8-D7B63E0DC212}" type="presParOf" srcId="{BB2D78D2-A4C0-49BB-8CEE-4283C35BD501}" destId="{B389D279-DD28-4E63-87DC-F1FC90D26CAF}" srcOrd="1" destOrd="0" presId="urn:microsoft.com/office/officeart/2005/8/layout/hProcess4"/>
    <dgm:cxn modelId="{BAAB213E-6D35-4B92-9052-9793FCAC503A}" type="presParOf" srcId="{BB2D78D2-A4C0-49BB-8CEE-4283C35BD501}" destId="{2E778486-0C4E-4368-9868-BD27FF87EDF4}" srcOrd="2" destOrd="0" presId="urn:microsoft.com/office/officeart/2005/8/layout/hProcess4"/>
    <dgm:cxn modelId="{6195DE62-0AF5-425F-A1B6-20A411969BDE}" type="presParOf" srcId="{2E778486-0C4E-4368-9868-BD27FF87EDF4}" destId="{01F84B42-F516-4FB0-AD2C-D7A708B084E6}" srcOrd="0" destOrd="0" presId="urn:microsoft.com/office/officeart/2005/8/layout/hProcess4"/>
    <dgm:cxn modelId="{D38CBD9F-7FC9-49ED-B3E4-A1D968E9F0E5}" type="presParOf" srcId="{2E778486-0C4E-4368-9868-BD27FF87EDF4}" destId="{BBDD37DA-F076-4F01-9345-90224CE64188}" srcOrd="1" destOrd="0" presId="urn:microsoft.com/office/officeart/2005/8/layout/hProcess4"/>
    <dgm:cxn modelId="{19CDCA0B-6522-40DC-A1CD-0109CAD54D1F}" type="presParOf" srcId="{2E778486-0C4E-4368-9868-BD27FF87EDF4}" destId="{41D21EF7-5F72-42D3-B927-60CCAF2E2E2F}" srcOrd="2" destOrd="0" presId="urn:microsoft.com/office/officeart/2005/8/layout/hProcess4"/>
    <dgm:cxn modelId="{EA1A57BF-6165-43D2-8BED-890C65177250}" type="presParOf" srcId="{2E778486-0C4E-4368-9868-BD27FF87EDF4}" destId="{97E5290F-7F0B-4302-B498-61150BFF66E6}" srcOrd="3" destOrd="0" presId="urn:microsoft.com/office/officeart/2005/8/layout/hProcess4"/>
    <dgm:cxn modelId="{B9A554E5-F380-465F-8DC3-1E9DBB211260}" type="presParOf" srcId="{2E778486-0C4E-4368-9868-BD27FF87EDF4}" destId="{85B7AF9B-71EF-43A6-9C80-92C99A53117C}" srcOrd="4" destOrd="0" presId="urn:microsoft.com/office/officeart/2005/8/layout/hProcess4"/>
    <dgm:cxn modelId="{54A77A1D-3AF0-4F51-A79E-303447D7D172}" type="presParOf" srcId="{BB2D78D2-A4C0-49BB-8CEE-4283C35BD501}" destId="{0C44926F-2D50-46F4-B71D-F2C99BD31A8D}" srcOrd="3" destOrd="0" presId="urn:microsoft.com/office/officeart/2005/8/layout/hProcess4"/>
    <dgm:cxn modelId="{DEB3547B-D650-49AE-A3D0-5502DEA17548}" type="presParOf" srcId="{BB2D78D2-A4C0-49BB-8CEE-4283C35BD501}" destId="{85B3D991-A4D0-4902-98F3-C4EB7BCF505B}" srcOrd="4" destOrd="0" presId="urn:microsoft.com/office/officeart/2005/8/layout/hProcess4"/>
    <dgm:cxn modelId="{DAFEF639-731E-4E4D-A745-72951FC56F6B}" type="presParOf" srcId="{85B3D991-A4D0-4902-98F3-C4EB7BCF505B}" destId="{049C6D6A-60EA-4B62-A931-776EEB15875A}" srcOrd="0" destOrd="0" presId="urn:microsoft.com/office/officeart/2005/8/layout/hProcess4"/>
    <dgm:cxn modelId="{0FD8B1D1-E3E1-4987-84CB-2140B08A8AC7}" type="presParOf" srcId="{85B3D991-A4D0-4902-98F3-C4EB7BCF505B}" destId="{7A10AE4B-D7F1-4E48-AF92-79E4F747F257}" srcOrd="1" destOrd="0" presId="urn:microsoft.com/office/officeart/2005/8/layout/hProcess4"/>
    <dgm:cxn modelId="{D6641F7E-280E-4A4F-91C3-F075B69D50A2}" type="presParOf" srcId="{85B3D991-A4D0-4902-98F3-C4EB7BCF505B}" destId="{4FDA8C23-91FC-4A1F-8004-23DE0997F099}" srcOrd="2" destOrd="0" presId="urn:microsoft.com/office/officeart/2005/8/layout/hProcess4"/>
    <dgm:cxn modelId="{ACB0C6CB-47BC-4DE1-B932-9B39050F16C4}" type="presParOf" srcId="{85B3D991-A4D0-4902-98F3-C4EB7BCF505B}" destId="{FD35B5F1-626A-4DCA-9181-3ADF60BE3F0D}" srcOrd="3" destOrd="0" presId="urn:microsoft.com/office/officeart/2005/8/layout/hProcess4"/>
    <dgm:cxn modelId="{903E110B-B15E-4F61-ADB5-842E082E47A8}" type="presParOf" srcId="{85B3D991-A4D0-4902-98F3-C4EB7BCF505B}" destId="{E6249C99-1837-46DA-A316-05ED293139F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DE5E4D-3C35-4F91-A0D9-AFB7E16AD20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</dgm:pt>
    <dgm:pt modelId="{FC239FEB-034A-4914-99E3-894DDF3D0393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highlight>
                <a:srgbClr val="FFFF00"/>
              </a:highlight>
            </a:rPr>
            <a:t>Model Finalization</a:t>
          </a:r>
          <a:endParaRPr lang="en-IN" sz="2000" b="1" dirty="0">
            <a:solidFill>
              <a:schemeClr val="tx1"/>
            </a:solidFill>
            <a:highlight>
              <a:srgbClr val="FFFF00"/>
            </a:highlight>
          </a:endParaRPr>
        </a:p>
      </dgm:t>
    </dgm:pt>
    <dgm:pt modelId="{CA87A436-0D94-456E-8B11-3BB45FC465A2}" type="parTrans" cxnId="{2A508547-FEBB-4A5E-810B-30D44625DE88}">
      <dgm:prSet/>
      <dgm:spPr/>
      <dgm:t>
        <a:bodyPr/>
        <a:lstStyle/>
        <a:p>
          <a:endParaRPr lang="en-IN"/>
        </a:p>
      </dgm:t>
    </dgm:pt>
    <dgm:pt modelId="{C14DE00D-0019-4F1F-959D-B8F22CAA374B}" type="sibTrans" cxnId="{2A508547-FEBB-4A5E-810B-30D44625DE88}">
      <dgm:prSet/>
      <dgm:spPr/>
      <dgm:t>
        <a:bodyPr/>
        <a:lstStyle/>
        <a:p>
          <a:endParaRPr lang="en-IN"/>
        </a:p>
      </dgm:t>
    </dgm:pt>
    <dgm:pt modelId="{8018103F-3050-4B3C-8B69-591A2EC6F35C}">
      <dgm:prSet phldrT="[Text]" custT="1"/>
      <dgm:spPr/>
      <dgm:t>
        <a:bodyPr/>
        <a:lstStyle/>
        <a:p>
          <a:r>
            <a:rPr lang="en-US" sz="2000" dirty="0"/>
            <a:t>Stochastic Gradient Boosting Regressor</a:t>
          </a:r>
          <a:endParaRPr lang="en-IN" sz="2000" dirty="0"/>
        </a:p>
      </dgm:t>
    </dgm:pt>
    <dgm:pt modelId="{8A9C30BF-0B9D-4016-8F58-ED228B15A3AB}" type="parTrans" cxnId="{40FE4FF3-3732-4E65-9884-277981AF843F}">
      <dgm:prSet/>
      <dgm:spPr/>
      <dgm:t>
        <a:bodyPr/>
        <a:lstStyle/>
        <a:p>
          <a:endParaRPr lang="en-IN"/>
        </a:p>
      </dgm:t>
    </dgm:pt>
    <dgm:pt modelId="{0B359C7E-BD9A-4BE6-A2B7-7B83DAFD439F}" type="sibTrans" cxnId="{40FE4FF3-3732-4E65-9884-277981AF843F}">
      <dgm:prSet/>
      <dgm:spPr/>
      <dgm:t>
        <a:bodyPr/>
        <a:lstStyle/>
        <a:p>
          <a:endParaRPr lang="en-IN"/>
        </a:p>
      </dgm:t>
    </dgm:pt>
    <dgm:pt modelId="{9EC8094B-84A6-4504-ACE6-79D3AEB960A8}">
      <dgm:prSet phldrT="[Text]" custT="1"/>
      <dgm:spPr/>
      <dgm:t>
        <a:bodyPr/>
        <a:lstStyle/>
        <a:p>
          <a:r>
            <a:rPr lang="en-US" sz="2000" dirty="0"/>
            <a:t>Model Training and Testing on 80:20 ratio</a:t>
          </a:r>
          <a:endParaRPr lang="en-IN" sz="2000" dirty="0"/>
        </a:p>
      </dgm:t>
    </dgm:pt>
    <dgm:pt modelId="{D5E294F8-5485-4BE8-B0EE-4471B06B64FD}" type="parTrans" cxnId="{330CFDEC-B2B9-464A-B4E7-51BC4FCDE9BB}">
      <dgm:prSet/>
      <dgm:spPr/>
      <dgm:t>
        <a:bodyPr/>
        <a:lstStyle/>
        <a:p>
          <a:endParaRPr lang="en-IN"/>
        </a:p>
      </dgm:t>
    </dgm:pt>
    <dgm:pt modelId="{CB859BF5-DAA8-428B-8C62-5C2C563E950F}" type="sibTrans" cxnId="{330CFDEC-B2B9-464A-B4E7-51BC4FCDE9BB}">
      <dgm:prSet/>
      <dgm:spPr/>
      <dgm:t>
        <a:bodyPr/>
        <a:lstStyle/>
        <a:p>
          <a:endParaRPr lang="en-IN"/>
        </a:p>
      </dgm:t>
    </dgm:pt>
    <dgm:pt modelId="{53DC06F7-4608-41F7-A776-A4F0027EC91D}">
      <dgm:prSet custT="1"/>
      <dgm:spPr/>
      <dgm:t>
        <a:bodyPr/>
        <a:lstStyle/>
        <a:p>
          <a:r>
            <a:rPr lang="en-US" sz="1800" dirty="0"/>
            <a:t>Model Finalization through R2 score (using Lazypredict library)</a:t>
          </a:r>
          <a:endParaRPr lang="en-IN" sz="1800" dirty="0"/>
        </a:p>
      </dgm:t>
    </dgm:pt>
    <dgm:pt modelId="{EC59A4C6-166A-476B-B969-ED322FC23E0F}" type="parTrans" cxnId="{C49A7D12-CDDC-4BF7-B1E6-B86971DED1EE}">
      <dgm:prSet/>
      <dgm:spPr/>
      <dgm:t>
        <a:bodyPr/>
        <a:lstStyle/>
        <a:p>
          <a:endParaRPr lang="en-IN"/>
        </a:p>
      </dgm:t>
    </dgm:pt>
    <dgm:pt modelId="{EE8B4AE3-AAFA-46C0-A8BD-5840893FCBC8}" type="sibTrans" cxnId="{C49A7D12-CDDC-4BF7-B1E6-B86971DED1EE}">
      <dgm:prSet/>
      <dgm:spPr/>
      <dgm:t>
        <a:bodyPr/>
        <a:lstStyle/>
        <a:p>
          <a:endParaRPr lang="en-IN"/>
        </a:p>
      </dgm:t>
    </dgm:pt>
    <dgm:pt modelId="{56355F87-E66C-49A9-8F30-36AAB939341E}" type="pres">
      <dgm:prSet presAssocID="{CDDE5E4D-3C35-4F91-A0D9-AFB7E16AD204}" presName="linear" presStyleCnt="0">
        <dgm:presLayoutVars>
          <dgm:dir/>
          <dgm:animLvl val="lvl"/>
          <dgm:resizeHandles val="exact"/>
        </dgm:presLayoutVars>
      </dgm:prSet>
      <dgm:spPr/>
    </dgm:pt>
    <dgm:pt modelId="{93A88683-D6B2-49E0-9953-B81E5A73A3DF}" type="pres">
      <dgm:prSet presAssocID="{FC239FEB-034A-4914-99E3-894DDF3D0393}" presName="parentLin" presStyleCnt="0"/>
      <dgm:spPr/>
    </dgm:pt>
    <dgm:pt modelId="{388420EA-497A-4281-AB8A-FD1AC324F3CB}" type="pres">
      <dgm:prSet presAssocID="{FC239FEB-034A-4914-99E3-894DDF3D0393}" presName="parentLeftMargin" presStyleLbl="node1" presStyleIdx="0" presStyleCnt="4"/>
      <dgm:spPr/>
    </dgm:pt>
    <dgm:pt modelId="{171C979D-5080-446A-9FFD-A3C6D0E17C25}" type="pres">
      <dgm:prSet presAssocID="{FC239FEB-034A-4914-99E3-894DDF3D0393}" presName="parentText" presStyleLbl="node1" presStyleIdx="0" presStyleCnt="4" custScaleX="109539" custLinFactNeighborX="-6250">
        <dgm:presLayoutVars>
          <dgm:chMax val="0"/>
          <dgm:bulletEnabled val="1"/>
        </dgm:presLayoutVars>
      </dgm:prSet>
      <dgm:spPr/>
    </dgm:pt>
    <dgm:pt modelId="{80C7948D-1E97-47AD-8A11-619985710282}" type="pres">
      <dgm:prSet presAssocID="{FC239FEB-034A-4914-99E3-894DDF3D0393}" presName="negativeSpace" presStyleCnt="0"/>
      <dgm:spPr/>
    </dgm:pt>
    <dgm:pt modelId="{DBBE3655-8652-4195-8786-3A9A21690433}" type="pres">
      <dgm:prSet presAssocID="{FC239FEB-034A-4914-99E3-894DDF3D0393}" presName="childText" presStyleLbl="conFgAcc1" presStyleIdx="0" presStyleCnt="4">
        <dgm:presLayoutVars>
          <dgm:bulletEnabled val="1"/>
        </dgm:presLayoutVars>
      </dgm:prSet>
      <dgm:spPr/>
    </dgm:pt>
    <dgm:pt modelId="{6859C7D0-7C67-4DAC-97AF-029CFDC566C2}" type="pres">
      <dgm:prSet presAssocID="{C14DE00D-0019-4F1F-959D-B8F22CAA374B}" presName="spaceBetweenRectangles" presStyleCnt="0"/>
      <dgm:spPr/>
    </dgm:pt>
    <dgm:pt modelId="{81BB7BFB-7754-4AE1-A0F0-7B076BD4E81F}" type="pres">
      <dgm:prSet presAssocID="{8018103F-3050-4B3C-8B69-591A2EC6F35C}" presName="parentLin" presStyleCnt="0"/>
      <dgm:spPr/>
    </dgm:pt>
    <dgm:pt modelId="{FABF668D-27AF-4827-9073-19F3553B3D27}" type="pres">
      <dgm:prSet presAssocID="{8018103F-3050-4B3C-8B69-591A2EC6F35C}" presName="parentLeftMargin" presStyleLbl="node1" presStyleIdx="0" presStyleCnt="4"/>
      <dgm:spPr/>
    </dgm:pt>
    <dgm:pt modelId="{8E896C9D-0239-4F71-9E4E-793E9D280CE7}" type="pres">
      <dgm:prSet presAssocID="{8018103F-3050-4B3C-8B69-591A2EC6F35C}" presName="parentText" presStyleLbl="node1" presStyleIdx="1" presStyleCnt="4" custScaleX="111354">
        <dgm:presLayoutVars>
          <dgm:chMax val="0"/>
          <dgm:bulletEnabled val="1"/>
        </dgm:presLayoutVars>
      </dgm:prSet>
      <dgm:spPr/>
    </dgm:pt>
    <dgm:pt modelId="{F2DE0C8D-D852-4A5F-A8E2-196FE3757B0E}" type="pres">
      <dgm:prSet presAssocID="{8018103F-3050-4B3C-8B69-591A2EC6F35C}" presName="negativeSpace" presStyleCnt="0"/>
      <dgm:spPr/>
    </dgm:pt>
    <dgm:pt modelId="{E5829026-5D54-4D42-8A85-FCA13E451B9D}" type="pres">
      <dgm:prSet presAssocID="{8018103F-3050-4B3C-8B69-591A2EC6F35C}" presName="childText" presStyleLbl="conFgAcc1" presStyleIdx="1" presStyleCnt="4">
        <dgm:presLayoutVars>
          <dgm:bulletEnabled val="1"/>
        </dgm:presLayoutVars>
      </dgm:prSet>
      <dgm:spPr/>
    </dgm:pt>
    <dgm:pt modelId="{EA91662F-5128-4B78-A618-C242374E1703}" type="pres">
      <dgm:prSet presAssocID="{0B359C7E-BD9A-4BE6-A2B7-7B83DAFD439F}" presName="spaceBetweenRectangles" presStyleCnt="0"/>
      <dgm:spPr/>
    </dgm:pt>
    <dgm:pt modelId="{085063A4-E19F-4B33-8D83-64988DB23101}" type="pres">
      <dgm:prSet presAssocID="{9EC8094B-84A6-4504-ACE6-79D3AEB960A8}" presName="parentLin" presStyleCnt="0"/>
      <dgm:spPr/>
    </dgm:pt>
    <dgm:pt modelId="{1BF9E4B6-7583-490C-95E5-4D8B67E9168F}" type="pres">
      <dgm:prSet presAssocID="{9EC8094B-84A6-4504-ACE6-79D3AEB960A8}" presName="parentLeftMargin" presStyleLbl="node1" presStyleIdx="1" presStyleCnt="4"/>
      <dgm:spPr/>
    </dgm:pt>
    <dgm:pt modelId="{6CEBAEC6-12B8-4551-AD64-DBC26A4F1B72}" type="pres">
      <dgm:prSet presAssocID="{9EC8094B-84A6-4504-ACE6-79D3AEB960A8}" presName="parentText" presStyleLbl="node1" presStyleIdx="2" presStyleCnt="4" custScaleX="113045">
        <dgm:presLayoutVars>
          <dgm:chMax val="0"/>
          <dgm:bulletEnabled val="1"/>
        </dgm:presLayoutVars>
      </dgm:prSet>
      <dgm:spPr/>
    </dgm:pt>
    <dgm:pt modelId="{50C8AA1D-279E-4CB3-B69D-790C16F1D869}" type="pres">
      <dgm:prSet presAssocID="{9EC8094B-84A6-4504-ACE6-79D3AEB960A8}" presName="negativeSpace" presStyleCnt="0"/>
      <dgm:spPr/>
    </dgm:pt>
    <dgm:pt modelId="{D2F275BD-7E3D-4E7F-951C-9B0E696A32EE}" type="pres">
      <dgm:prSet presAssocID="{9EC8094B-84A6-4504-ACE6-79D3AEB960A8}" presName="childText" presStyleLbl="conFgAcc1" presStyleIdx="2" presStyleCnt="4">
        <dgm:presLayoutVars>
          <dgm:bulletEnabled val="1"/>
        </dgm:presLayoutVars>
      </dgm:prSet>
      <dgm:spPr/>
    </dgm:pt>
    <dgm:pt modelId="{E8EFD31C-9675-4703-AE99-EEA5474DF32B}" type="pres">
      <dgm:prSet presAssocID="{CB859BF5-DAA8-428B-8C62-5C2C563E950F}" presName="spaceBetweenRectangles" presStyleCnt="0"/>
      <dgm:spPr/>
    </dgm:pt>
    <dgm:pt modelId="{5CFCCD00-5113-4538-BBD3-3E9FAB201F39}" type="pres">
      <dgm:prSet presAssocID="{53DC06F7-4608-41F7-A776-A4F0027EC91D}" presName="parentLin" presStyleCnt="0"/>
      <dgm:spPr/>
    </dgm:pt>
    <dgm:pt modelId="{30FE6C55-3561-44A9-82A3-D51584282552}" type="pres">
      <dgm:prSet presAssocID="{53DC06F7-4608-41F7-A776-A4F0027EC91D}" presName="parentLeftMargin" presStyleLbl="node1" presStyleIdx="2" presStyleCnt="4"/>
      <dgm:spPr/>
    </dgm:pt>
    <dgm:pt modelId="{131097B8-C80C-4985-86B7-85DD02F70EBE}" type="pres">
      <dgm:prSet presAssocID="{53DC06F7-4608-41F7-A776-A4F0027EC91D}" presName="parentText" presStyleLbl="node1" presStyleIdx="3" presStyleCnt="4" custScaleX="115075">
        <dgm:presLayoutVars>
          <dgm:chMax val="0"/>
          <dgm:bulletEnabled val="1"/>
        </dgm:presLayoutVars>
      </dgm:prSet>
      <dgm:spPr/>
    </dgm:pt>
    <dgm:pt modelId="{D35EDF9D-F7E8-4D9C-9F54-B12904AAE8A7}" type="pres">
      <dgm:prSet presAssocID="{53DC06F7-4608-41F7-A776-A4F0027EC91D}" presName="negativeSpace" presStyleCnt="0"/>
      <dgm:spPr/>
    </dgm:pt>
    <dgm:pt modelId="{1CDEF65A-E494-4495-BB8E-866A1AE09EED}" type="pres">
      <dgm:prSet presAssocID="{53DC06F7-4608-41F7-A776-A4F0027EC91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49A7D12-CDDC-4BF7-B1E6-B86971DED1EE}" srcId="{CDDE5E4D-3C35-4F91-A0D9-AFB7E16AD204}" destId="{53DC06F7-4608-41F7-A776-A4F0027EC91D}" srcOrd="3" destOrd="0" parTransId="{EC59A4C6-166A-476B-B969-ED322FC23E0F}" sibTransId="{EE8B4AE3-AAFA-46C0-A8BD-5840893FCBC8}"/>
    <dgm:cxn modelId="{F16E0C21-B8FF-4116-8646-E151D6E5D607}" type="presOf" srcId="{9EC8094B-84A6-4504-ACE6-79D3AEB960A8}" destId="{6CEBAEC6-12B8-4551-AD64-DBC26A4F1B72}" srcOrd="1" destOrd="0" presId="urn:microsoft.com/office/officeart/2005/8/layout/list1"/>
    <dgm:cxn modelId="{F5C87E37-FB19-4FFA-AA30-A121587EECB7}" type="presOf" srcId="{53DC06F7-4608-41F7-A776-A4F0027EC91D}" destId="{30FE6C55-3561-44A9-82A3-D51584282552}" srcOrd="0" destOrd="0" presId="urn:microsoft.com/office/officeart/2005/8/layout/list1"/>
    <dgm:cxn modelId="{2A508547-FEBB-4A5E-810B-30D44625DE88}" srcId="{CDDE5E4D-3C35-4F91-A0D9-AFB7E16AD204}" destId="{FC239FEB-034A-4914-99E3-894DDF3D0393}" srcOrd="0" destOrd="0" parTransId="{CA87A436-0D94-456E-8B11-3BB45FC465A2}" sibTransId="{C14DE00D-0019-4F1F-959D-B8F22CAA374B}"/>
    <dgm:cxn modelId="{395B3153-4369-439E-BAE2-73983102EE4E}" type="presOf" srcId="{9EC8094B-84A6-4504-ACE6-79D3AEB960A8}" destId="{1BF9E4B6-7583-490C-95E5-4D8B67E9168F}" srcOrd="0" destOrd="0" presId="urn:microsoft.com/office/officeart/2005/8/layout/list1"/>
    <dgm:cxn modelId="{85C12C58-F1A1-4BA3-B8F7-875FE5E74BF3}" type="presOf" srcId="{FC239FEB-034A-4914-99E3-894DDF3D0393}" destId="{388420EA-497A-4281-AB8A-FD1AC324F3CB}" srcOrd="0" destOrd="0" presId="urn:microsoft.com/office/officeart/2005/8/layout/list1"/>
    <dgm:cxn modelId="{593113B2-C99A-4661-B534-430F99B013DF}" type="presOf" srcId="{53DC06F7-4608-41F7-A776-A4F0027EC91D}" destId="{131097B8-C80C-4985-86B7-85DD02F70EBE}" srcOrd="1" destOrd="0" presId="urn:microsoft.com/office/officeart/2005/8/layout/list1"/>
    <dgm:cxn modelId="{956605CB-3BCE-4FF6-8E32-F1E71CA14072}" type="presOf" srcId="{CDDE5E4D-3C35-4F91-A0D9-AFB7E16AD204}" destId="{56355F87-E66C-49A9-8F30-36AAB939341E}" srcOrd="0" destOrd="0" presId="urn:microsoft.com/office/officeart/2005/8/layout/list1"/>
    <dgm:cxn modelId="{A7A448D2-6272-4F2F-8BF9-CBF1814B0135}" type="presOf" srcId="{8018103F-3050-4B3C-8B69-591A2EC6F35C}" destId="{FABF668D-27AF-4827-9073-19F3553B3D27}" srcOrd="0" destOrd="0" presId="urn:microsoft.com/office/officeart/2005/8/layout/list1"/>
    <dgm:cxn modelId="{BB8E99DE-7E59-4B10-AE0E-574B41966AD6}" type="presOf" srcId="{8018103F-3050-4B3C-8B69-591A2EC6F35C}" destId="{8E896C9D-0239-4F71-9E4E-793E9D280CE7}" srcOrd="1" destOrd="0" presId="urn:microsoft.com/office/officeart/2005/8/layout/list1"/>
    <dgm:cxn modelId="{330CFDEC-B2B9-464A-B4E7-51BC4FCDE9BB}" srcId="{CDDE5E4D-3C35-4F91-A0D9-AFB7E16AD204}" destId="{9EC8094B-84A6-4504-ACE6-79D3AEB960A8}" srcOrd="2" destOrd="0" parTransId="{D5E294F8-5485-4BE8-B0EE-4471B06B64FD}" sibTransId="{CB859BF5-DAA8-428B-8C62-5C2C563E950F}"/>
    <dgm:cxn modelId="{40FE4FF3-3732-4E65-9884-277981AF843F}" srcId="{CDDE5E4D-3C35-4F91-A0D9-AFB7E16AD204}" destId="{8018103F-3050-4B3C-8B69-591A2EC6F35C}" srcOrd="1" destOrd="0" parTransId="{8A9C30BF-0B9D-4016-8F58-ED228B15A3AB}" sibTransId="{0B359C7E-BD9A-4BE6-A2B7-7B83DAFD439F}"/>
    <dgm:cxn modelId="{B99AD1F3-20AC-463F-B7EC-E5A27763F45B}" type="presOf" srcId="{FC239FEB-034A-4914-99E3-894DDF3D0393}" destId="{171C979D-5080-446A-9FFD-A3C6D0E17C25}" srcOrd="1" destOrd="0" presId="urn:microsoft.com/office/officeart/2005/8/layout/list1"/>
    <dgm:cxn modelId="{726F15EC-AEA5-4FA9-A7CE-6149DB9BA80C}" type="presParOf" srcId="{56355F87-E66C-49A9-8F30-36AAB939341E}" destId="{93A88683-D6B2-49E0-9953-B81E5A73A3DF}" srcOrd="0" destOrd="0" presId="urn:microsoft.com/office/officeart/2005/8/layout/list1"/>
    <dgm:cxn modelId="{B56E1708-AC51-4608-BABB-D23782001FE5}" type="presParOf" srcId="{93A88683-D6B2-49E0-9953-B81E5A73A3DF}" destId="{388420EA-497A-4281-AB8A-FD1AC324F3CB}" srcOrd="0" destOrd="0" presId="urn:microsoft.com/office/officeart/2005/8/layout/list1"/>
    <dgm:cxn modelId="{147B53FD-3244-4FD3-BA2C-F535D54A2C3F}" type="presParOf" srcId="{93A88683-D6B2-49E0-9953-B81E5A73A3DF}" destId="{171C979D-5080-446A-9FFD-A3C6D0E17C25}" srcOrd="1" destOrd="0" presId="urn:microsoft.com/office/officeart/2005/8/layout/list1"/>
    <dgm:cxn modelId="{A65EF892-50DD-47D5-A903-1CDA64078516}" type="presParOf" srcId="{56355F87-E66C-49A9-8F30-36AAB939341E}" destId="{80C7948D-1E97-47AD-8A11-619985710282}" srcOrd="1" destOrd="0" presId="urn:microsoft.com/office/officeart/2005/8/layout/list1"/>
    <dgm:cxn modelId="{3A335514-0ACD-4919-BC54-72C66090D03F}" type="presParOf" srcId="{56355F87-E66C-49A9-8F30-36AAB939341E}" destId="{DBBE3655-8652-4195-8786-3A9A21690433}" srcOrd="2" destOrd="0" presId="urn:microsoft.com/office/officeart/2005/8/layout/list1"/>
    <dgm:cxn modelId="{710EF01A-ABD3-4613-8342-B1A97293D810}" type="presParOf" srcId="{56355F87-E66C-49A9-8F30-36AAB939341E}" destId="{6859C7D0-7C67-4DAC-97AF-029CFDC566C2}" srcOrd="3" destOrd="0" presId="urn:microsoft.com/office/officeart/2005/8/layout/list1"/>
    <dgm:cxn modelId="{A9697897-D2B2-4887-A57E-F6C99A6F5B33}" type="presParOf" srcId="{56355F87-E66C-49A9-8F30-36AAB939341E}" destId="{81BB7BFB-7754-4AE1-A0F0-7B076BD4E81F}" srcOrd="4" destOrd="0" presId="urn:microsoft.com/office/officeart/2005/8/layout/list1"/>
    <dgm:cxn modelId="{937472AE-9D0F-427B-B5E3-391F6CE2FB5A}" type="presParOf" srcId="{81BB7BFB-7754-4AE1-A0F0-7B076BD4E81F}" destId="{FABF668D-27AF-4827-9073-19F3553B3D27}" srcOrd="0" destOrd="0" presId="urn:microsoft.com/office/officeart/2005/8/layout/list1"/>
    <dgm:cxn modelId="{1C184B5A-B721-41CD-A09C-4B5061BE4FAD}" type="presParOf" srcId="{81BB7BFB-7754-4AE1-A0F0-7B076BD4E81F}" destId="{8E896C9D-0239-4F71-9E4E-793E9D280CE7}" srcOrd="1" destOrd="0" presId="urn:microsoft.com/office/officeart/2005/8/layout/list1"/>
    <dgm:cxn modelId="{8A83D1F6-3960-47ED-BCAD-0EBFC1F4D6B4}" type="presParOf" srcId="{56355F87-E66C-49A9-8F30-36AAB939341E}" destId="{F2DE0C8D-D852-4A5F-A8E2-196FE3757B0E}" srcOrd="5" destOrd="0" presId="urn:microsoft.com/office/officeart/2005/8/layout/list1"/>
    <dgm:cxn modelId="{CAAB0CA7-EDC9-49D6-83B6-C5BCABB100FD}" type="presParOf" srcId="{56355F87-E66C-49A9-8F30-36AAB939341E}" destId="{E5829026-5D54-4D42-8A85-FCA13E451B9D}" srcOrd="6" destOrd="0" presId="urn:microsoft.com/office/officeart/2005/8/layout/list1"/>
    <dgm:cxn modelId="{CC20FAEF-5E0D-4F69-AA3A-D728228B5277}" type="presParOf" srcId="{56355F87-E66C-49A9-8F30-36AAB939341E}" destId="{EA91662F-5128-4B78-A618-C242374E1703}" srcOrd="7" destOrd="0" presId="urn:microsoft.com/office/officeart/2005/8/layout/list1"/>
    <dgm:cxn modelId="{7F2BDFCB-6AB5-4BDD-8024-B32F8F3D6100}" type="presParOf" srcId="{56355F87-E66C-49A9-8F30-36AAB939341E}" destId="{085063A4-E19F-4B33-8D83-64988DB23101}" srcOrd="8" destOrd="0" presId="urn:microsoft.com/office/officeart/2005/8/layout/list1"/>
    <dgm:cxn modelId="{60B76B30-8BCC-41AB-8B84-2F6087054B80}" type="presParOf" srcId="{085063A4-E19F-4B33-8D83-64988DB23101}" destId="{1BF9E4B6-7583-490C-95E5-4D8B67E9168F}" srcOrd="0" destOrd="0" presId="urn:microsoft.com/office/officeart/2005/8/layout/list1"/>
    <dgm:cxn modelId="{D4869CEB-6F3D-4D09-8F5C-2D63CA4AAF3E}" type="presParOf" srcId="{085063A4-E19F-4B33-8D83-64988DB23101}" destId="{6CEBAEC6-12B8-4551-AD64-DBC26A4F1B72}" srcOrd="1" destOrd="0" presId="urn:microsoft.com/office/officeart/2005/8/layout/list1"/>
    <dgm:cxn modelId="{80C1E11B-6900-4711-9AA6-CA24122594EF}" type="presParOf" srcId="{56355F87-E66C-49A9-8F30-36AAB939341E}" destId="{50C8AA1D-279E-4CB3-B69D-790C16F1D869}" srcOrd="9" destOrd="0" presId="urn:microsoft.com/office/officeart/2005/8/layout/list1"/>
    <dgm:cxn modelId="{8DEB7C5C-EA23-4340-83BB-AFC906E1A5F0}" type="presParOf" srcId="{56355F87-E66C-49A9-8F30-36AAB939341E}" destId="{D2F275BD-7E3D-4E7F-951C-9B0E696A32EE}" srcOrd="10" destOrd="0" presId="urn:microsoft.com/office/officeart/2005/8/layout/list1"/>
    <dgm:cxn modelId="{39068EC8-65EC-4D58-A0E6-FD784DE6523B}" type="presParOf" srcId="{56355F87-E66C-49A9-8F30-36AAB939341E}" destId="{E8EFD31C-9675-4703-AE99-EEA5474DF32B}" srcOrd="11" destOrd="0" presId="urn:microsoft.com/office/officeart/2005/8/layout/list1"/>
    <dgm:cxn modelId="{5D692C8F-28A6-4307-9EA3-51E92F4D652B}" type="presParOf" srcId="{56355F87-E66C-49A9-8F30-36AAB939341E}" destId="{5CFCCD00-5113-4538-BBD3-3E9FAB201F39}" srcOrd="12" destOrd="0" presId="urn:microsoft.com/office/officeart/2005/8/layout/list1"/>
    <dgm:cxn modelId="{FF0616B9-C87C-4CBF-BDCA-3CF749A60594}" type="presParOf" srcId="{5CFCCD00-5113-4538-BBD3-3E9FAB201F39}" destId="{30FE6C55-3561-44A9-82A3-D51584282552}" srcOrd="0" destOrd="0" presId="urn:microsoft.com/office/officeart/2005/8/layout/list1"/>
    <dgm:cxn modelId="{0C2EFB97-8900-4A5D-A701-6BBEE823EE34}" type="presParOf" srcId="{5CFCCD00-5113-4538-BBD3-3E9FAB201F39}" destId="{131097B8-C80C-4985-86B7-85DD02F70EBE}" srcOrd="1" destOrd="0" presId="urn:microsoft.com/office/officeart/2005/8/layout/list1"/>
    <dgm:cxn modelId="{6B626E89-36BB-4632-BC68-071CAAA9CE00}" type="presParOf" srcId="{56355F87-E66C-49A9-8F30-36AAB939341E}" destId="{D35EDF9D-F7E8-4D9C-9F54-B12904AAE8A7}" srcOrd="13" destOrd="0" presId="urn:microsoft.com/office/officeart/2005/8/layout/list1"/>
    <dgm:cxn modelId="{348E5D61-B17C-4AE9-BD20-537A9E49374B}" type="presParOf" srcId="{56355F87-E66C-49A9-8F30-36AAB939341E}" destId="{1CDEF65A-E494-4495-BB8E-866A1AE09EE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D3657-F22B-49A0-A358-055A48B62663}">
      <dsp:nvSpPr>
        <dsp:cNvPr id="0" name=""/>
        <dsp:cNvSpPr/>
      </dsp:nvSpPr>
      <dsp:spPr>
        <a:xfrm rot="5400000">
          <a:off x="280337" y="1389129"/>
          <a:ext cx="2174566" cy="2619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BB6B3-70F6-43D5-9990-3862AB44DEC3}">
      <dsp:nvSpPr>
        <dsp:cNvPr id="0" name=""/>
        <dsp:cNvSpPr/>
      </dsp:nvSpPr>
      <dsp:spPr>
        <a:xfrm>
          <a:off x="781160" y="2182"/>
          <a:ext cx="2910859" cy="17465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Analysis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Performed  Data Analysis and plotted Correlation Heatmap</a:t>
          </a:r>
          <a:endParaRPr lang="en-IN" sz="1500" kern="1200" dirty="0"/>
        </a:p>
      </dsp:txBody>
      <dsp:txXfrm>
        <a:off x="832314" y="53336"/>
        <a:ext cx="2808551" cy="1644207"/>
      </dsp:txXfrm>
    </dsp:sp>
    <dsp:sp modelId="{864F6A1A-10B8-4575-835C-5FE3D6172E16}">
      <dsp:nvSpPr>
        <dsp:cNvPr id="0" name=""/>
        <dsp:cNvSpPr/>
      </dsp:nvSpPr>
      <dsp:spPr>
        <a:xfrm rot="5400000">
          <a:off x="280337" y="3572273"/>
          <a:ext cx="2174566" cy="261977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B6F9F-6257-4297-8001-4E90663F5CF7}">
      <dsp:nvSpPr>
        <dsp:cNvPr id="0" name=""/>
        <dsp:cNvSpPr/>
      </dsp:nvSpPr>
      <dsp:spPr>
        <a:xfrm>
          <a:off x="781160" y="2185326"/>
          <a:ext cx="2910859" cy="1746515"/>
        </a:xfrm>
        <a:prstGeom prst="roundRect">
          <a:avLst>
            <a:gd name="adj" fmla="val 1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Engineering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Label Encoded the Categorical Values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Performed Standardization </a:t>
          </a:r>
          <a:endParaRPr lang="en-IN" sz="1500" kern="1200" dirty="0"/>
        </a:p>
      </dsp:txBody>
      <dsp:txXfrm>
        <a:off x="832314" y="2236480"/>
        <a:ext cx="2808551" cy="1644207"/>
      </dsp:txXfrm>
    </dsp:sp>
    <dsp:sp modelId="{A4B8E319-C4E1-47B5-A8A1-A7267641E45C}">
      <dsp:nvSpPr>
        <dsp:cNvPr id="0" name=""/>
        <dsp:cNvSpPr/>
      </dsp:nvSpPr>
      <dsp:spPr>
        <a:xfrm>
          <a:off x="1371909" y="4663845"/>
          <a:ext cx="3862864" cy="26197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9F2FD-BC98-4074-812F-F4A33F219535}">
      <dsp:nvSpPr>
        <dsp:cNvPr id="0" name=""/>
        <dsp:cNvSpPr/>
      </dsp:nvSpPr>
      <dsp:spPr>
        <a:xfrm>
          <a:off x="781160" y="4368470"/>
          <a:ext cx="2910859" cy="1746515"/>
        </a:xfrm>
        <a:prstGeom prst="roundRect">
          <a:avLst>
            <a:gd name="adj" fmla="val 1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Selection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Selected the features that would be useful for Engagement Score Prediction and dropped non essential features</a:t>
          </a:r>
          <a:endParaRPr lang="en-IN" sz="1500" kern="1200" dirty="0"/>
        </a:p>
      </dsp:txBody>
      <dsp:txXfrm>
        <a:off x="832314" y="4419624"/>
        <a:ext cx="2808551" cy="1644207"/>
      </dsp:txXfrm>
    </dsp:sp>
    <dsp:sp modelId="{BD1E5B55-4357-448D-9DBB-8980C0D3B71B}">
      <dsp:nvSpPr>
        <dsp:cNvPr id="0" name=""/>
        <dsp:cNvSpPr/>
      </dsp:nvSpPr>
      <dsp:spPr>
        <a:xfrm rot="16200000">
          <a:off x="4151780" y="3572273"/>
          <a:ext cx="2174566" cy="26197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29525-A086-425B-B5DD-3AB17AF88B15}">
      <dsp:nvSpPr>
        <dsp:cNvPr id="0" name=""/>
        <dsp:cNvSpPr/>
      </dsp:nvSpPr>
      <dsp:spPr>
        <a:xfrm>
          <a:off x="4652602" y="4368470"/>
          <a:ext cx="2910859" cy="1746515"/>
        </a:xfrm>
        <a:prstGeom prst="roundRect">
          <a:avLst>
            <a:gd name="adj" fmla="val 1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R2 score Checking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Used lazypredict library to find out the R2 score of all the Regression Models</a:t>
          </a:r>
          <a:endParaRPr lang="en-IN" sz="1500" kern="1200" dirty="0"/>
        </a:p>
      </dsp:txBody>
      <dsp:txXfrm>
        <a:off x="4703756" y="4419624"/>
        <a:ext cx="2808551" cy="1644207"/>
      </dsp:txXfrm>
    </dsp:sp>
    <dsp:sp modelId="{FB82CEED-1E01-4290-9FF2-26EF409E1AC5}">
      <dsp:nvSpPr>
        <dsp:cNvPr id="0" name=""/>
        <dsp:cNvSpPr/>
      </dsp:nvSpPr>
      <dsp:spPr>
        <a:xfrm rot="16200000">
          <a:off x="4151780" y="1389129"/>
          <a:ext cx="2174566" cy="26197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A1676-15B9-4B2A-97B2-32F7671FFC29}">
      <dsp:nvSpPr>
        <dsp:cNvPr id="0" name=""/>
        <dsp:cNvSpPr/>
      </dsp:nvSpPr>
      <dsp:spPr>
        <a:xfrm>
          <a:off x="4652602" y="2185326"/>
          <a:ext cx="2910859" cy="1746515"/>
        </a:xfrm>
        <a:prstGeom prst="roundRect">
          <a:avLst>
            <a:gd name="adj" fmla="val 1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Selection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Realized SG boosting had highest R2 score. Hence Finalized the algorithm</a:t>
          </a:r>
          <a:endParaRPr lang="en-IN" sz="1500" kern="1200" dirty="0"/>
        </a:p>
      </dsp:txBody>
      <dsp:txXfrm>
        <a:off x="4703756" y="2236480"/>
        <a:ext cx="2808551" cy="1644207"/>
      </dsp:txXfrm>
    </dsp:sp>
    <dsp:sp modelId="{54E84CA2-765C-4185-BC4E-D143D02BF3D9}">
      <dsp:nvSpPr>
        <dsp:cNvPr id="0" name=""/>
        <dsp:cNvSpPr/>
      </dsp:nvSpPr>
      <dsp:spPr>
        <a:xfrm>
          <a:off x="5243352" y="297557"/>
          <a:ext cx="3862864" cy="261977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18047-20FF-486F-B21E-E829FE6F8BD3}">
      <dsp:nvSpPr>
        <dsp:cNvPr id="0" name=""/>
        <dsp:cNvSpPr/>
      </dsp:nvSpPr>
      <dsp:spPr>
        <a:xfrm>
          <a:off x="4652602" y="2182"/>
          <a:ext cx="2910859" cy="1746515"/>
        </a:xfrm>
        <a:prstGeom prst="roundRect">
          <a:avLst>
            <a:gd name="adj" fmla="val 1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Creation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Created SG boosting Model</a:t>
          </a:r>
          <a:endParaRPr lang="en-IN" sz="1500" kern="1200" dirty="0"/>
        </a:p>
      </dsp:txBody>
      <dsp:txXfrm>
        <a:off x="4703756" y="53336"/>
        <a:ext cx="2808551" cy="1644207"/>
      </dsp:txXfrm>
    </dsp:sp>
    <dsp:sp modelId="{412D160F-557E-445C-888A-6364BEBDFB25}">
      <dsp:nvSpPr>
        <dsp:cNvPr id="0" name=""/>
        <dsp:cNvSpPr/>
      </dsp:nvSpPr>
      <dsp:spPr>
        <a:xfrm rot="5400000">
          <a:off x="8023222" y="1389129"/>
          <a:ext cx="2174566" cy="26197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904FA-358F-4711-BC7A-9CA2B291CCEF}">
      <dsp:nvSpPr>
        <dsp:cNvPr id="0" name=""/>
        <dsp:cNvSpPr/>
      </dsp:nvSpPr>
      <dsp:spPr>
        <a:xfrm>
          <a:off x="8524044" y="2182"/>
          <a:ext cx="2910859" cy="1746515"/>
        </a:xfrm>
        <a:prstGeom prst="roundRect">
          <a:avLst>
            <a:gd name="adj" fmla="val 1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Testing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Tested Model on the split of 80:20 on training dataset and generated R2 score</a:t>
          </a:r>
          <a:endParaRPr lang="en-IN" sz="1500" kern="1200" dirty="0"/>
        </a:p>
      </dsp:txBody>
      <dsp:txXfrm>
        <a:off x="8575198" y="53336"/>
        <a:ext cx="2808551" cy="1644207"/>
      </dsp:txXfrm>
    </dsp:sp>
    <dsp:sp modelId="{8343B437-38AA-4CFF-8E2A-42D41A10DBC0}">
      <dsp:nvSpPr>
        <dsp:cNvPr id="0" name=""/>
        <dsp:cNvSpPr/>
      </dsp:nvSpPr>
      <dsp:spPr>
        <a:xfrm>
          <a:off x="8524044" y="2185326"/>
          <a:ext cx="2910859" cy="174651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Prediction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Implemented Model on Test Set to predict the engagement Score</a:t>
          </a:r>
          <a:endParaRPr lang="en-IN" sz="1500" kern="1200" dirty="0"/>
        </a:p>
      </dsp:txBody>
      <dsp:txXfrm>
        <a:off x="8575198" y="2236480"/>
        <a:ext cx="2808551" cy="1644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6DFF0-F1AA-4B03-9862-692DB99D9C44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9D279-DD28-4E63-87DC-F1FC90D26CAF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20673-095C-44B3-9A2E-D7D60B99A092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Processing</a:t>
          </a:r>
          <a:endParaRPr lang="en-IN" sz="2400" kern="1200" dirty="0"/>
        </a:p>
      </dsp:txBody>
      <dsp:txXfrm>
        <a:off x="527303" y="3266941"/>
        <a:ext cx="1967845" cy="754277"/>
      </dsp:txXfrm>
    </dsp:sp>
    <dsp:sp modelId="{BBDD37DA-F076-4F01-9345-90224CE64188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4926F-2D50-46F4-B71D-F2C99BD31A8D}">
      <dsp:nvSpPr>
        <dsp:cNvPr id="0" name=""/>
        <dsp:cNvSpPr/>
      </dsp:nvSpPr>
      <dsp:spPr>
        <a:xfrm>
          <a:off x="4134237" y="576303"/>
          <a:ext cx="2654713" cy="2654713"/>
        </a:xfrm>
        <a:prstGeom prst="circularArrow">
          <a:avLst>
            <a:gd name="adj1" fmla="val 2264"/>
            <a:gd name="adj2" fmla="val 272833"/>
            <a:gd name="adj3" fmla="val 19264813"/>
            <a:gd name="adj4" fmla="val 12288667"/>
            <a:gd name="adj5" fmla="val 2641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5290F-7F0B-4302-B498-61150BFF66E6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Engineering</a:t>
          </a:r>
          <a:endParaRPr lang="en-IN" sz="2400" kern="1200" dirty="0"/>
        </a:p>
      </dsp:txBody>
      <dsp:txXfrm>
        <a:off x="3331924" y="1397448"/>
        <a:ext cx="1967845" cy="754277"/>
      </dsp:txXfrm>
    </dsp:sp>
    <dsp:sp modelId="{7A10AE4B-D7F1-4E48-AF92-79E4F747F257}">
      <dsp:nvSpPr>
        <dsp:cNvPr id="0" name=""/>
        <dsp:cNvSpPr/>
      </dsp:nvSpPr>
      <dsp:spPr>
        <a:xfrm>
          <a:off x="5609383" y="1591630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5B5F1-626A-4DCA-9181-3ADF60BE3F0D}">
      <dsp:nvSpPr>
        <dsp:cNvPr id="0" name=""/>
        <dsp:cNvSpPr/>
      </dsp:nvSpPr>
      <dsp:spPr>
        <a:xfrm>
          <a:off x="6113078" y="2694604"/>
          <a:ext cx="2014779" cy="153303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Encoded the Categorical Variables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Performed standardization</a:t>
          </a:r>
          <a:endParaRPr lang="en-IN" sz="1700" kern="1200" dirty="0"/>
        </a:p>
      </dsp:txBody>
      <dsp:txXfrm>
        <a:off x="6157979" y="2739505"/>
        <a:ext cx="1924977" cy="1443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E3655-8652-4195-8786-3A9A21690433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C979D-5080-446A-9FFD-A3C6D0E17C25}">
      <dsp:nvSpPr>
        <dsp:cNvPr id="0" name=""/>
        <dsp:cNvSpPr/>
      </dsp:nvSpPr>
      <dsp:spPr>
        <a:xfrm>
          <a:off x="381000" y="68733"/>
          <a:ext cx="6232330" cy="88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highlight>
                <a:srgbClr val="FFFF00"/>
              </a:highlight>
            </a:rPr>
            <a:t>Model Finalization</a:t>
          </a:r>
          <a:endParaRPr lang="en-IN" sz="2000" b="1" kern="1200" dirty="0">
            <a:solidFill>
              <a:schemeClr val="tx1"/>
            </a:solidFill>
            <a:highlight>
              <a:srgbClr val="FFFF00"/>
            </a:highlight>
          </a:endParaRPr>
        </a:p>
      </dsp:txBody>
      <dsp:txXfrm>
        <a:off x="424231" y="111964"/>
        <a:ext cx="6145868" cy="799138"/>
      </dsp:txXfrm>
    </dsp:sp>
    <dsp:sp modelId="{E5829026-5D54-4D42-8A85-FCA13E451B9D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96C9D-0239-4F71-9E4E-793E9D280CE7}">
      <dsp:nvSpPr>
        <dsp:cNvPr id="0" name=""/>
        <dsp:cNvSpPr/>
      </dsp:nvSpPr>
      <dsp:spPr>
        <a:xfrm>
          <a:off x="406400" y="1429533"/>
          <a:ext cx="6335597" cy="88560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Stochastic Gradient Boosting Regressor</a:t>
          </a:r>
          <a:endParaRPr lang="en-IN" sz="2000" kern="1200" dirty="0"/>
        </a:p>
      </dsp:txBody>
      <dsp:txXfrm>
        <a:off x="449631" y="1472764"/>
        <a:ext cx="6249135" cy="799138"/>
      </dsp:txXfrm>
    </dsp:sp>
    <dsp:sp modelId="{D2F275BD-7E3D-4E7F-951C-9B0E696A32EE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BAEC6-12B8-4551-AD64-DBC26A4F1B72}">
      <dsp:nvSpPr>
        <dsp:cNvPr id="0" name=""/>
        <dsp:cNvSpPr/>
      </dsp:nvSpPr>
      <dsp:spPr>
        <a:xfrm>
          <a:off x="406400" y="2790333"/>
          <a:ext cx="6431808" cy="88560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Training and Testing on 80:20 ratio</a:t>
          </a:r>
          <a:endParaRPr lang="en-IN" sz="2000" kern="1200" dirty="0"/>
        </a:p>
      </dsp:txBody>
      <dsp:txXfrm>
        <a:off x="449631" y="2833564"/>
        <a:ext cx="6345346" cy="799138"/>
      </dsp:txXfrm>
    </dsp:sp>
    <dsp:sp modelId="{1CDEF65A-E494-4495-BB8E-866A1AE09EED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097B8-C80C-4985-86B7-85DD02F70EBE}">
      <dsp:nvSpPr>
        <dsp:cNvPr id="0" name=""/>
        <dsp:cNvSpPr/>
      </dsp:nvSpPr>
      <dsp:spPr>
        <a:xfrm>
          <a:off x="406400" y="4151133"/>
          <a:ext cx="6547307" cy="88560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Finalization through R2 score (using Lazypredict library)</a:t>
          </a:r>
          <a:endParaRPr lang="en-IN" sz="1800" kern="1200" dirty="0"/>
        </a:p>
      </dsp:txBody>
      <dsp:txXfrm>
        <a:off x="449631" y="4194364"/>
        <a:ext cx="6460845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7F6F-F57F-4157-A25E-A835E83F9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45952-DC1E-4349-9D5C-F1EDED1C9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354E-DCFD-4B4B-A72D-EE84C84E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8DA92-0FCD-40BA-96FE-673064B4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818E-1C08-40C4-91AE-B326FA6B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4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2ADC-66AF-45B0-8BBD-22C084BC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90037-903C-4493-9C31-E5112AC63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D901-7173-4E1C-A1D8-7F7B43C0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F54B-8C7D-4049-B6E0-F7CE0FA2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1C02-0F2D-4476-82D8-9B956D2B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0DC62-7DF5-4A0E-8091-D43BDB8BE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14B72-135F-472D-B5F8-2C33ABEE0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2C2A-450C-4110-8412-05BBDFEB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6505-1A34-4053-BCDD-03667F5B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187A-772E-4E9D-9207-68DB9CFD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077E-D1B5-424A-A32E-7AC0A3E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A2FD-2E08-4332-910F-2E2AA1AA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FC41-A76E-417F-B32B-DDDCFE23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650EF-71B6-48BF-89B0-F4E6EA4F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75881-EFD6-480F-8CC9-4FD9B5A2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0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04EA-79F2-4CFD-8250-FE513C2E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5E1AC-26E5-41B9-8435-6C1DD851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DA57-E29A-4874-A757-2D85DDF3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13D4-ED1D-4D0E-A335-63425379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BCDF-19EE-404E-96CC-00355C15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2352-1F6A-43EF-8634-447D3AD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189B-75B4-4FA9-A701-FFC891675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E9CB2-36A3-4464-9AFD-9290750CC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CCDC-C51A-47A5-A55C-1371499B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6D216-CF12-4D70-B228-7DD133EA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D0207-7FB9-4713-AB07-F403A1E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A69E-16E9-4838-A1E9-6524B04F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2D16-DF26-42BB-BD73-913965CD4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44101-2D36-4CB2-B4D5-61345F92D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CF9D7-52BD-4784-8DEC-4FE3B4EAC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87A6F-9505-4CFF-85AF-69E8DA2C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BA181-16B6-4AAF-A6FC-6D62780C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3B88E-57AC-40DB-8EDB-93FC445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F5213-4721-4538-B4B2-759E0346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5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4559-7D74-4B43-B82E-DEAA901B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531CA-839A-4CC9-8295-F3E92CD7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F6F9-F8AC-4DB1-9172-F29CEB79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7648E-72F3-42DD-AB65-CFA271B5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7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12050-4327-47FB-9224-70104F48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63223-3B29-4D73-B3EB-98F3076A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C1C78-F7BE-45EF-BEE9-5BC3867C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9862-FDE5-4D23-B5D6-8DA2AFBA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908-E743-4948-8CC8-FB68F3DD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CF5AE-3B38-4607-B278-F5B844AA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5BAA-7090-4A39-8039-AAE792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25DF-4A5C-4854-A75E-BB49F7F0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78D8E-8871-4054-8E61-2205DD4C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1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5FD6-26AD-4F67-A109-6FC13448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98002-DF02-451E-BD6E-54C592E47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B5662-5510-4878-9825-1F9C7DC9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311E1-6F2A-4369-B155-33CD88CA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DECCC-0753-4CF5-A21C-C3C4FF8A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3E6ED-EB99-42A4-8BB1-92A56567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9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D21DB-369B-4588-A34B-D151F3E3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B71CC-0E79-4254-9A71-7912568A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6A21-FA6D-4C8B-AC30-67F751765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5038-334E-4100-9763-6801A7098436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8FC6C-9000-4201-BE31-1E9B7E7C5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B0A6-C695-4E82-9451-258C61B3E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BA42-3067-4B45-9F40-EE9834396C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1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3401-AE01-4BBF-AD22-A3B7518B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86597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21B55AF-C45D-4FFB-9970-330CFD412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462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043680138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78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413F44-6467-4DDB-9E61-DD0F4D251E30}"/>
              </a:ext>
            </a:extLst>
          </p:cNvPr>
          <p:cNvSpPr txBox="1"/>
          <p:nvPr/>
        </p:nvSpPr>
        <p:spPr>
          <a:xfrm>
            <a:off x="1888958" y="1767006"/>
            <a:ext cx="958435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0" b="1" dirty="0">
                <a:solidFill>
                  <a:schemeClr val="bg1">
                    <a:lumMod val="85000"/>
                  </a:schemeClr>
                </a:solidFill>
              </a:rPr>
              <a:t>Job-A-Thon – Feb 2022 					by </a:t>
            </a:r>
          </a:p>
          <a:p>
            <a:r>
              <a:rPr lang="en-US" sz="7000" b="1" dirty="0">
                <a:solidFill>
                  <a:schemeClr val="bg1">
                    <a:lumMod val="85000"/>
                  </a:schemeClr>
                </a:solidFill>
              </a:rPr>
              <a:t>	Sudhanshu Mishra</a:t>
            </a:r>
            <a:endParaRPr lang="en-IN" sz="7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85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9E5-2A90-493E-B7EC-B8A85F42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693"/>
            <a:ext cx="10515600" cy="259882"/>
          </a:xfrm>
        </p:spPr>
        <p:txBody>
          <a:bodyPr>
            <a:noAutofit/>
          </a:bodyPr>
          <a:lstStyle/>
          <a:p>
            <a:r>
              <a:rPr lang="en-US" sz="2400" b="1" dirty="0"/>
              <a:t>Approach</a:t>
            </a:r>
            <a:endParaRPr lang="en-IN" sz="24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04727E-ACC4-48D5-AA1C-B5560D42A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200976"/>
              </p:ext>
            </p:extLst>
          </p:nvPr>
        </p:nvGraphicFramePr>
        <p:xfrm>
          <a:off x="-24064" y="673768"/>
          <a:ext cx="12216064" cy="611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0928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9E5-2A90-493E-B7EC-B8A85F42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693"/>
            <a:ext cx="10515600" cy="259882"/>
          </a:xfrm>
        </p:spPr>
        <p:txBody>
          <a:bodyPr>
            <a:noAutofit/>
          </a:bodyPr>
          <a:lstStyle/>
          <a:p>
            <a:r>
              <a:rPr lang="en-US" sz="2400" b="1" dirty="0"/>
              <a:t>Data Preprocessing / Feature Engineering</a:t>
            </a:r>
            <a:endParaRPr lang="en-IN" sz="24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ECE759-707E-4337-876B-F91588999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2226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94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9E5-2A90-493E-B7EC-B8A85F42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693"/>
            <a:ext cx="10515600" cy="259882"/>
          </a:xfrm>
        </p:spPr>
        <p:txBody>
          <a:bodyPr>
            <a:noAutofit/>
          </a:bodyPr>
          <a:lstStyle/>
          <a:p>
            <a:r>
              <a:rPr lang="en-US" sz="2400" b="1" dirty="0"/>
              <a:t>Final Model</a:t>
            </a:r>
            <a:endParaRPr lang="en-IN" sz="24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3C58764-924A-4238-9A8C-A2D97553D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53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518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A1FC-D1B8-4D87-8B48-D410CF64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776" y="2618692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dirty="0"/>
              <a:t>THANK YOU </a:t>
            </a:r>
            <a:r>
              <a:rPr lang="en-US" sz="7000" dirty="0">
                <a:sym typeface="Wingdings" panose="05000000000000000000" pitchFamily="2" charset="2"/>
              </a:rPr>
              <a:t></a:t>
            </a:r>
            <a:endParaRPr lang="en-IN" sz="7000" dirty="0"/>
          </a:p>
        </p:txBody>
      </p:sp>
    </p:spTree>
    <p:extLst>
      <p:ext uri="{BB962C8B-B14F-4D97-AF65-F5344CB8AC3E}">
        <p14:creationId xmlns:p14="http://schemas.microsoft.com/office/powerpoint/2010/main" val="253994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Approach</vt:lpstr>
      <vt:lpstr>Data Preprocessing / Feature Engineering</vt:lpstr>
      <vt:lpstr>Final Model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Job-A-Thon – Feb 2022 by Sudhanshu Mishra</dc:title>
  <dc:creator>Ananya Mishra</dc:creator>
  <cp:lastModifiedBy>Ananya Mishra</cp:lastModifiedBy>
  <cp:revision>14</cp:revision>
  <dcterms:created xsi:type="dcterms:W3CDTF">2022-02-13T07:02:30Z</dcterms:created>
  <dcterms:modified xsi:type="dcterms:W3CDTF">2022-02-13T07:53:46Z</dcterms:modified>
</cp:coreProperties>
</file>