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31C433-64C8-4262-96CC-652CA0719CC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234678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31C433-64C8-4262-96CC-652CA0719CC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262645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31C433-64C8-4262-96CC-652CA0719CC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75036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31C433-64C8-4262-96CC-652CA0719CC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274966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31C433-64C8-4262-96CC-652CA0719CC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189856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31C433-64C8-4262-96CC-652CA0719CC5}"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336601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31C433-64C8-4262-96CC-652CA0719CC5}"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143965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31C433-64C8-4262-96CC-652CA0719CC5}"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297951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1C433-64C8-4262-96CC-652CA0719CC5}"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350884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31C433-64C8-4262-96CC-652CA0719CC5}"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405210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31C433-64C8-4262-96CC-652CA0719CC5}"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D78DA-C5CF-4741-B962-A13E349454B5}" type="slidenum">
              <a:rPr lang="en-IN" smtClean="0"/>
              <a:t>‹#›</a:t>
            </a:fld>
            <a:endParaRPr lang="en-IN"/>
          </a:p>
        </p:txBody>
      </p:sp>
    </p:spTree>
    <p:extLst>
      <p:ext uri="{BB962C8B-B14F-4D97-AF65-F5344CB8AC3E}">
        <p14:creationId xmlns:p14="http://schemas.microsoft.com/office/powerpoint/2010/main" val="161667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1C433-64C8-4262-96CC-652CA0719CC5}" type="datetimeFigureOut">
              <a:rPr lang="en-IN" smtClean="0"/>
              <a:t>26-03-2025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D78DA-C5CF-4741-B962-A13E349454B5}" type="slidenum">
              <a:rPr lang="en-IN" smtClean="0"/>
              <a:t>‹#›</a:t>
            </a:fld>
            <a:endParaRPr lang="en-IN"/>
          </a:p>
        </p:txBody>
      </p:sp>
    </p:spTree>
    <p:extLst>
      <p:ext uri="{BB962C8B-B14F-4D97-AF65-F5344CB8AC3E}">
        <p14:creationId xmlns:p14="http://schemas.microsoft.com/office/powerpoint/2010/main" val="26328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prototypr.io/design-thinking-not-just-another-buzzword-3075722b51c8?source=---------9----------"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Cambria" panose="02040503050406030204" pitchFamily="18" charset="0"/>
                <a:ea typeface="Cambria" panose="02040503050406030204" pitchFamily="18" charset="0"/>
              </a:rPr>
              <a:t>RESTAURANT INSPIRED RECIPE APP</a:t>
            </a:r>
            <a:r>
              <a:rPr lang="en-US" dirty="0" smtClean="0">
                <a:latin typeface="Cambria" panose="02040503050406030204" pitchFamily="18" charset="0"/>
                <a:ea typeface="Cambria" panose="02040503050406030204" pitchFamily="18" charset="0"/>
              </a:rPr>
              <a:t/>
            </a:r>
            <a:br>
              <a:rPr lang="en-US" dirty="0" smtClean="0">
                <a:latin typeface="Cambria" panose="02040503050406030204" pitchFamily="18" charset="0"/>
                <a:ea typeface="Cambria" panose="02040503050406030204" pitchFamily="18" charset="0"/>
              </a:rPr>
            </a:b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Diti</a:t>
            </a:r>
            <a:r>
              <a:rPr lang="en-US" dirty="0" smtClean="0"/>
              <a:t> </a:t>
            </a:r>
            <a:r>
              <a:rPr lang="en-US" dirty="0" err="1" smtClean="0"/>
              <a:t>Oza</a:t>
            </a:r>
            <a:endParaRPr lang="en-US" dirty="0" smtClean="0"/>
          </a:p>
        </p:txBody>
      </p:sp>
    </p:spTree>
    <p:extLst>
      <p:ext uri="{BB962C8B-B14F-4D97-AF65-F5344CB8AC3E}">
        <p14:creationId xmlns:p14="http://schemas.microsoft.com/office/powerpoint/2010/main" val="112442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a:t>
            </a:r>
            <a:endParaRPr lang="en-IN" dirty="0"/>
          </a:p>
        </p:txBody>
      </p:sp>
      <p:sp>
        <p:nvSpPr>
          <p:cNvPr id="3" name="Content Placeholder 2"/>
          <p:cNvSpPr>
            <a:spLocks noGrp="1"/>
          </p:cNvSpPr>
          <p:nvPr>
            <p:ph idx="1"/>
          </p:nvPr>
        </p:nvSpPr>
        <p:spPr/>
        <p:txBody>
          <a:bodyPr/>
          <a:lstStyle/>
          <a:p>
            <a:r>
              <a:rPr lang="en-US" dirty="0" smtClean="0"/>
              <a:t>By user interviews, we get the following data:</a:t>
            </a:r>
          </a:p>
          <a:p>
            <a:endParaRPr lang="en-IN" dirty="0"/>
          </a:p>
        </p:txBody>
      </p:sp>
      <p:pic>
        <p:nvPicPr>
          <p:cNvPr id="4" name="Picture 2" descr="https://miro.medium.com/v2/resize:fit:700/1*MWfIaTI-5Rr2DsXv_yHas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13" y="2319131"/>
            <a:ext cx="10664688" cy="388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43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Defining</a:t>
            </a:r>
            <a:r>
              <a:rPr lang="en-IN" b="1" dirty="0" smtClean="0"/>
              <a:t> </a:t>
            </a:r>
            <a:r>
              <a:rPr lang="en-IN" dirty="0" smtClean="0"/>
              <a:t>the</a:t>
            </a:r>
            <a:r>
              <a:rPr lang="en-IN" b="1" dirty="0" smtClean="0"/>
              <a:t> </a:t>
            </a:r>
            <a:r>
              <a:rPr lang="en-IN" dirty="0" smtClean="0"/>
              <a:t>Goals</a:t>
            </a:r>
            <a:endParaRPr lang="en-IN" dirty="0"/>
          </a:p>
        </p:txBody>
      </p:sp>
      <p:sp>
        <p:nvSpPr>
          <p:cNvPr id="3" name="Content Placeholder 2"/>
          <p:cNvSpPr>
            <a:spLocks noGrp="1"/>
          </p:cNvSpPr>
          <p:nvPr>
            <p:ph idx="1"/>
          </p:nvPr>
        </p:nvSpPr>
        <p:spPr/>
        <p:txBody>
          <a:bodyPr/>
          <a:lstStyle/>
          <a:p>
            <a:r>
              <a:rPr lang="en-US" dirty="0" smtClean="0"/>
              <a:t>UX is a mixture of User Needs, Project Feasibility and Business Viability.</a:t>
            </a:r>
          </a:p>
          <a:p>
            <a:endParaRPr lang="en-IN" dirty="0"/>
          </a:p>
        </p:txBody>
      </p:sp>
      <p:pic>
        <p:nvPicPr>
          <p:cNvPr id="4" name="Picture 8" descr="https://miro.medium.com/v2/resize:fit:700/1*wdsvT1nSH_btJYa1mgTc6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2337"/>
            <a:ext cx="10515600" cy="251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02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a:t>
            </a:r>
            <a:endParaRPr lang="en-IN" dirty="0"/>
          </a:p>
        </p:txBody>
      </p:sp>
      <p:sp>
        <p:nvSpPr>
          <p:cNvPr id="3" name="Content Placeholder 2"/>
          <p:cNvSpPr>
            <a:spLocks noGrp="1"/>
          </p:cNvSpPr>
          <p:nvPr>
            <p:ph idx="1"/>
          </p:nvPr>
        </p:nvSpPr>
        <p:spPr/>
        <p:txBody>
          <a:bodyPr/>
          <a:lstStyle/>
          <a:p>
            <a:r>
              <a:rPr lang="en-US" dirty="0" smtClean="0"/>
              <a:t>Empathy Map</a:t>
            </a:r>
          </a:p>
          <a:p>
            <a:pPr marL="0" indent="0">
              <a:buNone/>
            </a:pPr>
            <a:r>
              <a:rPr lang="en-US" dirty="0" smtClean="0"/>
              <a:t>Empathy map is a great way to gain a deeper understanding of the user's thoughts, feeling and needs, which can inform the design and development of the app........</a:t>
            </a:r>
            <a:endParaRPr lang="en-IN" dirty="0"/>
          </a:p>
        </p:txBody>
      </p:sp>
    </p:spTree>
    <p:extLst>
      <p:ext uri="{BB962C8B-B14F-4D97-AF65-F5344CB8AC3E}">
        <p14:creationId xmlns:p14="http://schemas.microsoft.com/office/powerpoint/2010/main" val="304874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Empathy 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5040" y="1825625"/>
            <a:ext cx="4381919" cy="4351338"/>
          </a:xfrm>
        </p:spPr>
      </p:pic>
    </p:spTree>
    <p:extLst>
      <p:ext uri="{BB962C8B-B14F-4D97-AF65-F5344CB8AC3E}">
        <p14:creationId xmlns:p14="http://schemas.microsoft.com/office/powerpoint/2010/main" val="3174219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Ideate</a:t>
            </a:r>
            <a:endParaRPr lang="en-IN" dirty="0"/>
          </a:p>
        </p:txBody>
      </p:sp>
      <p:sp>
        <p:nvSpPr>
          <p:cNvPr id="3" name="Content Placeholder 2"/>
          <p:cNvSpPr>
            <a:spLocks noGrp="1"/>
          </p:cNvSpPr>
          <p:nvPr>
            <p:ph idx="1"/>
          </p:nvPr>
        </p:nvSpPr>
        <p:spPr/>
        <p:txBody>
          <a:bodyPr/>
          <a:lstStyle/>
          <a:p>
            <a:r>
              <a:rPr lang="en-US" dirty="0" smtClean="0"/>
              <a:t>Information Architecture</a:t>
            </a:r>
          </a:p>
          <a:p>
            <a:pPr marL="0" indent="0">
              <a:buNone/>
            </a:pPr>
            <a:r>
              <a:rPr lang="en-US" dirty="0" smtClean="0"/>
              <a:t>Information Architecture is the art and science of organizing, structuring and labeling content to enhance user understanding and navigation on the app.</a:t>
            </a:r>
            <a:endParaRPr lang="en-IN" dirty="0"/>
          </a:p>
        </p:txBody>
      </p:sp>
    </p:spTree>
    <p:extLst>
      <p:ext uri="{BB962C8B-B14F-4D97-AF65-F5344CB8AC3E}">
        <p14:creationId xmlns:p14="http://schemas.microsoft.com/office/powerpoint/2010/main" val="405310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User-Flow Diagram</a:t>
            </a:r>
            <a:endParaRPr lang="en-IN" dirty="0"/>
          </a:p>
        </p:txBody>
      </p:sp>
      <p:pic>
        <p:nvPicPr>
          <p:cNvPr id="4" name="Picture 2" descr="https://miro.medium.com/v2/resize:fit:700/1*CChsgAX5GbuTD6pJoDKiV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8755" y="1825625"/>
            <a:ext cx="625449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6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IN" dirty="0"/>
          </a:p>
        </p:txBody>
      </p:sp>
      <p:pic>
        <p:nvPicPr>
          <p:cNvPr id="4" name="Content Placeholder 3"/>
          <p:cNvPicPr>
            <a:picLocks noGrp="1" noChangeAspect="1"/>
          </p:cNvPicPr>
          <p:nvPr>
            <p:ph idx="1"/>
          </p:nvPr>
        </p:nvPicPr>
        <p:blipFill>
          <a:blip r:embed="rId2"/>
          <a:stretch>
            <a:fillRect/>
          </a:stretch>
        </p:blipFill>
        <p:spPr>
          <a:xfrm>
            <a:off x="2714153" y="2481844"/>
            <a:ext cx="6763694" cy="3038899"/>
          </a:xfrm>
          <a:prstGeom prst="rect">
            <a:avLst/>
          </a:prstGeom>
        </p:spPr>
      </p:pic>
    </p:spTree>
    <p:extLst>
      <p:ext uri="{BB962C8B-B14F-4D97-AF65-F5344CB8AC3E}">
        <p14:creationId xmlns:p14="http://schemas.microsoft.com/office/powerpoint/2010/main" val="311982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IN" dirty="0"/>
          </a:p>
        </p:txBody>
      </p:sp>
      <p:pic>
        <p:nvPicPr>
          <p:cNvPr id="4" name="Content Placeholder 3"/>
          <p:cNvPicPr>
            <a:picLocks noGrp="1" noChangeAspect="1"/>
          </p:cNvPicPr>
          <p:nvPr>
            <p:ph idx="1"/>
          </p:nvPr>
        </p:nvPicPr>
        <p:blipFill>
          <a:blip r:embed="rId2"/>
          <a:stretch>
            <a:fillRect/>
          </a:stretch>
        </p:blipFill>
        <p:spPr>
          <a:xfrm>
            <a:off x="2799890" y="2548529"/>
            <a:ext cx="6592220" cy="2905530"/>
          </a:xfrm>
          <a:prstGeom prst="rect">
            <a:avLst/>
          </a:prstGeom>
        </p:spPr>
      </p:pic>
    </p:spTree>
    <p:extLst>
      <p:ext uri="{BB962C8B-B14F-4D97-AF65-F5344CB8AC3E}">
        <p14:creationId xmlns:p14="http://schemas.microsoft.com/office/powerpoint/2010/main" val="411851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The restaurant-inspired recipe app is designed to bridge the gap between dining out and home cooking, allowing users to recreate their favorite restaurant dishes with ease and confidence.</a:t>
            </a:r>
          </a:p>
          <a:p>
            <a:r>
              <a:rPr lang="en-US" dirty="0" smtClean="0"/>
              <a:t>This app not only aims to simplify the cooking process but also seeks to inspire users to explore their culinary creativity, making home cooking as enjoyable and rewarding as dining out.</a:t>
            </a:r>
          </a:p>
          <a:p>
            <a:r>
              <a:rPr lang="en-US" smtClean="0"/>
              <a:t>By continuously gathering user feedback and iterating on features, we can ensure the app remains relevant and beloved by its users.</a:t>
            </a:r>
            <a:endParaRPr lang="en-IN" dirty="0"/>
          </a:p>
        </p:txBody>
      </p:sp>
    </p:spTree>
    <p:extLst>
      <p:ext uri="{BB962C8B-B14F-4D97-AF65-F5344CB8AC3E}">
        <p14:creationId xmlns:p14="http://schemas.microsoft.com/office/powerpoint/2010/main" val="294407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marL="0" indent="0">
              <a:buNone/>
            </a:pPr>
            <a:r>
              <a:rPr lang="en-US" dirty="0" smtClean="0"/>
              <a:t>Designing user-centered interfaces for restaurant inspired recipe application, which involves:   </a:t>
            </a:r>
          </a:p>
          <a:p>
            <a:pPr marL="514350" indent="-514350">
              <a:buFont typeface="+mj-lt"/>
              <a:buAutoNum type="alphaLcPeriod"/>
            </a:pPr>
            <a:r>
              <a:rPr lang="en-US" dirty="0" smtClean="0"/>
              <a:t>Restaurant style recipes</a:t>
            </a:r>
          </a:p>
          <a:p>
            <a:pPr marL="514350" indent="-514350">
              <a:buFont typeface="+mj-lt"/>
              <a:buAutoNum type="alphaLcPeriod"/>
            </a:pPr>
            <a:r>
              <a:rPr lang="en-US" dirty="0" smtClean="0"/>
              <a:t>Trending recipes</a:t>
            </a:r>
          </a:p>
          <a:p>
            <a:pPr marL="514350" indent="-514350">
              <a:buFont typeface="+mj-lt"/>
              <a:buAutoNum type="alphaLcPeriod"/>
            </a:pPr>
            <a:r>
              <a:rPr lang="en-US" dirty="0" smtClean="0"/>
              <a:t>Well-known chefs recipes</a:t>
            </a:r>
          </a:p>
          <a:p>
            <a:pPr marL="514350" indent="-514350">
              <a:buFont typeface="+mj-lt"/>
              <a:buAutoNum type="alphaLcPeriod"/>
            </a:pPr>
            <a:r>
              <a:rPr lang="en-US" dirty="0" smtClean="0"/>
              <a:t>Creating new recipes</a:t>
            </a:r>
            <a:endParaRPr lang="en-IN" dirty="0"/>
          </a:p>
        </p:txBody>
      </p:sp>
    </p:spTree>
    <p:extLst>
      <p:ext uri="{BB962C8B-B14F-4D97-AF65-F5344CB8AC3E}">
        <p14:creationId xmlns:p14="http://schemas.microsoft.com/office/powerpoint/2010/main" val="195112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r>
              <a:rPr lang="en-US" dirty="0" smtClean="0"/>
              <a:t>The goal of UI/UX design for a restaurant inspired recipe app is to create an engaging, intuitive, and effective digital platform that allows various restaurants and chefs to provide their recipes to all the newbie chefs out there. </a:t>
            </a:r>
          </a:p>
          <a:p>
            <a:r>
              <a:rPr lang="en-US" dirty="0" smtClean="0"/>
              <a:t>It also provides a chance for the new chefs to create their own recipes and recreate various recipes out there.</a:t>
            </a:r>
            <a:endParaRPr lang="en-IN" dirty="0"/>
          </a:p>
        </p:txBody>
      </p:sp>
    </p:spTree>
    <p:extLst>
      <p:ext uri="{BB962C8B-B14F-4D97-AF65-F5344CB8AC3E}">
        <p14:creationId xmlns:p14="http://schemas.microsoft.com/office/powerpoint/2010/main" val="421694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lstStyle/>
          <a:p>
            <a:r>
              <a:rPr lang="en-US" dirty="0" smtClean="0"/>
              <a:t>This app is designed to allow food enthusiasts and chefs to explore different types of recipe across the world. They can learn their </a:t>
            </a:r>
            <a:r>
              <a:rPr lang="en-US" dirty="0" err="1" smtClean="0"/>
              <a:t>favourite</a:t>
            </a:r>
            <a:r>
              <a:rPr lang="en-US" dirty="0" smtClean="0"/>
              <a:t> recipe from their </a:t>
            </a:r>
            <a:r>
              <a:rPr lang="en-US" dirty="0" err="1" smtClean="0"/>
              <a:t>favourite</a:t>
            </a:r>
            <a:r>
              <a:rPr lang="en-US" dirty="0" smtClean="0"/>
              <a:t> chef or </a:t>
            </a:r>
            <a:r>
              <a:rPr lang="en-US" dirty="0" err="1" smtClean="0"/>
              <a:t>favourite</a:t>
            </a:r>
            <a:r>
              <a:rPr lang="en-US" dirty="0" smtClean="0"/>
              <a:t> restaurant. It also encourages chefs to create their own recipes.</a:t>
            </a:r>
            <a:endParaRPr lang="en-IN" dirty="0"/>
          </a:p>
        </p:txBody>
      </p:sp>
    </p:spTree>
    <p:extLst>
      <p:ext uri="{BB962C8B-B14F-4D97-AF65-F5344CB8AC3E}">
        <p14:creationId xmlns:p14="http://schemas.microsoft.com/office/powerpoint/2010/main" val="314603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There are many food enthusiasts and newbie chefs who want to recreate the recipe in their </a:t>
            </a:r>
            <a:r>
              <a:rPr lang="en-US" dirty="0" err="1" smtClean="0"/>
              <a:t>favourite</a:t>
            </a:r>
            <a:r>
              <a:rPr lang="en-US" dirty="0" smtClean="0"/>
              <a:t> restaurant style but could not find one. There are many chef’s special dishes that don’t have proper recipe on the internet and people can’t connect with them. </a:t>
            </a:r>
            <a:endParaRPr lang="en-IN" dirty="0"/>
          </a:p>
        </p:txBody>
      </p:sp>
    </p:spTree>
    <p:extLst>
      <p:ext uri="{BB962C8B-B14F-4D97-AF65-F5344CB8AC3E}">
        <p14:creationId xmlns:p14="http://schemas.microsoft.com/office/powerpoint/2010/main" val="160321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Statement</a:t>
            </a:r>
            <a:endParaRPr lang="en-IN" dirty="0"/>
          </a:p>
        </p:txBody>
      </p:sp>
      <p:sp>
        <p:nvSpPr>
          <p:cNvPr id="3" name="Content Placeholder 2"/>
          <p:cNvSpPr>
            <a:spLocks noGrp="1"/>
          </p:cNvSpPr>
          <p:nvPr>
            <p:ph idx="1"/>
          </p:nvPr>
        </p:nvSpPr>
        <p:spPr/>
        <p:txBody>
          <a:bodyPr/>
          <a:lstStyle/>
          <a:p>
            <a:r>
              <a:rPr lang="en-US" dirty="0" err="1" smtClean="0"/>
              <a:t>Snapchef</a:t>
            </a:r>
            <a:r>
              <a:rPr lang="en-US" dirty="0" smtClean="0"/>
              <a:t> is an app that eliminates the guesswork from cooking your favorite dishes at home, by unifying restaurant inspired recipes created by the app and its users.</a:t>
            </a:r>
            <a:endParaRPr lang="en-IN" dirty="0"/>
          </a:p>
        </p:txBody>
      </p:sp>
    </p:spTree>
    <p:extLst>
      <p:ext uri="{BB962C8B-B14F-4D97-AF65-F5344CB8AC3E}">
        <p14:creationId xmlns:p14="http://schemas.microsoft.com/office/powerpoint/2010/main" val="72266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Process </a:t>
            </a:r>
            <a:endParaRPr lang="en-IN" dirty="0"/>
          </a:p>
        </p:txBody>
      </p:sp>
      <p:pic>
        <p:nvPicPr>
          <p:cNvPr id="4" name="Content Placeholder 4">
            <a:extLst>
              <a:ext uri="{FF2B5EF4-FFF2-40B4-BE49-F238E27FC236}">
                <a16:creationId xmlns:a16="http://schemas.microsoft.com/office/drawing/2014/main" id="{40889755-7C8C-80F9-EFD4-24C8602378F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271885" y="1825625"/>
            <a:ext cx="9648229" cy="4351338"/>
          </a:xfrm>
        </p:spPr>
      </p:pic>
    </p:spTree>
    <p:extLst>
      <p:ext uri="{BB962C8B-B14F-4D97-AF65-F5344CB8AC3E}">
        <p14:creationId xmlns:p14="http://schemas.microsoft.com/office/powerpoint/2010/main" val="360255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Empathize Phase</a:t>
            </a:r>
            <a:endParaRPr lang="en-IN" dirty="0"/>
          </a:p>
        </p:txBody>
      </p:sp>
      <p:sp>
        <p:nvSpPr>
          <p:cNvPr id="3" name="Content Placeholder 2"/>
          <p:cNvSpPr>
            <a:spLocks noGrp="1"/>
          </p:cNvSpPr>
          <p:nvPr>
            <p:ph idx="1"/>
          </p:nvPr>
        </p:nvSpPr>
        <p:spPr/>
        <p:txBody>
          <a:bodyPr/>
          <a:lstStyle/>
          <a:p>
            <a:r>
              <a:rPr lang="en-US" dirty="0" smtClean="0"/>
              <a:t>USER RESEARCH</a:t>
            </a:r>
          </a:p>
          <a:p>
            <a:pPr marL="0" indent="0">
              <a:buNone/>
            </a:pPr>
            <a:r>
              <a:rPr lang="en-US" dirty="0" smtClean="0"/>
              <a:t>User research was conducted to understand user’s behavior, helping us to discover the true needs, pain points and motivation. Quantitative and Qualitative research methods were used to conduct user research.</a:t>
            </a:r>
          </a:p>
          <a:p>
            <a:r>
              <a:rPr lang="en-US" dirty="0" smtClean="0"/>
              <a:t>There are two types of Researches</a:t>
            </a:r>
          </a:p>
          <a:p>
            <a:pPr marL="514350" indent="-514350">
              <a:buAutoNum type="arabicParenR"/>
            </a:pPr>
            <a:r>
              <a:rPr lang="en-US" dirty="0" smtClean="0"/>
              <a:t>Quantitative Research</a:t>
            </a:r>
          </a:p>
          <a:p>
            <a:pPr marL="514350" indent="-514350">
              <a:buAutoNum type="arabicParenR"/>
            </a:pPr>
            <a:r>
              <a:rPr lang="en-US" dirty="0" smtClean="0"/>
              <a:t>Qualitative Research</a:t>
            </a:r>
            <a:endParaRPr lang="en-IN" dirty="0"/>
          </a:p>
        </p:txBody>
      </p:sp>
    </p:spTree>
    <p:extLst>
      <p:ext uri="{BB962C8B-B14F-4D97-AF65-F5344CB8AC3E}">
        <p14:creationId xmlns:p14="http://schemas.microsoft.com/office/powerpoint/2010/main" val="181389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Research</a:t>
            </a:r>
            <a:endParaRPr lang="en-IN" dirty="0"/>
          </a:p>
        </p:txBody>
      </p:sp>
      <p:sp>
        <p:nvSpPr>
          <p:cNvPr id="3" name="Content Placeholder 2"/>
          <p:cNvSpPr>
            <a:spLocks noGrp="1"/>
          </p:cNvSpPr>
          <p:nvPr>
            <p:ph idx="1"/>
          </p:nvPr>
        </p:nvSpPr>
        <p:spPr/>
        <p:txBody>
          <a:bodyPr/>
          <a:lstStyle/>
          <a:p>
            <a:r>
              <a:rPr lang="en-US" dirty="0" smtClean="0"/>
              <a:t> From data collection of 34 users, here are some insights received.</a:t>
            </a:r>
          </a:p>
          <a:p>
            <a:endParaRPr lang="en-IN" dirty="0"/>
          </a:p>
        </p:txBody>
      </p:sp>
      <p:pic>
        <p:nvPicPr>
          <p:cNvPr id="4" name="Picture 4" descr="https://miro.medium.com/v2/resize:fit:700/1*P6t44YK5uMDZK_OlH7D-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94" y="2305878"/>
            <a:ext cx="10708106" cy="397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33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436</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RESTAURANT INSPIRED RECIPE APP </vt:lpstr>
      <vt:lpstr>Introduction</vt:lpstr>
      <vt:lpstr>Objective:-</vt:lpstr>
      <vt:lpstr>Project Overview</vt:lpstr>
      <vt:lpstr>Problem Statement</vt:lpstr>
      <vt:lpstr>Solution Statement</vt:lpstr>
      <vt:lpstr>Design Thinking Process </vt:lpstr>
      <vt:lpstr>Empathize Phase</vt:lpstr>
      <vt:lpstr>Quantitative Research</vt:lpstr>
      <vt:lpstr>Qualitative Research</vt:lpstr>
      <vt:lpstr>Defining the Goals</vt:lpstr>
      <vt:lpstr>Define</vt:lpstr>
      <vt:lpstr>Empathy Map</vt:lpstr>
      <vt:lpstr>Ideate</vt:lpstr>
      <vt:lpstr>User-Flow Diagram</vt:lpstr>
      <vt:lpstr>Implementation </vt:lpstr>
      <vt:lpstr>Prototype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INSPIRED RECIPE APP</dc:title>
  <dc:creator>DITI</dc:creator>
  <cp:lastModifiedBy>DITI</cp:lastModifiedBy>
  <cp:revision>2</cp:revision>
  <dcterms:created xsi:type="dcterms:W3CDTF">2025-03-26T06:09:13Z</dcterms:created>
  <dcterms:modified xsi:type="dcterms:W3CDTF">2025-03-26T06:15:01Z</dcterms:modified>
</cp:coreProperties>
</file>