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sldIdLst>
    <p:sldId id="256" r:id="rId5"/>
    <p:sldId id="262" r:id="rId6"/>
    <p:sldId id="259" r:id="rId7"/>
    <p:sldId id="261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AC6A8-0FC1-4B53-8957-62020CE37717}" v="881" dt="2019-09-18T16:49:4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 Dua" userId="e322f202-76be-46d8-a031-b83572d56084" providerId="ADAL" clId="{56AAC6A8-0FC1-4B53-8957-62020CE37717}"/>
    <pc:docChg chg="undo redo custSel addSld delSld modSld">
      <pc:chgData name="Amit Kumar Dua" userId="e322f202-76be-46d8-a031-b83572d56084" providerId="ADAL" clId="{56AAC6A8-0FC1-4B53-8957-62020CE37717}" dt="2019-09-18T17:41:04.675" v="3829" actId="680"/>
      <pc:docMkLst>
        <pc:docMk/>
      </pc:docMkLst>
      <pc:sldChg chg="modSp">
        <pc:chgData name="Amit Kumar Dua" userId="e322f202-76be-46d8-a031-b83572d56084" providerId="ADAL" clId="{56AAC6A8-0FC1-4B53-8957-62020CE37717}" dt="2019-09-18T16:49:48.550" v="3640" actId="20577"/>
        <pc:sldMkLst>
          <pc:docMk/>
          <pc:sldMk cId="4198644175" sldId="256"/>
        </pc:sldMkLst>
        <pc:spChg chg="mod">
          <ac:chgData name="Amit Kumar Dua" userId="e322f202-76be-46d8-a031-b83572d56084" providerId="ADAL" clId="{56AAC6A8-0FC1-4B53-8957-62020CE37717}" dt="2019-09-18T16:49:48.550" v="3640" actId="20577"/>
          <ac:spMkLst>
            <pc:docMk/>
            <pc:sldMk cId="4198644175" sldId="256"/>
            <ac:spMk id="2" creationId="{962201B9-BEE7-42C1-B3F2-AF496AD69E96}"/>
          </ac:spMkLst>
        </pc:spChg>
      </pc:sldChg>
      <pc:sldChg chg="addSp delSp modSp">
        <pc:chgData name="Amit Kumar Dua" userId="e322f202-76be-46d8-a031-b83572d56084" providerId="ADAL" clId="{56AAC6A8-0FC1-4B53-8957-62020CE37717}" dt="2019-09-18T16:54:11.715" v="3828" actId="20577"/>
        <pc:sldMkLst>
          <pc:docMk/>
          <pc:sldMk cId="3227307567" sldId="257"/>
        </pc:sldMkLst>
        <pc:spChg chg="mod">
          <ac:chgData name="Amit Kumar Dua" userId="e322f202-76be-46d8-a031-b83572d56084" providerId="ADAL" clId="{56AAC6A8-0FC1-4B53-8957-62020CE37717}" dt="2019-09-18T12:23:24.422" v="2392" actId="207"/>
          <ac:spMkLst>
            <pc:docMk/>
            <pc:sldMk cId="3227307567" sldId="257"/>
            <ac:spMk id="2" creationId="{EA7201C3-B1FD-41D4-A2CB-4B6DDA92EDB7}"/>
          </ac:spMkLst>
        </pc:spChg>
        <pc:spChg chg="mod">
          <ac:chgData name="Amit Kumar Dua" userId="e322f202-76be-46d8-a031-b83572d56084" providerId="ADAL" clId="{56AAC6A8-0FC1-4B53-8957-62020CE37717}" dt="2019-09-18T16:54:11.715" v="3828" actId="20577"/>
          <ac:spMkLst>
            <pc:docMk/>
            <pc:sldMk cId="3227307567" sldId="257"/>
            <ac:spMk id="3" creationId="{C9E37DE6-8106-4D30-97A3-11EE0840EE73}"/>
          </ac:spMkLst>
        </pc:spChg>
        <pc:spChg chg="add mod">
          <ac:chgData name="Amit Kumar Dua" userId="e322f202-76be-46d8-a031-b83572d56084" providerId="ADAL" clId="{56AAC6A8-0FC1-4B53-8957-62020CE37717}" dt="2019-09-18T12:24:04.878" v="2407" actId="1035"/>
          <ac:spMkLst>
            <pc:docMk/>
            <pc:sldMk cId="3227307567" sldId="257"/>
            <ac:spMk id="4" creationId="{85F0B53E-FF3E-443A-9F36-47B63A0B07D8}"/>
          </ac:spMkLst>
        </pc:spChg>
        <pc:spChg chg="add del mod">
          <ac:chgData name="Amit Kumar Dua" userId="e322f202-76be-46d8-a031-b83572d56084" providerId="ADAL" clId="{56AAC6A8-0FC1-4B53-8957-62020CE37717}" dt="2019-09-17T20:00:23.361" v="1415" actId="478"/>
          <ac:spMkLst>
            <pc:docMk/>
            <pc:sldMk cId="3227307567" sldId="257"/>
            <ac:spMk id="4" creationId="{9B201AA8-691E-4F54-BCED-F36FB33D0FEA}"/>
          </ac:spMkLst>
        </pc:spChg>
      </pc:sldChg>
      <pc:sldChg chg="addSp delSp modSp add del mod modShow">
        <pc:chgData name="Amit Kumar Dua" userId="e322f202-76be-46d8-a031-b83572d56084" providerId="ADAL" clId="{56AAC6A8-0FC1-4B53-8957-62020CE37717}" dt="2019-09-18T16:45:01.895" v="3519" actId="2696"/>
        <pc:sldMkLst>
          <pc:docMk/>
          <pc:sldMk cId="1142179232" sldId="258"/>
        </pc:sldMkLst>
        <pc:spChg chg="del">
          <ac:chgData name="Amit Kumar Dua" userId="e322f202-76be-46d8-a031-b83572d56084" providerId="ADAL" clId="{56AAC6A8-0FC1-4B53-8957-62020CE37717}" dt="2019-09-17T20:05:25.201" v="1470" actId="478"/>
          <ac:spMkLst>
            <pc:docMk/>
            <pc:sldMk cId="1142179232" sldId="258"/>
            <ac:spMk id="2" creationId="{EA7201C3-B1FD-41D4-A2CB-4B6DDA92EDB7}"/>
          </ac:spMkLst>
        </pc:spChg>
        <pc:spChg chg="add mod">
          <ac:chgData name="Amit Kumar Dua" userId="e322f202-76be-46d8-a031-b83572d56084" providerId="ADAL" clId="{56AAC6A8-0FC1-4B53-8957-62020CE37717}" dt="2019-09-18T14:55:38.904" v="2487" actId="20577"/>
          <ac:spMkLst>
            <pc:docMk/>
            <pc:sldMk cId="1142179232" sldId="258"/>
            <ac:spMk id="2" creationId="{F7DBE926-7E68-410B-8E0E-1AF94ABE46BB}"/>
          </ac:spMkLst>
        </pc:spChg>
        <pc:spChg chg="del">
          <ac:chgData name="Amit Kumar Dua" userId="e322f202-76be-46d8-a031-b83572d56084" providerId="ADAL" clId="{56AAC6A8-0FC1-4B53-8957-62020CE37717}" dt="2019-09-17T20:05:25.201" v="1470" actId="478"/>
          <ac:spMkLst>
            <pc:docMk/>
            <pc:sldMk cId="1142179232" sldId="258"/>
            <ac:spMk id="3" creationId="{C9E37DE6-8106-4D30-97A3-11EE0840EE73}"/>
          </ac:spMkLst>
        </pc:spChg>
        <pc:spChg chg="add del mod">
          <ac:chgData name="Amit Kumar Dua" userId="e322f202-76be-46d8-a031-b83572d56084" providerId="ADAL" clId="{56AAC6A8-0FC1-4B53-8957-62020CE37717}" dt="2019-09-17T20:05:29.221" v="1471" actId="478"/>
          <ac:spMkLst>
            <pc:docMk/>
            <pc:sldMk cId="1142179232" sldId="258"/>
            <ac:spMk id="5" creationId="{781E4FE8-642F-4F72-BC98-42FC14DEF6C7}"/>
          </ac:spMkLst>
        </pc:spChg>
        <pc:spChg chg="add del mod">
          <ac:chgData name="Amit Kumar Dua" userId="e322f202-76be-46d8-a031-b83572d56084" providerId="ADAL" clId="{56AAC6A8-0FC1-4B53-8957-62020CE37717}" dt="2019-09-17T20:05:29.221" v="1471" actId="478"/>
          <ac:spMkLst>
            <pc:docMk/>
            <pc:sldMk cId="1142179232" sldId="258"/>
            <ac:spMk id="7" creationId="{B1CA9724-F9B9-478C-969D-E4526B53EF0A}"/>
          </ac:spMkLst>
        </pc:spChg>
        <pc:spChg chg="add mod">
          <ac:chgData name="Amit Kumar Dua" userId="e322f202-76be-46d8-a031-b83572d56084" providerId="ADAL" clId="{56AAC6A8-0FC1-4B53-8957-62020CE37717}" dt="2019-09-18T04:16:55.625" v="2054" actId="1076"/>
          <ac:spMkLst>
            <pc:docMk/>
            <pc:sldMk cId="1142179232" sldId="258"/>
            <ac:spMk id="8" creationId="{ABA05CA1-1B70-498E-8AD9-667F48415360}"/>
          </ac:spMkLst>
        </pc:spChg>
        <pc:spChg chg="add mod">
          <ac:chgData name="Amit Kumar Dua" userId="e322f202-76be-46d8-a031-b83572d56084" providerId="ADAL" clId="{56AAC6A8-0FC1-4B53-8957-62020CE37717}" dt="2019-09-18T04:16:55.625" v="2054" actId="1076"/>
          <ac:spMkLst>
            <pc:docMk/>
            <pc:sldMk cId="1142179232" sldId="258"/>
            <ac:spMk id="11" creationId="{549C0015-5C68-4C66-B0BF-4A89FA35E629}"/>
          </ac:spMkLst>
        </pc:spChg>
        <pc:spChg chg="add mod">
          <ac:chgData name="Amit Kumar Dua" userId="e322f202-76be-46d8-a031-b83572d56084" providerId="ADAL" clId="{56AAC6A8-0FC1-4B53-8957-62020CE37717}" dt="2019-09-18T04:16:55.625" v="2054" actId="1076"/>
          <ac:spMkLst>
            <pc:docMk/>
            <pc:sldMk cId="1142179232" sldId="258"/>
            <ac:spMk id="13" creationId="{4D709211-6AF2-4E38-AB89-887BDD6E62BD}"/>
          </ac:spMkLst>
        </pc:spChg>
        <pc:spChg chg="add mod">
          <ac:chgData name="Amit Kumar Dua" userId="e322f202-76be-46d8-a031-b83572d56084" providerId="ADAL" clId="{56AAC6A8-0FC1-4B53-8957-62020CE37717}" dt="2019-09-18T04:16:55.625" v="2054" actId="1076"/>
          <ac:spMkLst>
            <pc:docMk/>
            <pc:sldMk cId="1142179232" sldId="258"/>
            <ac:spMk id="15" creationId="{D782BB59-8919-45F5-953A-9E4E905AC42B}"/>
          </ac:spMkLst>
        </pc:spChg>
        <pc:spChg chg="add mod">
          <ac:chgData name="Amit Kumar Dua" userId="e322f202-76be-46d8-a031-b83572d56084" providerId="ADAL" clId="{56AAC6A8-0FC1-4B53-8957-62020CE37717}" dt="2019-09-18T04:16:55.625" v="2054" actId="1076"/>
          <ac:spMkLst>
            <pc:docMk/>
            <pc:sldMk cId="1142179232" sldId="258"/>
            <ac:spMk id="34" creationId="{0C07191A-25AD-4F55-9F08-F611AD7CD42B}"/>
          </ac:spMkLst>
        </pc:spChg>
        <pc:spChg chg="add del mod">
          <ac:chgData name="Amit Kumar Dua" userId="e322f202-76be-46d8-a031-b83572d56084" providerId="ADAL" clId="{56AAC6A8-0FC1-4B53-8957-62020CE37717}" dt="2019-09-18T14:54:47.231" v="2408" actId="478"/>
          <ac:spMkLst>
            <pc:docMk/>
            <pc:sldMk cId="1142179232" sldId="258"/>
            <ac:spMk id="36" creationId="{1436B6B5-9CE4-41CA-9320-BF71FD5619D2}"/>
          </ac:spMkLst>
        </pc:spChg>
        <pc:spChg chg="add mod">
          <ac:chgData name="Amit Kumar Dua" userId="e322f202-76be-46d8-a031-b83572d56084" providerId="ADAL" clId="{56AAC6A8-0FC1-4B53-8957-62020CE37717}" dt="2019-09-18T14:55:04.086" v="2453" actId="1037"/>
          <ac:spMkLst>
            <pc:docMk/>
            <pc:sldMk cId="1142179232" sldId="258"/>
            <ac:spMk id="37" creationId="{18F53A55-B2CB-4217-8A3B-D6FEEA5168B5}"/>
          </ac:spMkLst>
        </pc:spChg>
        <pc:spChg chg="add mod">
          <ac:chgData name="Amit Kumar Dua" userId="e322f202-76be-46d8-a031-b83572d56084" providerId="ADAL" clId="{56AAC6A8-0FC1-4B53-8957-62020CE37717}" dt="2019-09-18T14:55:10.278" v="2474" actId="1038"/>
          <ac:spMkLst>
            <pc:docMk/>
            <pc:sldMk cId="1142179232" sldId="258"/>
            <ac:spMk id="39" creationId="{DB0804FA-625D-4DD6-A73D-CFA85712A3D5}"/>
          </ac:spMkLst>
        </pc:spChg>
        <pc:cxnChg chg="add mod">
          <ac:chgData name="Amit Kumar Dua" userId="e322f202-76be-46d8-a031-b83572d56084" providerId="ADAL" clId="{56AAC6A8-0FC1-4B53-8957-62020CE37717}" dt="2019-09-18T04:16:55.625" v="2054" actId="1076"/>
          <ac:cxnSpMkLst>
            <pc:docMk/>
            <pc:sldMk cId="1142179232" sldId="258"/>
            <ac:cxnSpMk id="10" creationId="{B6F1D6EB-BCC2-4799-B32F-2DC7FD99FA42}"/>
          </ac:cxnSpMkLst>
        </pc:cxnChg>
        <pc:cxnChg chg="add mod">
          <ac:chgData name="Amit Kumar Dua" userId="e322f202-76be-46d8-a031-b83572d56084" providerId="ADAL" clId="{56AAC6A8-0FC1-4B53-8957-62020CE37717}" dt="2019-09-18T04:16:55.625" v="2054" actId="1076"/>
          <ac:cxnSpMkLst>
            <pc:docMk/>
            <pc:sldMk cId="1142179232" sldId="258"/>
            <ac:cxnSpMk id="14" creationId="{6F2C8EE9-61D5-4179-88BE-869CA32A6E35}"/>
          </ac:cxnSpMkLst>
        </pc:cxnChg>
        <pc:cxnChg chg="add mod">
          <ac:chgData name="Amit Kumar Dua" userId="e322f202-76be-46d8-a031-b83572d56084" providerId="ADAL" clId="{56AAC6A8-0FC1-4B53-8957-62020CE37717}" dt="2019-09-18T04:16:55.625" v="2054" actId="1076"/>
          <ac:cxnSpMkLst>
            <pc:docMk/>
            <pc:sldMk cId="1142179232" sldId="258"/>
            <ac:cxnSpMk id="16" creationId="{18F60051-543E-42F8-BCA4-A29B2C3BC532}"/>
          </ac:cxnSpMkLst>
        </pc:cxnChg>
        <pc:cxnChg chg="add mod">
          <ac:chgData name="Amit Kumar Dua" userId="e322f202-76be-46d8-a031-b83572d56084" providerId="ADAL" clId="{56AAC6A8-0FC1-4B53-8957-62020CE37717}" dt="2019-09-18T14:55:04.086" v="2453" actId="1037"/>
          <ac:cxnSpMkLst>
            <pc:docMk/>
            <pc:sldMk cId="1142179232" sldId="258"/>
            <ac:cxnSpMk id="35" creationId="{C1E12DB1-9C7F-4889-84C2-9205CC9C981E}"/>
          </ac:cxnSpMkLst>
        </pc:cxnChg>
        <pc:cxnChg chg="add mod">
          <ac:chgData name="Amit Kumar Dua" userId="e322f202-76be-46d8-a031-b83572d56084" providerId="ADAL" clId="{56AAC6A8-0FC1-4B53-8957-62020CE37717}" dt="2019-09-18T14:55:10.278" v="2474" actId="1038"/>
          <ac:cxnSpMkLst>
            <pc:docMk/>
            <pc:sldMk cId="1142179232" sldId="258"/>
            <ac:cxnSpMk id="38" creationId="{844E2C1E-1B81-46F6-B543-6BC018739012}"/>
          </ac:cxnSpMkLst>
        </pc:cxnChg>
        <pc:cxnChg chg="add del mod">
          <ac:chgData name="Amit Kumar Dua" userId="e322f202-76be-46d8-a031-b83572d56084" providerId="ADAL" clId="{56AAC6A8-0FC1-4B53-8957-62020CE37717}" dt="2019-09-18T14:54:49.900" v="2409" actId="478"/>
          <ac:cxnSpMkLst>
            <pc:docMk/>
            <pc:sldMk cId="1142179232" sldId="258"/>
            <ac:cxnSpMk id="40" creationId="{EA0EFC64-C9F3-4BD4-B928-2B275637B010}"/>
          </ac:cxnSpMkLst>
        </pc:cxnChg>
        <pc:cxnChg chg="add mod">
          <ac:chgData name="Amit Kumar Dua" userId="e322f202-76be-46d8-a031-b83572d56084" providerId="ADAL" clId="{56AAC6A8-0FC1-4B53-8957-62020CE37717}" dt="2019-09-18T04:16:55.625" v="2054" actId="1076"/>
          <ac:cxnSpMkLst>
            <pc:docMk/>
            <pc:sldMk cId="1142179232" sldId="258"/>
            <ac:cxnSpMk id="41" creationId="{74BD81CE-A795-4778-9357-912257C839D4}"/>
          </ac:cxnSpMkLst>
        </pc:cxnChg>
      </pc:sldChg>
      <pc:sldChg chg="addSp delSp modSp new">
        <pc:chgData name="Amit Kumar Dua" userId="e322f202-76be-46d8-a031-b83572d56084" providerId="ADAL" clId="{56AAC6A8-0FC1-4B53-8957-62020CE37717}" dt="2019-09-18T16:43:33.535" v="3518" actId="13822"/>
        <pc:sldMkLst>
          <pc:docMk/>
          <pc:sldMk cId="3345416924" sldId="259"/>
        </pc:sldMkLst>
        <pc:spChg chg="del">
          <ac:chgData name="Amit Kumar Dua" userId="e322f202-76be-46d8-a031-b83572d56084" providerId="ADAL" clId="{56AAC6A8-0FC1-4B53-8957-62020CE37717}" dt="2019-09-18T16:10:58.194" v="2489" actId="478"/>
          <ac:spMkLst>
            <pc:docMk/>
            <pc:sldMk cId="3345416924" sldId="259"/>
            <ac:spMk id="2" creationId="{F05C3403-7434-44AD-AA90-3CF8870ED32B}"/>
          </ac:spMkLst>
        </pc:spChg>
        <pc:spChg chg="del">
          <ac:chgData name="Amit Kumar Dua" userId="e322f202-76be-46d8-a031-b83572d56084" providerId="ADAL" clId="{56AAC6A8-0FC1-4B53-8957-62020CE37717}" dt="2019-09-18T16:10:58.194" v="2489" actId="478"/>
          <ac:spMkLst>
            <pc:docMk/>
            <pc:sldMk cId="3345416924" sldId="259"/>
            <ac:spMk id="3" creationId="{5550C1C0-D593-4EA3-8E77-5FBCC1CEE033}"/>
          </ac:spMkLst>
        </pc:spChg>
        <pc:spChg chg="add mod">
          <ac:chgData name="Amit Kumar Dua" userId="e322f202-76be-46d8-a031-b83572d56084" providerId="ADAL" clId="{56AAC6A8-0FC1-4B53-8957-62020CE37717}" dt="2019-09-18T16:42:58.606" v="3515" actId="20577"/>
          <ac:spMkLst>
            <pc:docMk/>
            <pc:sldMk cId="3345416924" sldId="259"/>
            <ac:spMk id="5" creationId="{D771BE16-B84C-42CF-A9E2-E9328186CD86}"/>
          </ac:spMkLst>
        </pc:spChg>
        <pc:graphicFrameChg chg="add del mod modGraphic">
          <ac:chgData name="Amit Kumar Dua" userId="e322f202-76be-46d8-a031-b83572d56084" providerId="ADAL" clId="{56AAC6A8-0FC1-4B53-8957-62020CE37717}" dt="2019-09-18T16:43:33.535" v="3518" actId="13822"/>
          <ac:graphicFrameMkLst>
            <pc:docMk/>
            <pc:sldMk cId="3345416924" sldId="259"/>
            <ac:graphicFrameMk id="4" creationId="{F098F0B5-5CFE-4C0C-BF45-F9C32FF7F352}"/>
          </ac:graphicFrameMkLst>
        </pc:graphicFrameChg>
        <pc:graphicFrameChg chg="add del modGraphic">
          <ac:chgData name="Amit Kumar Dua" userId="e322f202-76be-46d8-a031-b83572d56084" providerId="ADAL" clId="{56AAC6A8-0FC1-4B53-8957-62020CE37717}" dt="2019-09-18T16:33:22.513" v="3199" actId="21"/>
          <ac:graphicFrameMkLst>
            <pc:docMk/>
            <pc:sldMk cId="3345416924" sldId="259"/>
            <ac:graphicFrameMk id="6" creationId="{44465893-8D12-4C21-9E90-06E42DFADC7D}"/>
          </ac:graphicFrameMkLst>
        </pc:graphicFrameChg>
        <pc:graphicFrameChg chg="add del">
          <ac:chgData name="Amit Kumar Dua" userId="e322f202-76be-46d8-a031-b83572d56084" providerId="ADAL" clId="{56AAC6A8-0FC1-4B53-8957-62020CE37717}" dt="2019-09-18T16:33:20.018" v="3196"/>
          <ac:graphicFrameMkLst>
            <pc:docMk/>
            <pc:sldMk cId="3345416924" sldId="259"/>
            <ac:graphicFrameMk id="7" creationId="{86AF3EA5-1C28-4575-A812-0EE9B0C3F779}"/>
          </ac:graphicFrameMkLst>
        </pc:graphicFrameChg>
      </pc:sldChg>
      <pc:sldChg chg="addSp delSp modSp new del">
        <pc:chgData name="Amit Kumar Dua" userId="e322f202-76be-46d8-a031-b83572d56084" providerId="ADAL" clId="{56AAC6A8-0FC1-4B53-8957-62020CE37717}" dt="2019-09-18T16:28:44.304" v="2999" actId="47"/>
        <pc:sldMkLst>
          <pc:docMk/>
          <pc:sldMk cId="1287919802" sldId="260"/>
        </pc:sldMkLst>
        <pc:spChg chg="del">
          <ac:chgData name="Amit Kumar Dua" userId="e322f202-76be-46d8-a031-b83572d56084" providerId="ADAL" clId="{56AAC6A8-0FC1-4B53-8957-62020CE37717}" dt="2019-09-18T16:18:04.787" v="2723" actId="478"/>
          <ac:spMkLst>
            <pc:docMk/>
            <pc:sldMk cId="1287919802" sldId="260"/>
            <ac:spMk id="2" creationId="{9687A4A8-DDE4-41DA-9F28-A9AE31427BB0}"/>
          </ac:spMkLst>
        </pc:spChg>
        <pc:spChg chg="del">
          <ac:chgData name="Amit Kumar Dua" userId="e322f202-76be-46d8-a031-b83572d56084" providerId="ADAL" clId="{56AAC6A8-0FC1-4B53-8957-62020CE37717}" dt="2019-09-18T16:18:04.787" v="2723" actId="478"/>
          <ac:spMkLst>
            <pc:docMk/>
            <pc:sldMk cId="1287919802" sldId="260"/>
            <ac:spMk id="3" creationId="{82891A0B-BF82-4152-BEFB-6467C8DE0F24}"/>
          </ac:spMkLst>
        </pc:spChg>
        <pc:graphicFrameChg chg="add mod modGraphic">
          <ac:chgData name="Amit Kumar Dua" userId="e322f202-76be-46d8-a031-b83572d56084" providerId="ADAL" clId="{56AAC6A8-0FC1-4B53-8957-62020CE37717}" dt="2019-09-18T16:19:24.224" v="2784" actId="20577"/>
          <ac:graphicFrameMkLst>
            <pc:docMk/>
            <pc:sldMk cId="1287919802" sldId="260"/>
            <ac:graphicFrameMk id="4" creationId="{A582DEE4-0F4E-4060-821F-C9B55CDC6D65}"/>
          </ac:graphicFrameMkLst>
        </pc:graphicFrameChg>
      </pc:sldChg>
      <pc:sldChg chg="addSp delSp modSp new del">
        <pc:chgData name="Amit Kumar Dua" userId="e322f202-76be-46d8-a031-b83572d56084" providerId="ADAL" clId="{56AAC6A8-0FC1-4B53-8957-62020CE37717}" dt="2019-09-18T16:39:44.520" v="3456" actId="47"/>
        <pc:sldMkLst>
          <pc:docMk/>
          <pc:sldMk cId="1373384929" sldId="260"/>
        </pc:sldMkLst>
        <pc:spChg chg="del">
          <ac:chgData name="Amit Kumar Dua" userId="e322f202-76be-46d8-a031-b83572d56084" providerId="ADAL" clId="{56AAC6A8-0FC1-4B53-8957-62020CE37717}" dt="2019-09-18T16:38:53.859" v="3454" actId="478"/>
          <ac:spMkLst>
            <pc:docMk/>
            <pc:sldMk cId="1373384929" sldId="260"/>
            <ac:spMk id="2" creationId="{7BF0C8E1-716E-469E-A0FD-FCD631A09B83}"/>
          </ac:spMkLst>
        </pc:spChg>
        <pc:spChg chg="del">
          <ac:chgData name="Amit Kumar Dua" userId="e322f202-76be-46d8-a031-b83572d56084" providerId="ADAL" clId="{56AAC6A8-0FC1-4B53-8957-62020CE37717}" dt="2019-09-18T16:38:53.859" v="3454" actId="478"/>
          <ac:spMkLst>
            <pc:docMk/>
            <pc:sldMk cId="1373384929" sldId="260"/>
            <ac:spMk id="3" creationId="{7AB8724A-3B27-484E-9045-FA0E160FD4CF}"/>
          </ac:spMkLst>
        </pc:spChg>
        <pc:graphicFrameChg chg="add modGraphic">
          <ac:chgData name="Amit Kumar Dua" userId="e322f202-76be-46d8-a031-b83572d56084" providerId="ADAL" clId="{56AAC6A8-0FC1-4B53-8957-62020CE37717}" dt="2019-09-18T16:39:32.395" v="3455" actId="1032"/>
          <ac:graphicFrameMkLst>
            <pc:docMk/>
            <pc:sldMk cId="1373384929" sldId="260"/>
            <ac:graphicFrameMk id="4" creationId="{C9F26BD5-023D-48D8-9CAB-C125C5F2290A}"/>
          </ac:graphicFrameMkLst>
        </pc:graphicFrameChg>
      </pc:sldChg>
      <pc:sldChg chg="addSp delSp modSp add del">
        <pc:chgData name="Amit Kumar Dua" userId="e322f202-76be-46d8-a031-b83572d56084" providerId="ADAL" clId="{56AAC6A8-0FC1-4B53-8957-62020CE37717}" dt="2019-09-18T16:38:06.958" v="3410" actId="2696"/>
        <pc:sldMkLst>
          <pc:docMk/>
          <pc:sldMk cId="1551796737" sldId="260"/>
        </pc:sldMkLst>
        <pc:spChg chg="del">
          <ac:chgData name="Amit Kumar Dua" userId="e322f202-76be-46d8-a031-b83572d56084" providerId="ADAL" clId="{56AAC6A8-0FC1-4B53-8957-62020CE37717}" dt="2019-09-18T16:32:16.278" v="3176" actId="478"/>
          <ac:spMkLst>
            <pc:docMk/>
            <pc:sldMk cId="1551796737" sldId="260"/>
            <ac:spMk id="5" creationId="{D771BE16-B84C-42CF-A9E2-E9328186CD86}"/>
          </ac:spMkLst>
        </pc:spChg>
        <pc:graphicFrameChg chg="del">
          <ac:chgData name="Amit Kumar Dua" userId="e322f202-76be-46d8-a031-b83572d56084" providerId="ADAL" clId="{56AAC6A8-0FC1-4B53-8957-62020CE37717}" dt="2019-09-18T16:32:16.278" v="3176" actId="478"/>
          <ac:graphicFrameMkLst>
            <pc:docMk/>
            <pc:sldMk cId="1551796737" sldId="260"/>
            <ac:graphicFrameMk id="4" creationId="{F098F0B5-5CFE-4C0C-BF45-F9C32FF7F352}"/>
          </ac:graphicFrameMkLst>
        </pc:graphicFrameChg>
        <pc:graphicFrameChg chg="add mod">
          <ac:chgData name="Amit Kumar Dua" userId="e322f202-76be-46d8-a031-b83572d56084" providerId="ADAL" clId="{56AAC6A8-0FC1-4B53-8957-62020CE37717}" dt="2019-09-18T16:37:51.865" v="3409" actId="403"/>
          <ac:graphicFrameMkLst>
            <pc:docMk/>
            <pc:sldMk cId="1551796737" sldId="260"/>
            <ac:graphicFrameMk id="6" creationId="{BECB181B-5EA7-4392-A75E-A0766784BCF6}"/>
          </ac:graphicFrameMkLst>
        </pc:graphicFrameChg>
      </pc:sldChg>
      <pc:sldChg chg="addSp delSp modSp new">
        <pc:chgData name="Amit Kumar Dua" userId="e322f202-76be-46d8-a031-b83572d56084" providerId="ADAL" clId="{56AAC6A8-0FC1-4B53-8957-62020CE37717}" dt="2019-09-18T16:51:11.713" v="3678" actId="5793"/>
        <pc:sldMkLst>
          <pc:docMk/>
          <pc:sldMk cId="3183061884" sldId="260"/>
        </pc:sldMkLst>
        <pc:spChg chg="add del mod">
          <ac:chgData name="Amit Kumar Dua" userId="e322f202-76be-46d8-a031-b83572d56084" providerId="ADAL" clId="{56AAC6A8-0FC1-4B53-8957-62020CE37717}" dt="2019-09-18T16:51:11.713" v="3678" actId="5793"/>
          <ac:spMkLst>
            <pc:docMk/>
            <pc:sldMk cId="3183061884" sldId="260"/>
            <ac:spMk id="2" creationId="{6DB3706B-EB81-47B1-AE97-88785AEFBB16}"/>
          </ac:spMkLst>
        </pc:spChg>
        <pc:spChg chg="add del">
          <ac:chgData name="Amit Kumar Dua" userId="e322f202-76be-46d8-a031-b83572d56084" providerId="ADAL" clId="{56AAC6A8-0FC1-4B53-8957-62020CE37717}" dt="2019-09-18T16:50:10.843" v="3644" actId="478"/>
          <ac:spMkLst>
            <pc:docMk/>
            <pc:sldMk cId="3183061884" sldId="260"/>
            <ac:spMk id="3" creationId="{08EAA8B7-34D2-487C-AF0B-82523F4C6384}"/>
          </ac:spMkLst>
        </pc:spChg>
      </pc:sldChg>
      <pc:sldChg chg="new">
        <pc:chgData name="Amit Kumar Dua" userId="e322f202-76be-46d8-a031-b83572d56084" providerId="ADAL" clId="{56AAC6A8-0FC1-4B53-8957-62020CE37717}" dt="2019-09-18T17:41:04.675" v="3829" actId="680"/>
        <pc:sldMkLst>
          <pc:docMk/>
          <pc:sldMk cId="512251435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A8322-A0A5-445D-97D4-0D3121DBB1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D6DF22-37E2-479A-BE43-FA3596854CB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Data Collection</a:t>
          </a:r>
        </a:p>
      </dgm:t>
    </dgm:pt>
    <dgm:pt modelId="{380D6894-61E4-4D4B-BCAC-E37173471F3A}" type="parTrans" cxnId="{738E4F6C-D0D5-49C2-9390-43DF24DF228D}">
      <dgm:prSet/>
      <dgm:spPr/>
      <dgm:t>
        <a:bodyPr/>
        <a:lstStyle/>
        <a:p>
          <a:endParaRPr lang="en-US"/>
        </a:p>
      </dgm:t>
    </dgm:pt>
    <dgm:pt modelId="{6F3449BF-013E-4556-9E22-CAA5C3C4C306}" type="sibTrans" cxnId="{738E4F6C-D0D5-49C2-9390-43DF24DF228D}">
      <dgm:prSet/>
      <dgm:spPr/>
      <dgm:t>
        <a:bodyPr/>
        <a:lstStyle/>
        <a:p>
          <a:endParaRPr lang="en-US"/>
        </a:p>
      </dgm:t>
    </dgm:pt>
    <dgm:pt modelId="{58BC4E98-6D26-4860-8844-56676E27C463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Feature Engineering</a:t>
          </a:r>
        </a:p>
      </dgm:t>
    </dgm:pt>
    <dgm:pt modelId="{A6DFC730-AB8F-4894-9E2D-46A1679EEA2B}" type="parTrans" cxnId="{1E498ED3-792D-46AC-9E7D-EA114315AD33}">
      <dgm:prSet/>
      <dgm:spPr/>
      <dgm:t>
        <a:bodyPr/>
        <a:lstStyle/>
        <a:p>
          <a:endParaRPr lang="en-US"/>
        </a:p>
      </dgm:t>
    </dgm:pt>
    <dgm:pt modelId="{835E2FD7-3B19-4C88-B84F-EA5B1A6874F8}" type="sibTrans" cxnId="{1E498ED3-792D-46AC-9E7D-EA114315AD33}">
      <dgm:prSet/>
      <dgm:spPr/>
      <dgm:t>
        <a:bodyPr/>
        <a:lstStyle/>
        <a:p>
          <a:endParaRPr lang="en-US"/>
        </a:p>
      </dgm:t>
    </dgm:pt>
    <dgm:pt modelId="{19E45D20-EB8F-4A38-A933-B3011D3D5769}">
      <dgm:prSet phldrT="[Text]" custT="1"/>
      <dgm:spPr/>
      <dgm:t>
        <a:bodyPr/>
        <a:lstStyle/>
        <a:p>
          <a:r>
            <a:rPr lang="en-US" sz="1800" dirty="0"/>
            <a:t>Algorithm Selection</a:t>
          </a:r>
        </a:p>
      </dgm:t>
    </dgm:pt>
    <dgm:pt modelId="{517CD6B8-03F3-4F58-B99E-BFFC674B531E}" type="parTrans" cxnId="{3CF58AAD-7BF9-4310-A143-9487F7BE6150}">
      <dgm:prSet/>
      <dgm:spPr/>
      <dgm:t>
        <a:bodyPr/>
        <a:lstStyle/>
        <a:p>
          <a:endParaRPr lang="en-US"/>
        </a:p>
      </dgm:t>
    </dgm:pt>
    <dgm:pt modelId="{CD72B1A9-DCB8-4676-8B9D-6D7324377209}" type="sibTrans" cxnId="{3CF58AAD-7BF9-4310-A143-9487F7BE6150}">
      <dgm:prSet/>
      <dgm:spPr/>
      <dgm:t>
        <a:bodyPr/>
        <a:lstStyle/>
        <a:p>
          <a:endParaRPr lang="en-US"/>
        </a:p>
      </dgm:t>
    </dgm:pt>
    <dgm:pt modelId="{7146A10D-EA95-473D-8B25-B3F82301BFEA}">
      <dgm:prSet phldrT="[Text]" custT="1"/>
      <dgm:spPr/>
      <dgm:t>
        <a:bodyPr/>
        <a:lstStyle/>
        <a:p>
          <a:r>
            <a:rPr lang="en-US" sz="1800" dirty="0"/>
            <a:t>Visualization</a:t>
          </a:r>
          <a:endParaRPr lang="en-US" sz="2800" dirty="0"/>
        </a:p>
      </dgm:t>
    </dgm:pt>
    <dgm:pt modelId="{A18FC4B7-D16D-43DE-9A1D-BBD4D4179C1C}" type="parTrans" cxnId="{DA3CDAFE-B337-4CD6-ACE6-E1E1DBBEBA7A}">
      <dgm:prSet/>
      <dgm:spPr/>
      <dgm:t>
        <a:bodyPr/>
        <a:lstStyle/>
        <a:p>
          <a:endParaRPr lang="en-US"/>
        </a:p>
      </dgm:t>
    </dgm:pt>
    <dgm:pt modelId="{D3BE3B93-FF73-40ED-8465-F6DDC44BCCE8}" type="sibTrans" cxnId="{DA3CDAFE-B337-4CD6-ACE6-E1E1DBBEBA7A}">
      <dgm:prSet/>
      <dgm:spPr/>
      <dgm:t>
        <a:bodyPr/>
        <a:lstStyle/>
        <a:p>
          <a:endParaRPr lang="en-US"/>
        </a:p>
      </dgm:t>
    </dgm:pt>
    <dgm:pt modelId="{78CE844E-6570-439E-A58F-D6A9AA8EE6F6}">
      <dgm:prSet phldrT="[Text]" custT="1"/>
      <dgm:spPr/>
      <dgm:t>
        <a:bodyPr/>
        <a:lstStyle/>
        <a:p>
          <a:r>
            <a:rPr lang="en-US" sz="1800" dirty="0"/>
            <a:t>Train &amp; Deploy</a:t>
          </a:r>
        </a:p>
      </dgm:t>
    </dgm:pt>
    <dgm:pt modelId="{0708E29F-E193-436C-BDC4-76002B44AE0B}" type="parTrans" cxnId="{5AE6C176-BD06-4A7D-9A11-4342BA333F5D}">
      <dgm:prSet/>
      <dgm:spPr/>
      <dgm:t>
        <a:bodyPr/>
        <a:lstStyle/>
        <a:p>
          <a:endParaRPr lang="en-US"/>
        </a:p>
      </dgm:t>
    </dgm:pt>
    <dgm:pt modelId="{3E0638E6-1DA4-43B9-A937-73D914DC251D}" type="sibTrans" cxnId="{5AE6C176-BD06-4A7D-9A11-4342BA333F5D}">
      <dgm:prSet/>
      <dgm:spPr/>
      <dgm:t>
        <a:bodyPr/>
        <a:lstStyle/>
        <a:p>
          <a:endParaRPr lang="en-US"/>
        </a:p>
      </dgm:t>
    </dgm:pt>
    <dgm:pt modelId="{BC22DEEA-7B73-4410-A775-8EF5B87AC737}" type="pres">
      <dgm:prSet presAssocID="{500A8322-A0A5-445D-97D4-0D3121DBB1AA}" presName="CompostProcess" presStyleCnt="0">
        <dgm:presLayoutVars>
          <dgm:dir/>
          <dgm:resizeHandles val="exact"/>
        </dgm:presLayoutVars>
      </dgm:prSet>
      <dgm:spPr/>
    </dgm:pt>
    <dgm:pt modelId="{88187BA7-F7EA-483D-A8EB-59B735DB95F8}" type="pres">
      <dgm:prSet presAssocID="{500A8322-A0A5-445D-97D4-0D3121DBB1AA}" presName="arrow" presStyleLbl="bgShp" presStyleIdx="0" presStyleCnt="1"/>
      <dgm:spPr/>
    </dgm:pt>
    <dgm:pt modelId="{17B39D94-6272-4074-804E-B3254972D94D}" type="pres">
      <dgm:prSet presAssocID="{500A8322-A0A5-445D-97D4-0D3121DBB1AA}" presName="linearProcess" presStyleCnt="0"/>
      <dgm:spPr/>
    </dgm:pt>
    <dgm:pt modelId="{730F460C-C7E2-493E-A08D-AE8DADE59883}" type="pres">
      <dgm:prSet presAssocID="{2CD6DF22-37E2-479A-BE43-FA3596854CB3}" presName="textNode" presStyleLbl="node1" presStyleIdx="0" presStyleCnt="5">
        <dgm:presLayoutVars>
          <dgm:bulletEnabled val="1"/>
        </dgm:presLayoutVars>
      </dgm:prSet>
      <dgm:spPr/>
    </dgm:pt>
    <dgm:pt modelId="{B1FDF6A8-9007-4278-A232-58759FE5EB12}" type="pres">
      <dgm:prSet presAssocID="{6F3449BF-013E-4556-9E22-CAA5C3C4C306}" presName="sibTrans" presStyleCnt="0"/>
      <dgm:spPr/>
    </dgm:pt>
    <dgm:pt modelId="{2B4CD184-1AFF-4554-B159-1B810580503D}" type="pres">
      <dgm:prSet presAssocID="{58BC4E98-6D26-4860-8844-56676E27C463}" presName="textNode" presStyleLbl="node1" presStyleIdx="1" presStyleCnt="5">
        <dgm:presLayoutVars>
          <dgm:bulletEnabled val="1"/>
        </dgm:presLayoutVars>
      </dgm:prSet>
      <dgm:spPr/>
    </dgm:pt>
    <dgm:pt modelId="{9816E3C5-C0CF-4E97-A030-701B51C68C52}" type="pres">
      <dgm:prSet presAssocID="{835E2FD7-3B19-4C88-B84F-EA5B1A6874F8}" presName="sibTrans" presStyleCnt="0"/>
      <dgm:spPr/>
    </dgm:pt>
    <dgm:pt modelId="{0878C479-80CC-4140-AFC1-AC21821B8134}" type="pres">
      <dgm:prSet presAssocID="{19E45D20-EB8F-4A38-A933-B3011D3D5769}" presName="textNode" presStyleLbl="node1" presStyleIdx="2" presStyleCnt="5">
        <dgm:presLayoutVars>
          <dgm:bulletEnabled val="1"/>
        </dgm:presLayoutVars>
      </dgm:prSet>
      <dgm:spPr/>
    </dgm:pt>
    <dgm:pt modelId="{A2E3DFD0-FDAC-48E1-9FE7-7E3FCAA36D0D}" type="pres">
      <dgm:prSet presAssocID="{CD72B1A9-DCB8-4676-8B9D-6D7324377209}" presName="sibTrans" presStyleCnt="0"/>
      <dgm:spPr/>
    </dgm:pt>
    <dgm:pt modelId="{9F60B977-803C-450B-8FCA-23BBDD532BBC}" type="pres">
      <dgm:prSet presAssocID="{78CE844E-6570-439E-A58F-D6A9AA8EE6F6}" presName="textNode" presStyleLbl="node1" presStyleIdx="3" presStyleCnt="5">
        <dgm:presLayoutVars>
          <dgm:bulletEnabled val="1"/>
        </dgm:presLayoutVars>
      </dgm:prSet>
      <dgm:spPr/>
    </dgm:pt>
    <dgm:pt modelId="{D6418DE6-B7C7-4EDD-B6EE-7A9B219BAE52}" type="pres">
      <dgm:prSet presAssocID="{3E0638E6-1DA4-43B9-A937-73D914DC251D}" presName="sibTrans" presStyleCnt="0"/>
      <dgm:spPr/>
    </dgm:pt>
    <dgm:pt modelId="{15762CC4-36CF-439D-94A3-6606BBD465B3}" type="pres">
      <dgm:prSet presAssocID="{7146A10D-EA95-473D-8B25-B3F82301BFE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F164211-2E8F-48F1-BCB4-92725E89FD4C}" type="presOf" srcId="{500A8322-A0A5-445D-97D4-0D3121DBB1AA}" destId="{BC22DEEA-7B73-4410-A775-8EF5B87AC737}" srcOrd="0" destOrd="0" presId="urn:microsoft.com/office/officeart/2005/8/layout/hProcess9"/>
    <dgm:cxn modelId="{100BCE1B-4745-411C-B208-972C9E7EBFAC}" type="presOf" srcId="{7146A10D-EA95-473D-8B25-B3F82301BFEA}" destId="{15762CC4-36CF-439D-94A3-6606BBD465B3}" srcOrd="0" destOrd="0" presId="urn:microsoft.com/office/officeart/2005/8/layout/hProcess9"/>
    <dgm:cxn modelId="{5C5DF05B-0F8A-42B8-BD3E-667FCACD2CBB}" type="presOf" srcId="{19E45D20-EB8F-4A38-A933-B3011D3D5769}" destId="{0878C479-80CC-4140-AFC1-AC21821B8134}" srcOrd="0" destOrd="0" presId="urn:microsoft.com/office/officeart/2005/8/layout/hProcess9"/>
    <dgm:cxn modelId="{83E2A26A-FF45-439D-8F82-7C45934AB5A4}" type="presOf" srcId="{58BC4E98-6D26-4860-8844-56676E27C463}" destId="{2B4CD184-1AFF-4554-B159-1B810580503D}" srcOrd="0" destOrd="0" presId="urn:microsoft.com/office/officeart/2005/8/layout/hProcess9"/>
    <dgm:cxn modelId="{738E4F6C-D0D5-49C2-9390-43DF24DF228D}" srcId="{500A8322-A0A5-445D-97D4-0D3121DBB1AA}" destId="{2CD6DF22-37E2-479A-BE43-FA3596854CB3}" srcOrd="0" destOrd="0" parTransId="{380D6894-61E4-4D4B-BCAC-E37173471F3A}" sibTransId="{6F3449BF-013E-4556-9E22-CAA5C3C4C306}"/>
    <dgm:cxn modelId="{5AE6C176-BD06-4A7D-9A11-4342BA333F5D}" srcId="{500A8322-A0A5-445D-97D4-0D3121DBB1AA}" destId="{78CE844E-6570-439E-A58F-D6A9AA8EE6F6}" srcOrd="3" destOrd="0" parTransId="{0708E29F-E193-436C-BDC4-76002B44AE0B}" sibTransId="{3E0638E6-1DA4-43B9-A937-73D914DC251D}"/>
    <dgm:cxn modelId="{8BA8057F-A888-49D9-B15E-F681AC7A38DA}" type="presOf" srcId="{78CE844E-6570-439E-A58F-D6A9AA8EE6F6}" destId="{9F60B977-803C-450B-8FCA-23BBDD532BBC}" srcOrd="0" destOrd="0" presId="urn:microsoft.com/office/officeart/2005/8/layout/hProcess9"/>
    <dgm:cxn modelId="{3CF58AAD-7BF9-4310-A143-9487F7BE6150}" srcId="{500A8322-A0A5-445D-97D4-0D3121DBB1AA}" destId="{19E45D20-EB8F-4A38-A933-B3011D3D5769}" srcOrd="2" destOrd="0" parTransId="{517CD6B8-03F3-4F58-B99E-BFFC674B531E}" sibTransId="{CD72B1A9-DCB8-4676-8B9D-6D7324377209}"/>
    <dgm:cxn modelId="{E25724CD-CF2C-4B1F-AF16-11458F1F549E}" type="presOf" srcId="{2CD6DF22-37E2-479A-BE43-FA3596854CB3}" destId="{730F460C-C7E2-493E-A08D-AE8DADE59883}" srcOrd="0" destOrd="0" presId="urn:microsoft.com/office/officeart/2005/8/layout/hProcess9"/>
    <dgm:cxn modelId="{1E498ED3-792D-46AC-9E7D-EA114315AD33}" srcId="{500A8322-A0A5-445D-97D4-0D3121DBB1AA}" destId="{58BC4E98-6D26-4860-8844-56676E27C463}" srcOrd="1" destOrd="0" parTransId="{A6DFC730-AB8F-4894-9E2D-46A1679EEA2B}" sibTransId="{835E2FD7-3B19-4C88-B84F-EA5B1A6874F8}"/>
    <dgm:cxn modelId="{DA3CDAFE-B337-4CD6-ACE6-E1E1DBBEBA7A}" srcId="{500A8322-A0A5-445D-97D4-0D3121DBB1AA}" destId="{7146A10D-EA95-473D-8B25-B3F82301BFEA}" srcOrd="4" destOrd="0" parTransId="{A18FC4B7-D16D-43DE-9A1D-BBD4D4179C1C}" sibTransId="{D3BE3B93-FF73-40ED-8465-F6DDC44BCCE8}"/>
    <dgm:cxn modelId="{434772D7-D343-4D62-883B-57DD19F91737}" type="presParOf" srcId="{BC22DEEA-7B73-4410-A775-8EF5B87AC737}" destId="{88187BA7-F7EA-483D-A8EB-59B735DB95F8}" srcOrd="0" destOrd="0" presId="urn:microsoft.com/office/officeart/2005/8/layout/hProcess9"/>
    <dgm:cxn modelId="{E724F2E8-B719-4F48-BD1F-4068B7F9E92C}" type="presParOf" srcId="{BC22DEEA-7B73-4410-A775-8EF5B87AC737}" destId="{17B39D94-6272-4074-804E-B3254972D94D}" srcOrd="1" destOrd="0" presId="urn:microsoft.com/office/officeart/2005/8/layout/hProcess9"/>
    <dgm:cxn modelId="{B9C2C95D-95AD-4FCF-979F-A36DE49B87A9}" type="presParOf" srcId="{17B39D94-6272-4074-804E-B3254972D94D}" destId="{730F460C-C7E2-493E-A08D-AE8DADE59883}" srcOrd="0" destOrd="0" presId="urn:microsoft.com/office/officeart/2005/8/layout/hProcess9"/>
    <dgm:cxn modelId="{08EFD2E0-FC07-40C9-8D52-C34B6F049966}" type="presParOf" srcId="{17B39D94-6272-4074-804E-B3254972D94D}" destId="{B1FDF6A8-9007-4278-A232-58759FE5EB12}" srcOrd="1" destOrd="0" presId="urn:microsoft.com/office/officeart/2005/8/layout/hProcess9"/>
    <dgm:cxn modelId="{BBE023C4-4587-4F17-A751-85E6E0921A0C}" type="presParOf" srcId="{17B39D94-6272-4074-804E-B3254972D94D}" destId="{2B4CD184-1AFF-4554-B159-1B810580503D}" srcOrd="2" destOrd="0" presId="urn:microsoft.com/office/officeart/2005/8/layout/hProcess9"/>
    <dgm:cxn modelId="{B8A9A81A-200B-4FBC-A448-DA7679B11436}" type="presParOf" srcId="{17B39D94-6272-4074-804E-B3254972D94D}" destId="{9816E3C5-C0CF-4E97-A030-701B51C68C52}" srcOrd="3" destOrd="0" presId="urn:microsoft.com/office/officeart/2005/8/layout/hProcess9"/>
    <dgm:cxn modelId="{476758E7-2E0C-4756-9709-AD4EFEF1E1CA}" type="presParOf" srcId="{17B39D94-6272-4074-804E-B3254972D94D}" destId="{0878C479-80CC-4140-AFC1-AC21821B8134}" srcOrd="4" destOrd="0" presId="urn:microsoft.com/office/officeart/2005/8/layout/hProcess9"/>
    <dgm:cxn modelId="{153BAF2D-D697-40CB-9BBC-F5605471B99C}" type="presParOf" srcId="{17B39D94-6272-4074-804E-B3254972D94D}" destId="{A2E3DFD0-FDAC-48E1-9FE7-7E3FCAA36D0D}" srcOrd="5" destOrd="0" presId="urn:microsoft.com/office/officeart/2005/8/layout/hProcess9"/>
    <dgm:cxn modelId="{AE9A6741-B85E-4939-AA27-AC1C505BD487}" type="presParOf" srcId="{17B39D94-6272-4074-804E-B3254972D94D}" destId="{9F60B977-803C-450B-8FCA-23BBDD532BBC}" srcOrd="6" destOrd="0" presId="urn:microsoft.com/office/officeart/2005/8/layout/hProcess9"/>
    <dgm:cxn modelId="{FEC0D988-B766-4F84-B8AB-FF50E09A252A}" type="presParOf" srcId="{17B39D94-6272-4074-804E-B3254972D94D}" destId="{D6418DE6-B7C7-4EDD-B6EE-7A9B219BAE52}" srcOrd="7" destOrd="0" presId="urn:microsoft.com/office/officeart/2005/8/layout/hProcess9"/>
    <dgm:cxn modelId="{7A4297C8-5EB8-4920-877A-58A10870E656}" type="presParOf" srcId="{17B39D94-6272-4074-804E-B3254972D94D}" destId="{15762CC4-36CF-439D-94A3-6606BBD465B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87BA7-F7EA-483D-A8EB-59B735DB95F8}">
      <dsp:nvSpPr>
        <dsp:cNvPr id="0" name=""/>
        <dsp:cNvSpPr/>
      </dsp:nvSpPr>
      <dsp:spPr>
        <a:xfrm>
          <a:off x="864829" y="0"/>
          <a:ext cx="9801404" cy="4026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F460C-C7E2-493E-A08D-AE8DADE59883}">
      <dsp:nvSpPr>
        <dsp:cNvPr id="0" name=""/>
        <dsp:cNvSpPr/>
      </dsp:nvSpPr>
      <dsp:spPr>
        <a:xfrm>
          <a:off x="3378" y="1208064"/>
          <a:ext cx="2033701" cy="1610752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82008" y="1286694"/>
        <a:ext cx="1876441" cy="1453492"/>
      </dsp:txXfrm>
    </dsp:sp>
    <dsp:sp modelId="{2B4CD184-1AFF-4554-B159-1B810580503D}">
      <dsp:nvSpPr>
        <dsp:cNvPr id="0" name=""/>
        <dsp:cNvSpPr/>
      </dsp:nvSpPr>
      <dsp:spPr>
        <a:xfrm>
          <a:off x="2376029" y="1208064"/>
          <a:ext cx="2033701" cy="161075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</a:p>
      </dsp:txBody>
      <dsp:txXfrm>
        <a:off x="2454659" y="1286694"/>
        <a:ext cx="1876441" cy="1453492"/>
      </dsp:txXfrm>
    </dsp:sp>
    <dsp:sp modelId="{0878C479-80CC-4140-AFC1-AC21821B8134}">
      <dsp:nvSpPr>
        <dsp:cNvPr id="0" name=""/>
        <dsp:cNvSpPr/>
      </dsp:nvSpPr>
      <dsp:spPr>
        <a:xfrm>
          <a:off x="4748681" y="1208064"/>
          <a:ext cx="2033701" cy="1610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 Selection</a:t>
          </a:r>
        </a:p>
      </dsp:txBody>
      <dsp:txXfrm>
        <a:off x="4827311" y="1286694"/>
        <a:ext cx="1876441" cy="1453492"/>
      </dsp:txXfrm>
    </dsp:sp>
    <dsp:sp modelId="{9F60B977-803C-450B-8FCA-23BBDD532BBC}">
      <dsp:nvSpPr>
        <dsp:cNvPr id="0" name=""/>
        <dsp:cNvSpPr/>
      </dsp:nvSpPr>
      <dsp:spPr>
        <a:xfrm>
          <a:off x="7121332" y="1208064"/>
          <a:ext cx="2033701" cy="1610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&amp; Deploy</a:t>
          </a:r>
        </a:p>
      </dsp:txBody>
      <dsp:txXfrm>
        <a:off x="7199962" y="1286694"/>
        <a:ext cx="1876441" cy="1453492"/>
      </dsp:txXfrm>
    </dsp:sp>
    <dsp:sp modelId="{15762CC4-36CF-439D-94A3-6606BBD465B3}">
      <dsp:nvSpPr>
        <dsp:cNvPr id="0" name=""/>
        <dsp:cNvSpPr/>
      </dsp:nvSpPr>
      <dsp:spPr>
        <a:xfrm>
          <a:off x="9493984" y="1208064"/>
          <a:ext cx="2033701" cy="1610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</a:t>
          </a:r>
          <a:endParaRPr lang="en-US" sz="2800" kern="1200" dirty="0"/>
        </a:p>
      </dsp:txBody>
      <dsp:txXfrm>
        <a:off x="9572614" y="1286694"/>
        <a:ext cx="1876441" cy="1453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4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5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6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2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3D1CE9-9955-4003-AAAE-D9B4C2ECC50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5AC153-1A00-4DDD-AC86-8B8DEE22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hapedia.in/index.php?title=National_Air_Quality_Inde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01B9-BEE7-42C1-B3F2-AF496AD6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933825"/>
            <a:ext cx="6200140" cy="257175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sz="4000" dirty="0"/>
              <a:t> The Consolidators</a:t>
            </a:r>
            <a:br>
              <a:rPr lang="en-US" sz="4000" dirty="0"/>
            </a:br>
            <a:r>
              <a:rPr lang="en-US" sz="2000" dirty="0"/>
              <a:t>Amit Kumar Dua </a:t>
            </a:r>
            <a:br>
              <a:rPr lang="en-US" sz="2000" dirty="0"/>
            </a:br>
            <a:r>
              <a:rPr lang="en-US" sz="2000" dirty="0"/>
              <a:t>Lakshmi Sowjanya Chunchu</a:t>
            </a:r>
            <a:br>
              <a:rPr lang="en-US" sz="2000" dirty="0"/>
            </a:br>
            <a:r>
              <a:rPr lang="en-US" sz="2000" dirty="0"/>
              <a:t>Akshay Agarwal</a:t>
            </a:r>
            <a:br>
              <a:rPr lang="en-US" sz="2000" dirty="0"/>
            </a:br>
            <a:r>
              <a:rPr lang="en-US" sz="2000" dirty="0"/>
              <a:t>Neha Dubey </a:t>
            </a:r>
            <a:br>
              <a:rPr lang="en-US" sz="2000" dirty="0"/>
            </a:br>
            <a:r>
              <a:rPr lang="en-US" sz="2000" dirty="0" err="1"/>
              <a:t>Diti</a:t>
            </a:r>
            <a:r>
              <a:rPr lang="en-US" sz="2000" dirty="0"/>
              <a:t> Saxena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4509D-5EF9-4AE0-9826-EA70086218DD}"/>
              </a:ext>
            </a:extLst>
          </p:cNvPr>
          <p:cNvSpPr/>
          <p:nvPr/>
        </p:nvSpPr>
        <p:spPr>
          <a:xfrm>
            <a:off x="2446261" y="2225665"/>
            <a:ext cx="794717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Air Pollution Analysis System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6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C602B0-4932-42D6-82BE-FCB34874497A}"/>
              </a:ext>
            </a:extLst>
          </p:cNvPr>
          <p:cNvSpPr txBox="1"/>
          <p:nvPr/>
        </p:nvSpPr>
        <p:spPr>
          <a:xfrm>
            <a:off x="133977" y="177160"/>
            <a:ext cx="1114425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Need for Air Quality Monitoring 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5EB79F-BD5C-49F6-96FA-8C4D5598264E}"/>
              </a:ext>
            </a:extLst>
          </p:cNvPr>
          <p:cNvSpPr/>
          <p:nvPr/>
        </p:nvSpPr>
        <p:spPr>
          <a:xfrm>
            <a:off x="419100" y="1260693"/>
            <a:ext cx="10153650" cy="126682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With the increasing level of pollutants in the environment which is a growing danger for human life</a:t>
            </a:r>
          </a:p>
          <a:p>
            <a:r>
              <a:rPr lang="en-IN"/>
              <a:t>and respiratory problems,  the Indian Government has been taking adequate measures to control the </a:t>
            </a:r>
          </a:p>
          <a:p>
            <a:r>
              <a:rPr lang="en-IN"/>
              <a:t>pollution. With the vast spread of cities across our country there is a need to identify the areas which</a:t>
            </a:r>
          </a:p>
          <a:p>
            <a:r>
              <a:rPr lang="en-IN"/>
              <a:t>need immediate attention and take corrective actions.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B13B16-76E9-49F9-8F39-133006214FB4}"/>
              </a:ext>
            </a:extLst>
          </p:cNvPr>
          <p:cNvSpPr/>
          <p:nvPr/>
        </p:nvSpPr>
        <p:spPr>
          <a:xfrm>
            <a:off x="590550" y="2733675"/>
            <a:ext cx="4705350" cy="36099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/>
              <a:t>Goal:</a:t>
            </a:r>
          </a:p>
          <a:p>
            <a:endParaRPr lang="en-IN" dirty="0"/>
          </a:p>
          <a:p>
            <a:r>
              <a:rPr lang="en-IN" dirty="0"/>
              <a:t>Classify the regions in red, yellow and green zones based on the air pollutants levels </a:t>
            </a:r>
          </a:p>
          <a:p>
            <a:endParaRPr lang="en-IN" dirty="0"/>
          </a:p>
          <a:p>
            <a:r>
              <a:rPr lang="en-IN" dirty="0"/>
              <a:t>Send alerts to the concerned department on areas which need attention</a:t>
            </a:r>
          </a:p>
          <a:p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AAC91D-EC7E-42EC-A565-F598CDE2772A}"/>
              </a:ext>
            </a:extLst>
          </p:cNvPr>
          <p:cNvSpPr/>
          <p:nvPr/>
        </p:nvSpPr>
        <p:spPr>
          <a:xfrm>
            <a:off x="5943600" y="2783745"/>
            <a:ext cx="4876800" cy="36099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Benefits :</a:t>
            </a:r>
          </a:p>
          <a:p>
            <a:endParaRPr lang="en-US" dirty="0"/>
          </a:p>
          <a:p>
            <a:r>
              <a:rPr lang="en-US" dirty="0"/>
              <a:t>Tackle Climate </a:t>
            </a:r>
            <a:r>
              <a:rPr lang="en-US"/>
              <a:t>Change </a:t>
            </a:r>
            <a:r>
              <a:rPr lang="en-US" dirty="0"/>
              <a:t>effectively</a:t>
            </a:r>
          </a:p>
          <a:p>
            <a:endParaRPr lang="en-US" dirty="0"/>
          </a:p>
          <a:p>
            <a:r>
              <a:rPr lang="en-US" dirty="0"/>
              <a:t>Environmental Benefits </a:t>
            </a:r>
          </a:p>
          <a:p>
            <a:endParaRPr lang="en-US" dirty="0"/>
          </a:p>
          <a:p>
            <a:r>
              <a:rPr lang="en-US"/>
              <a:t>Health Benefits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6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98F0B5-5CFE-4C0C-BF45-F9C32FF7F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014256"/>
              </p:ext>
            </p:extLst>
          </p:nvPr>
        </p:nvGraphicFramePr>
        <p:xfrm>
          <a:off x="269508" y="672607"/>
          <a:ext cx="11531064" cy="402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web crawling icon">
            <a:extLst>
              <a:ext uri="{FF2B5EF4-FFF2-40B4-BE49-F238E27FC236}">
                <a16:creationId xmlns:a16="http://schemas.microsoft.com/office/drawing/2014/main" id="{1DD36645-1F2E-4DE1-B46C-A15BE9B9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452938"/>
            <a:ext cx="98583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4D2E94-5F37-4F07-9CF4-A9688454C932}"/>
              </a:ext>
            </a:extLst>
          </p:cNvPr>
          <p:cNvSpPr/>
          <p:nvPr/>
        </p:nvSpPr>
        <p:spPr>
          <a:xfrm>
            <a:off x="269508" y="5720113"/>
            <a:ext cx="20831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Crawling</a:t>
            </a:r>
          </a:p>
        </p:txBody>
      </p:sp>
      <p:pic>
        <p:nvPicPr>
          <p:cNvPr id="1028" name="Picture 4" descr="Image result for feature engineering icon">
            <a:extLst>
              <a:ext uri="{FF2B5EF4-FFF2-40B4-BE49-F238E27FC236}">
                <a16:creationId xmlns:a16="http://schemas.microsoft.com/office/drawing/2014/main" id="{5994360C-968D-4602-9521-9586CCC8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43" y="4412280"/>
            <a:ext cx="122616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578A64-5EC3-4DAE-96FB-9930EBD2B401}"/>
              </a:ext>
            </a:extLst>
          </p:cNvPr>
          <p:cNvSpPr/>
          <p:nvPr/>
        </p:nvSpPr>
        <p:spPr>
          <a:xfrm>
            <a:off x="2719667" y="5720113"/>
            <a:ext cx="20831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cleansing &amp; engineering using scripts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Image result for algorithm icon">
            <a:extLst>
              <a:ext uri="{FF2B5EF4-FFF2-40B4-BE49-F238E27FC236}">
                <a16:creationId xmlns:a16="http://schemas.microsoft.com/office/drawing/2014/main" id="{C0E78CA3-6B2F-449E-9E96-B1F8C01D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96" y="4367212"/>
            <a:ext cx="1001553" cy="100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25A0FA-D277-4BCB-97B5-9371AFB1E6EE}"/>
              </a:ext>
            </a:extLst>
          </p:cNvPr>
          <p:cNvSpPr/>
          <p:nvPr/>
        </p:nvSpPr>
        <p:spPr>
          <a:xfrm>
            <a:off x="4915588" y="5653438"/>
            <a:ext cx="208316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</a:t>
            </a:r>
          </a:p>
        </p:txBody>
      </p:sp>
      <p:pic>
        <p:nvPicPr>
          <p:cNvPr id="1032" name="Picture 8" descr="Image result for train and deploy icon">
            <a:extLst>
              <a:ext uri="{FF2B5EF4-FFF2-40B4-BE49-F238E27FC236}">
                <a16:creationId xmlns:a16="http://schemas.microsoft.com/office/drawing/2014/main" id="{7615D0D9-481C-4114-B335-F60CB3D5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9" y="4231306"/>
            <a:ext cx="1157286" cy="11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970AFE-3F09-449F-BB02-8094CEAD6451}"/>
              </a:ext>
            </a:extLst>
          </p:cNvPr>
          <p:cNvSpPr/>
          <p:nvPr/>
        </p:nvSpPr>
        <p:spPr>
          <a:xfrm>
            <a:off x="7628548" y="5555949"/>
            <a:ext cx="208316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Score, Train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predict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50749-3641-45B3-823E-B853BAE344E7}"/>
              </a:ext>
            </a:extLst>
          </p:cNvPr>
          <p:cNvSpPr/>
          <p:nvPr/>
        </p:nvSpPr>
        <p:spPr>
          <a:xfrm>
            <a:off x="10025413" y="5611467"/>
            <a:ext cx="20831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</a:t>
            </a:r>
          </a:p>
        </p:txBody>
      </p:sp>
      <p:pic>
        <p:nvPicPr>
          <p:cNvPr id="1034" name="Picture 10" descr="Image result for report icon">
            <a:extLst>
              <a:ext uri="{FF2B5EF4-FFF2-40B4-BE49-F238E27FC236}">
                <a16:creationId xmlns:a16="http://schemas.microsoft.com/office/drawing/2014/main" id="{6715AED9-49BD-4AA2-8ABE-CE4F0AB6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88" y="4254905"/>
            <a:ext cx="1226166" cy="12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C56B7A-4699-431D-AC6B-48C9A687506F}"/>
              </a:ext>
            </a:extLst>
          </p:cNvPr>
          <p:cNvSpPr txBox="1"/>
          <p:nvPr/>
        </p:nvSpPr>
        <p:spPr>
          <a:xfrm>
            <a:off x="269508" y="89662"/>
            <a:ext cx="1114425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Data Science Pipeline</a:t>
            </a:r>
          </a:p>
        </p:txBody>
      </p:sp>
    </p:spTree>
    <p:extLst>
      <p:ext uri="{BB962C8B-B14F-4D97-AF65-F5344CB8AC3E}">
        <p14:creationId xmlns:p14="http://schemas.microsoft.com/office/powerpoint/2010/main" val="334541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65F4E-E46A-449D-9D35-C87A990439AC}"/>
              </a:ext>
            </a:extLst>
          </p:cNvPr>
          <p:cNvSpPr txBox="1"/>
          <p:nvPr/>
        </p:nvSpPr>
        <p:spPr>
          <a:xfrm>
            <a:off x="133977" y="177160"/>
            <a:ext cx="1114425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Code Snippet – Web Crawling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EA81F-C3EB-4BBD-B2C3-118EDA680F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121" y="1216660"/>
            <a:ext cx="10393680" cy="385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F003B-5644-40D0-B58C-9D6401E7B613}"/>
              </a:ext>
            </a:extLst>
          </p:cNvPr>
          <p:cNvSpPr txBox="1"/>
          <p:nvPr/>
        </p:nvSpPr>
        <p:spPr>
          <a:xfrm>
            <a:off x="660400" y="5852160"/>
            <a:ext cx="101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: “https://openaq.org”</a:t>
            </a:r>
          </a:p>
        </p:txBody>
      </p:sp>
    </p:spTree>
    <p:extLst>
      <p:ext uri="{BB962C8B-B14F-4D97-AF65-F5344CB8AC3E}">
        <p14:creationId xmlns:p14="http://schemas.microsoft.com/office/powerpoint/2010/main" val="5122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65F4E-E46A-449D-9D35-C87A990439AC}"/>
              </a:ext>
            </a:extLst>
          </p:cNvPr>
          <p:cNvSpPr txBox="1"/>
          <p:nvPr/>
        </p:nvSpPr>
        <p:spPr>
          <a:xfrm>
            <a:off x="133977" y="177160"/>
            <a:ext cx="1114425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Quality Standards</a:t>
            </a: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7E1F8282-36BB-40E9-8848-9709F110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7" y="1330960"/>
            <a:ext cx="11620500" cy="40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7D3E8-471A-46D8-8608-D5CB2C8CB4B6}"/>
              </a:ext>
            </a:extLst>
          </p:cNvPr>
          <p:cNvSpPr txBox="1"/>
          <p:nvPr/>
        </p:nvSpPr>
        <p:spPr>
          <a:xfrm>
            <a:off x="660400" y="5852160"/>
            <a:ext cx="101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: “</a:t>
            </a: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http://www.arthapedia.in/</a:t>
            </a:r>
            <a:r>
              <a:rPr lang="en-IN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index.php?title</a:t>
            </a: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IN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National_Air_Quality_Index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65F4E-E46A-449D-9D35-C87A990439AC}"/>
              </a:ext>
            </a:extLst>
          </p:cNvPr>
          <p:cNvSpPr txBox="1"/>
          <p:nvPr/>
        </p:nvSpPr>
        <p:spPr>
          <a:xfrm>
            <a:off x="133977" y="177160"/>
            <a:ext cx="1114425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/>
              <a:t>Report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C36A4-7CD6-4998-81BB-F452B33AA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333" r="16000" b="11852"/>
          <a:stretch/>
        </p:blipFill>
        <p:spPr>
          <a:xfrm>
            <a:off x="1361440" y="1036320"/>
            <a:ext cx="8879840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706B-EB81-47B1-AE97-88785AEF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53" y="2627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Time for Hector? </a:t>
            </a:r>
            <a:r>
              <a:rPr lang="en-US" sz="48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sz="4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30618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4030BD6E1F947A116F4997A10A08F" ma:contentTypeVersion="13" ma:contentTypeDescription="Create a new document." ma:contentTypeScope="" ma:versionID="ad3c75ed174b5d3c13c537bd7b948c97">
  <xsd:schema xmlns:xsd="http://www.w3.org/2001/XMLSchema" xmlns:xs="http://www.w3.org/2001/XMLSchema" xmlns:p="http://schemas.microsoft.com/office/2006/metadata/properties" xmlns:ns3="622dd821-549b-48e7-aca1-c18269278c93" xmlns:ns4="f7b9cffb-38b5-4b19-a3c0-8b242aad657f" targetNamespace="http://schemas.microsoft.com/office/2006/metadata/properties" ma:root="true" ma:fieldsID="50e1f47a1271b41d771e70ad4fcfa223" ns3:_="" ns4:_="">
    <xsd:import namespace="622dd821-549b-48e7-aca1-c18269278c93"/>
    <xsd:import namespace="f7b9cffb-38b5-4b19-a3c0-8b242aad65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dd821-549b-48e7-aca1-c18269278c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9cffb-38b5-4b19-a3c0-8b242aad65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AB368-40DF-4B48-B63F-22BDF5BECE9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7b9cffb-38b5-4b19-a3c0-8b242aad657f"/>
    <ds:schemaRef ds:uri="622dd821-549b-48e7-aca1-c18269278c9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55041E-2270-4FA8-8F55-455768F73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D20A3-F34B-489C-B44F-EE1006C23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dd821-549b-48e7-aca1-c18269278c93"/>
    <ds:schemaRef ds:uri="f7b9cffb-38b5-4b19-a3c0-8b242aad65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530</TotalTime>
  <Words>185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   The Consolidators Amit Kumar Dua  Lakshmi Sowjanya Chunchu Akshay Agarwal Neha Dubey  Diti Saxena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Hector?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Saviors  The Consolidators</dc:title>
  <dc:creator>Amit Kumar Dua</dc:creator>
  <cp:lastModifiedBy>Lakshmi Sowjanya Chunchu</cp:lastModifiedBy>
  <cp:revision>18</cp:revision>
  <dcterms:created xsi:type="dcterms:W3CDTF">2019-09-17T18:11:01Z</dcterms:created>
  <dcterms:modified xsi:type="dcterms:W3CDTF">2019-09-18T18:58:02Z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amitkd@microsoft.com</vt:lpwstr>
  </property>
  <property fmtid="{D5CDD505-2E9C-101B-9397-08002B2CF9AE}" pid="5" name="MSIP_Label_f42aa342-8706-4288-bd11-ebb85995028c_SetDate">
    <vt:lpwstr>2019-09-17T18:43:29.5371133Z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73218bf8-51dc-470a-b44c-b4631bda126e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0x010100BFD4030BD6E1F947A116F4997A10A08F</vt:lpwstr>
  </property>
</Properties>
</file>