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9600175" cx="32399275"/>
  <p:notesSz cx="6858000" cy="9144000"/>
  <p:embeddedFontLst>
    <p:embeddedFont>
      <p:font typeface="Arial Narrow"/>
      <p:regular r:id="rId7"/>
      <p:bold r:id="rId8"/>
      <p:italic r:id="rId9"/>
      <p:boldItalic r:id="rId10"/>
    </p:embeddedFont>
    <p:embeddedFont>
      <p:font typeface="Arial Black"/>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472">
          <p15:clr>
            <a:srgbClr val="000000"/>
          </p15:clr>
        </p15:guide>
        <p15:guide id="2" pos="10204">
          <p15:clr>
            <a:srgbClr val="000000"/>
          </p15:clr>
        </p15:guide>
      </p15:sldGuideLst>
    </p:ext>
    <p:ext uri="http://customooxmlschemas.google.com/">
      <go:slidesCustomData xmlns:go="http://customooxmlschemas.google.com/" r:id="rId12" roundtripDataSignature="AMtx7mhxRLFDu++MWCVBd94vFPL5u3mO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472" orient="horz"/>
        <p:guide pos="102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ArialBlack-regular.fntdata"/><Relationship Id="rId10" Type="http://schemas.openxmlformats.org/officeDocument/2006/relationships/font" Target="fonts/ArialNarrow-boldItalic.fntdata"/><Relationship Id="rId12" Type="http://customschemas.google.com/relationships/presentationmetadata" Target="metadata"/><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29947" y="6480867"/>
            <a:ext cx="27539394" cy="137867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3"/>
          <p:cNvSpPr txBox="1"/>
          <p:nvPr>
            <p:ph idx="1" type="subTitle"/>
          </p:nvPr>
        </p:nvSpPr>
        <p:spPr>
          <a:xfrm>
            <a:off x="4049911" y="20799269"/>
            <a:ext cx="24299466" cy="9560876"/>
          </a:xfrm>
          <a:prstGeom prst="rect">
            <a:avLst/>
          </a:prstGeom>
          <a:noFill/>
          <a:ln>
            <a:noFill/>
          </a:ln>
        </p:spPr>
        <p:txBody>
          <a:bodyPr anchorCtr="0" anchor="t" bIns="45700" lIns="91425" spcFirstLastPara="1" rIns="91425" wrap="square" tIns="45700">
            <a:noAutofit/>
          </a:bodyPr>
          <a:lstStyle>
            <a:lvl1pPr lvl="0" algn="ctr">
              <a:lnSpc>
                <a:spcPct val="90000"/>
              </a:lnSpc>
              <a:spcBef>
                <a:spcPts val="3538"/>
              </a:spcBef>
              <a:spcAft>
                <a:spcPts val="0"/>
              </a:spcAft>
              <a:buClr>
                <a:schemeClr val="dk1"/>
              </a:buClr>
              <a:buSzPts val="8504"/>
              <a:buNone/>
              <a:defRPr sz="8504"/>
            </a:lvl1pPr>
            <a:lvl2pPr lvl="1" algn="ctr">
              <a:lnSpc>
                <a:spcPct val="90000"/>
              </a:lnSpc>
              <a:spcBef>
                <a:spcPts val="1775"/>
              </a:spcBef>
              <a:spcAft>
                <a:spcPts val="0"/>
              </a:spcAft>
              <a:buClr>
                <a:schemeClr val="dk1"/>
              </a:buClr>
              <a:buSzPts val="7086"/>
              <a:buNone/>
              <a:defRPr sz="7086"/>
            </a:lvl2pPr>
            <a:lvl3pPr lvl="2" algn="ctr">
              <a:lnSpc>
                <a:spcPct val="90000"/>
              </a:lnSpc>
              <a:spcBef>
                <a:spcPts val="1775"/>
              </a:spcBef>
              <a:spcAft>
                <a:spcPts val="0"/>
              </a:spcAft>
              <a:buClr>
                <a:schemeClr val="dk1"/>
              </a:buClr>
              <a:buSzPts val="6378"/>
              <a:buNone/>
              <a:defRPr sz="6378"/>
            </a:lvl3pPr>
            <a:lvl4pPr lvl="3" algn="ctr">
              <a:lnSpc>
                <a:spcPct val="90000"/>
              </a:lnSpc>
              <a:spcBef>
                <a:spcPts val="1775"/>
              </a:spcBef>
              <a:spcAft>
                <a:spcPts val="0"/>
              </a:spcAft>
              <a:buClr>
                <a:schemeClr val="dk1"/>
              </a:buClr>
              <a:buSzPts val="5669"/>
              <a:buNone/>
              <a:defRPr sz="5669"/>
            </a:lvl4pPr>
            <a:lvl5pPr lvl="4" algn="ctr">
              <a:lnSpc>
                <a:spcPct val="90000"/>
              </a:lnSpc>
              <a:spcBef>
                <a:spcPts val="1775"/>
              </a:spcBef>
              <a:spcAft>
                <a:spcPts val="0"/>
              </a:spcAft>
              <a:buClr>
                <a:schemeClr val="dk1"/>
              </a:buClr>
              <a:buSzPts val="5669"/>
              <a:buNone/>
              <a:defRPr sz="5669"/>
            </a:lvl5pPr>
            <a:lvl6pPr lvl="5" algn="ctr">
              <a:lnSpc>
                <a:spcPct val="90000"/>
              </a:lnSpc>
              <a:spcBef>
                <a:spcPts val="1772"/>
              </a:spcBef>
              <a:spcAft>
                <a:spcPts val="0"/>
              </a:spcAft>
              <a:buClr>
                <a:schemeClr val="dk1"/>
              </a:buClr>
              <a:buSzPts val="5669"/>
              <a:buNone/>
              <a:defRPr sz="5669"/>
            </a:lvl6pPr>
            <a:lvl7pPr lvl="6" algn="ctr">
              <a:lnSpc>
                <a:spcPct val="90000"/>
              </a:lnSpc>
              <a:spcBef>
                <a:spcPts val="1772"/>
              </a:spcBef>
              <a:spcAft>
                <a:spcPts val="0"/>
              </a:spcAft>
              <a:buClr>
                <a:schemeClr val="dk1"/>
              </a:buClr>
              <a:buSzPts val="5669"/>
              <a:buNone/>
              <a:defRPr sz="5669"/>
            </a:lvl7pPr>
            <a:lvl8pPr lvl="7" algn="ctr">
              <a:lnSpc>
                <a:spcPct val="90000"/>
              </a:lnSpc>
              <a:spcBef>
                <a:spcPts val="1772"/>
              </a:spcBef>
              <a:spcAft>
                <a:spcPts val="0"/>
              </a:spcAft>
              <a:buClr>
                <a:schemeClr val="dk1"/>
              </a:buClr>
              <a:buSzPts val="5669"/>
              <a:buNone/>
              <a:defRPr sz="5669"/>
            </a:lvl8pPr>
            <a:lvl9pPr lvl="8" algn="ctr">
              <a:lnSpc>
                <a:spcPct val="90000"/>
              </a:lnSpc>
              <a:spcBef>
                <a:spcPts val="1772"/>
              </a:spcBef>
              <a:spcAft>
                <a:spcPts val="0"/>
              </a:spcAft>
              <a:buClr>
                <a:schemeClr val="dk1"/>
              </a:buClr>
              <a:buSzPts val="5669"/>
              <a:buNone/>
              <a:defRPr sz="5669"/>
            </a:lvl9pPr>
          </a:lstStyle>
          <a:p/>
        </p:txBody>
      </p:sp>
      <p:sp>
        <p:nvSpPr>
          <p:cNvPr id="14" name="Google Shape;14;p3"/>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2210578" y="9872559"/>
            <a:ext cx="27944386" cy="1647257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12"/>
          <p:cNvSpPr txBox="1"/>
          <p:nvPr>
            <p:ph idx="1" type="body"/>
          </p:nvPr>
        </p:nvSpPr>
        <p:spPr>
          <a:xfrm>
            <a:off x="2210578" y="26500972"/>
            <a:ext cx="27944386" cy="86625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sz="8504">
                <a:solidFill>
                  <a:schemeClr val="dk1"/>
                </a:solidFill>
              </a:defRPr>
            </a:lvl1pPr>
            <a:lvl2pPr indent="-228600" lvl="1" marL="914400" algn="l">
              <a:lnSpc>
                <a:spcPct val="90000"/>
              </a:lnSpc>
              <a:spcBef>
                <a:spcPts val="1775"/>
              </a:spcBef>
              <a:spcAft>
                <a:spcPts val="0"/>
              </a:spcAft>
              <a:buClr>
                <a:srgbClr val="888888"/>
              </a:buClr>
              <a:buSzPts val="7086"/>
              <a:buNone/>
              <a:defRPr sz="7086">
                <a:solidFill>
                  <a:srgbClr val="888888"/>
                </a:solidFill>
              </a:defRPr>
            </a:lvl2pPr>
            <a:lvl3pPr indent="-228600" lvl="2" marL="1371600" algn="l">
              <a:lnSpc>
                <a:spcPct val="90000"/>
              </a:lnSpc>
              <a:spcBef>
                <a:spcPts val="1775"/>
              </a:spcBef>
              <a:spcAft>
                <a:spcPts val="0"/>
              </a:spcAft>
              <a:buClr>
                <a:srgbClr val="888888"/>
              </a:buClr>
              <a:buSzPts val="6378"/>
              <a:buNone/>
              <a:defRPr sz="6378">
                <a:solidFill>
                  <a:srgbClr val="888888"/>
                </a:solidFill>
              </a:defRPr>
            </a:lvl3pPr>
            <a:lvl4pPr indent="-228600" lvl="3" marL="1828800" algn="l">
              <a:lnSpc>
                <a:spcPct val="90000"/>
              </a:lnSpc>
              <a:spcBef>
                <a:spcPts val="1775"/>
              </a:spcBef>
              <a:spcAft>
                <a:spcPts val="0"/>
              </a:spcAft>
              <a:buClr>
                <a:srgbClr val="888888"/>
              </a:buClr>
              <a:buSzPts val="5669"/>
              <a:buNone/>
              <a:defRPr sz="5669">
                <a:solidFill>
                  <a:srgbClr val="888888"/>
                </a:solidFill>
              </a:defRPr>
            </a:lvl4pPr>
            <a:lvl5pPr indent="-228600" lvl="4" marL="2286000" algn="l">
              <a:lnSpc>
                <a:spcPct val="90000"/>
              </a:lnSpc>
              <a:spcBef>
                <a:spcPts val="1775"/>
              </a:spcBef>
              <a:spcAft>
                <a:spcPts val="0"/>
              </a:spcAft>
              <a:buClr>
                <a:srgbClr val="888888"/>
              </a:buClr>
              <a:buSzPts val="5669"/>
              <a:buNone/>
              <a:defRPr sz="5669">
                <a:solidFill>
                  <a:srgbClr val="888888"/>
                </a:solidFill>
              </a:defRPr>
            </a:lvl5pPr>
            <a:lvl6pPr indent="-228600" lvl="5" marL="2743200" algn="l">
              <a:lnSpc>
                <a:spcPct val="90000"/>
              </a:lnSpc>
              <a:spcBef>
                <a:spcPts val="1772"/>
              </a:spcBef>
              <a:spcAft>
                <a:spcPts val="0"/>
              </a:spcAft>
              <a:buClr>
                <a:srgbClr val="888888"/>
              </a:buClr>
              <a:buSzPts val="5669"/>
              <a:buNone/>
              <a:defRPr sz="5669">
                <a:solidFill>
                  <a:srgbClr val="888888"/>
                </a:solidFill>
              </a:defRPr>
            </a:lvl6pPr>
            <a:lvl7pPr indent="-228600" lvl="6" marL="3200400" algn="l">
              <a:lnSpc>
                <a:spcPct val="90000"/>
              </a:lnSpc>
              <a:spcBef>
                <a:spcPts val="1772"/>
              </a:spcBef>
              <a:spcAft>
                <a:spcPts val="0"/>
              </a:spcAft>
              <a:buClr>
                <a:srgbClr val="888888"/>
              </a:buClr>
              <a:buSzPts val="5669"/>
              <a:buNone/>
              <a:defRPr sz="5669">
                <a:solidFill>
                  <a:srgbClr val="888888"/>
                </a:solidFill>
              </a:defRPr>
            </a:lvl7pPr>
            <a:lvl8pPr indent="-228600" lvl="7" marL="3657600" algn="l">
              <a:lnSpc>
                <a:spcPct val="90000"/>
              </a:lnSpc>
              <a:spcBef>
                <a:spcPts val="1772"/>
              </a:spcBef>
              <a:spcAft>
                <a:spcPts val="0"/>
              </a:spcAft>
              <a:buClr>
                <a:srgbClr val="888888"/>
              </a:buClr>
              <a:buSzPts val="5669"/>
              <a:buNone/>
              <a:defRPr sz="5669">
                <a:solidFill>
                  <a:srgbClr val="888888"/>
                </a:solidFill>
              </a:defRPr>
            </a:lvl8pPr>
            <a:lvl9pPr indent="-228600" lvl="8" marL="4114800" algn="l">
              <a:lnSpc>
                <a:spcPct val="90000"/>
              </a:lnSpc>
              <a:spcBef>
                <a:spcPts val="1772"/>
              </a:spcBef>
              <a:spcAft>
                <a:spcPts val="0"/>
              </a:spcAft>
              <a:buClr>
                <a:srgbClr val="888888"/>
              </a:buClr>
              <a:buSzPts val="5669"/>
              <a:buNone/>
              <a:defRPr sz="5669">
                <a:solidFill>
                  <a:srgbClr val="888888"/>
                </a:solidFill>
              </a:defRPr>
            </a:lvl9pPr>
          </a:lstStyle>
          <a:p/>
        </p:txBody>
      </p:sp>
      <p:sp>
        <p:nvSpPr>
          <p:cNvPr id="71" name="Google Shape;71;p12"/>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74" name="Shape 74"/>
        <p:cNvGrpSpPr/>
        <p:nvPr/>
      </p:nvGrpSpPr>
      <p:grpSpPr>
        <a:xfrm>
          <a:off x="0" y="0"/>
          <a:ext cx="0" cy="0"/>
          <a:chOff x="0" y="0"/>
          <a:chExt cx="0" cy="0"/>
        </a:xfrm>
      </p:grpSpPr>
      <p:sp>
        <p:nvSpPr>
          <p:cNvPr id="75" name="Google Shape;75;p13"/>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3"/>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7" name="Google Shape;77;p13"/>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 name="Shape 17"/>
        <p:cNvGrpSpPr/>
        <p:nvPr/>
      </p:nvGrpSpPr>
      <p:grpSpPr>
        <a:xfrm>
          <a:off x="0" y="0"/>
          <a:ext cx="0" cy="0"/>
          <a:chOff x="0" y="0"/>
          <a:chExt cx="0" cy="0"/>
        </a:xfrm>
      </p:grpSpPr>
      <p:sp>
        <p:nvSpPr>
          <p:cNvPr id="18" name="Google Shape;18;p4"/>
          <p:cNvSpPr txBox="1"/>
          <p:nvPr>
            <p:ph type="title"/>
          </p:nvPr>
        </p:nvSpPr>
        <p:spPr>
          <a:xfrm rot="5400000">
            <a:off x="9899125" y="15394960"/>
            <a:ext cx="33559330" cy="698609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4"/>
          <p:cNvSpPr txBox="1"/>
          <p:nvPr>
            <p:ph idx="1" type="body"/>
          </p:nvPr>
        </p:nvSpPr>
        <p:spPr>
          <a:xfrm rot="5400000">
            <a:off x="-4275563" y="8611359"/>
            <a:ext cx="33559330" cy="2055329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0" name="Google Shape;20;p4"/>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3" name="Shape 23"/>
        <p:cNvGrpSpPr/>
        <p:nvPr/>
      </p:nvGrpSpPr>
      <p:grpSpPr>
        <a:xfrm>
          <a:off x="0" y="0"/>
          <a:ext cx="0" cy="0"/>
          <a:chOff x="0" y="0"/>
          <a:chExt cx="0" cy="0"/>
        </a:xfrm>
      </p:grpSpPr>
      <p:sp>
        <p:nvSpPr>
          <p:cNvPr id="24" name="Google Shape;24;p5"/>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5"/>
          <p:cNvSpPr txBox="1"/>
          <p:nvPr>
            <p:ph idx="1" type="body"/>
          </p:nvPr>
        </p:nvSpPr>
        <p:spPr>
          <a:xfrm rot="5400000">
            <a:off x="3636169" y="9132095"/>
            <a:ext cx="25126951" cy="2794476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6" name="Google Shape;26;p5"/>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9" name="Shape 29"/>
        <p:cNvGrpSpPr/>
        <p:nvPr/>
      </p:nvGrpSpPr>
      <p:grpSpPr>
        <a:xfrm>
          <a:off x="0" y="0"/>
          <a:ext cx="0" cy="0"/>
          <a:chOff x="0" y="0"/>
          <a:chExt cx="0" cy="0"/>
        </a:xfrm>
      </p:grpSpPr>
      <p:sp>
        <p:nvSpPr>
          <p:cNvPr id="30" name="Google Shape;30;p6"/>
          <p:cNvSpPr txBox="1"/>
          <p:nvPr>
            <p:ph type="title"/>
          </p:nvPr>
        </p:nvSpPr>
        <p:spPr>
          <a:xfrm>
            <a:off x="2231671" y="2640012"/>
            <a:ext cx="10449614" cy="924004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6"/>
          <p:cNvSpPr/>
          <p:nvPr>
            <p:ph idx="2" type="pic"/>
          </p:nvPr>
        </p:nvSpPr>
        <p:spPr>
          <a:xfrm>
            <a:off x="13773917" y="5701703"/>
            <a:ext cx="16402140" cy="28141800"/>
          </a:xfrm>
          <a:prstGeom prst="rect">
            <a:avLst/>
          </a:prstGeom>
          <a:noFill/>
          <a:ln>
            <a:noFill/>
          </a:ln>
        </p:spPr>
      </p:sp>
      <p:sp>
        <p:nvSpPr>
          <p:cNvPr id="32" name="Google Shape;32;p6"/>
          <p:cNvSpPr txBox="1"/>
          <p:nvPr>
            <p:ph idx="1" type="body"/>
          </p:nvPr>
        </p:nvSpPr>
        <p:spPr>
          <a:xfrm>
            <a:off x="2231671" y="11880056"/>
            <a:ext cx="10449614" cy="220092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33" name="Google Shape;33;p6"/>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6" name="Shape 36"/>
        <p:cNvGrpSpPr/>
        <p:nvPr/>
      </p:nvGrpSpPr>
      <p:grpSpPr>
        <a:xfrm>
          <a:off x="0" y="0"/>
          <a:ext cx="0" cy="0"/>
          <a:chOff x="0" y="0"/>
          <a:chExt cx="0" cy="0"/>
        </a:xfrm>
      </p:grpSpPr>
      <p:sp>
        <p:nvSpPr>
          <p:cNvPr id="37" name="Google Shape;37;p7"/>
          <p:cNvSpPr txBox="1"/>
          <p:nvPr>
            <p:ph type="title"/>
          </p:nvPr>
        </p:nvSpPr>
        <p:spPr>
          <a:xfrm>
            <a:off x="2231671" y="2640012"/>
            <a:ext cx="10449614" cy="924004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7"/>
          <p:cNvSpPr txBox="1"/>
          <p:nvPr>
            <p:ph idx="1" type="body"/>
          </p:nvPr>
        </p:nvSpPr>
        <p:spPr>
          <a:xfrm>
            <a:off x="13773917" y="5701703"/>
            <a:ext cx="16402140" cy="28141800"/>
          </a:xfrm>
          <a:prstGeom prst="rect">
            <a:avLst/>
          </a:prstGeom>
          <a:noFill/>
          <a:ln>
            <a:noFill/>
          </a:ln>
        </p:spPr>
        <p:txBody>
          <a:bodyPr anchorCtr="0" anchor="t" bIns="45700" lIns="91425" spcFirstLastPara="1" rIns="91425" wrap="square" tIns="45700">
            <a:noAutofit/>
          </a:bodyPr>
          <a:lstStyle>
            <a:lvl1pPr indent="-948563" lvl="0" marL="457200" algn="l">
              <a:lnSpc>
                <a:spcPct val="90000"/>
              </a:lnSpc>
              <a:spcBef>
                <a:spcPts val="3538"/>
              </a:spcBef>
              <a:spcAft>
                <a:spcPts val="0"/>
              </a:spcAft>
              <a:buClr>
                <a:schemeClr val="dk1"/>
              </a:buClr>
              <a:buSzPts val="11338"/>
              <a:buChar char="•"/>
              <a:defRPr sz="11338"/>
            </a:lvl1pPr>
            <a:lvl2pPr indent="-858583" lvl="1" marL="914400" algn="l">
              <a:lnSpc>
                <a:spcPct val="90000"/>
              </a:lnSpc>
              <a:spcBef>
                <a:spcPts val="1775"/>
              </a:spcBef>
              <a:spcAft>
                <a:spcPts val="0"/>
              </a:spcAft>
              <a:buClr>
                <a:schemeClr val="dk1"/>
              </a:buClr>
              <a:buSzPts val="9921"/>
              <a:buChar char="•"/>
              <a:defRPr sz="9921"/>
            </a:lvl2pPr>
            <a:lvl3pPr indent="-768604" lvl="2" marL="1371600" algn="l">
              <a:lnSpc>
                <a:spcPct val="90000"/>
              </a:lnSpc>
              <a:spcBef>
                <a:spcPts val="1775"/>
              </a:spcBef>
              <a:spcAft>
                <a:spcPts val="0"/>
              </a:spcAft>
              <a:buClr>
                <a:schemeClr val="dk1"/>
              </a:buClr>
              <a:buSzPts val="8504"/>
              <a:buChar char="•"/>
              <a:defRPr sz="8504"/>
            </a:lvl3pPr>
            <a:lvl4pPr indent="-678561" lvl="3" marL="1828800" algn="l">
              <a:lnSpc>
                <a:spcPct val="90000"/>
              </a:lnSpc>
              <a:spcBef>
                <a:spcPts val="1775"/>
              </a:spcBef>
              <a:spcAft>
                <a:spcPts val="0"/>
              </a:spcAft>
              <a:buClr>
                <a:schemeClr val="dk1"/>
              </a:buClr>
              <a:buSzPts val="7086"/>
              <a:buChar char="•"/>
              <a:defRPr sz="7086"/>
            </a:lvl4pPr>
            <a:lvl5pPr indent="-678561" lvl="4" marL="2286000" algn="l">
              <a:lnSpc>
                <a:spcPct val="90000"/>
              </a:lnSpc>
              <a:spcBef>
                <a:spcPts val="1775"/>
              </a:spcBef>
              <a:spcAft>
                <a:spcPts val="0"/>
              </a:spcAft>
              <a:buClr>
                <a:schemeClr val="dk1"/>
              </a:buClr>
              <a:buSzPts val="7086"/>
              <a:buChar char="•"/>
              <a:defRPr sz="7086"/>
            </a:lvl5pPr>
            <a:lvl6pPr indent="-678560" lvl="5" marL="2743200" algn="l">
              <a:lnSpc>
                <a:spcPct val="90000"/>
              </a:lnSpc>
              <a:spcBef>
                <a:spcPts val="1772"/>
              </a:spcBef>
              <a:spcAft>
                <a:spcPts val="0"/>
              </a:spcAft>
              <a:buClr>
                <a:schemeClr val="dk1"/>
              </a:buClr>
              <a:buSzPts val="7086"/>
              <a:buChar char="•"/>
              <a:defRPr sz="7086"/>
            </a:lvl6pPr>
            <a:lvl7pPr indent="-678560" lvl="6" marL="3200400" algn="l">
              <a:lnSpc>
                <a:spcPct val="90000"/>
              </a:lnSpc>
              <a:spcBef>
                <a:spcPts val="1772"/>
              </a:spcBef>
              <a:spcAft>
                <a:spcPts val="0"/>
              </a:spcAft>
              <a:buClr>
                <a:schemeClr val="dk1"/>
              </a:buClr>
              <a:buSzPts val="7086"/>
              <a:buChar char="•"/>
              <a:defRPr sz="7086"/>
            </a:lvl7pPr>
            <a:lvl8pPr indent="-678560" lvl="7" marL="3657600" algn="l">
              <a:lnSpc>
                <a:spcPct val="90000"/>
              </a:lnSpc>
              <a:spcBef>
                <a:spcPts val="1772"/>
              </a:spcBef>
              <a:spcAft>
                <a:spcPts val="0"/>
              </a:spcAft>
              <a:buClr>
                <a:schemeClr val="dk1"/>
              </a:buClr>
              <a:buSzPts val="7086"/>
              <a:buChar char="•"/>
              <a:defRPr sz="7086"/>
            </a:lvl8pPr>
            <a:lvl9pPr indent="-678560" lvl="8" marL="4114800" algn="l">
              <a:lnSpc>
                <a:spcPct val="90000"/>
              </a:lnSpc>
              <a:spcBef>
                <a:spcPts val="1772"/>
              </a:spcBef>
              <a:spcAft>
                <a:spcPts val="0"/>
              </a:spcAft>
              <a:buClr>
                <a:schemeClr val="dk1"/>
              </a:buClr>
              <a:buSzPts val="7086"/>
              <a:buChar char="•"/>
              <a:defRPr sz="7086"/>
            </a:lvl9pPr>
          </a:lstStyle>
          <a:p/>
        </p:txBody>
      </p:sp>
      <p:sp>
        <p:nvSpPr>
          <p:cNvPr id="39" name="Google Shape;39;p7"/>
          <p:cNvSpPr txBox="1"/>
          <p:nvPr>
            <p:ph idx="2" type="body"/>
          </p:nvPr>
        </p:nvSpPr>
        <p:spPr>
          <a:xfrm>
            <a:off x="2231671" y="11880056"/>
            <a:ext cx="10449614" cy="220092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40" name="Google Shape;40;p7"/>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3" name="Shape 43"/>
        <p:cNvGrpSpPr/>
        <p:nvPr/>
      </p:nvGrpSpPr>
      <p:grpSpPr>
        <a:xfrm>
          <a:off x="0" y="0"/>
          <a:ext cx="0" cy="0"/>
          <a:chOff x="0" y="0"/>
          <a:chExt cx="0" cy="0"/>
        </a:xfrm>
      </p:grpSpPr>
      <p:sp>
        <p:nvSpPr>
          <p:cNvPr id="44" name="Google Shape;44;p8"/>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9"/>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10"/>
          <p:cNvSpPr txBox="1"/>
          <p:nvPr>
            <p:ph type="title"/>
          </p:nvPr>
        </p:nvSpPr>
        <p:spPr>
          <a:xfrm>
            <a:off x="2231671" y="2108352"/>
            <a:ext cx="27944386" cy="765420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10"/>
          <p:cNvSpPr txBox="1"/>
          <p:nvPr>
            <p:ph idx="1" type="body"/>
          </p:nvPr>
        </p:nvSpPr>
        <p:spPr>
          <a:xfrm>
            <a:off x="2231675" y="9707549"/>
            <a:ext cx="13706416" cy="47575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55" name="Google Shape;55;p10"/>
          <p:cNvSpPr txBox="1"/>
          <p:nvPr>
            <p:ph idx="2" type="body"/>
          </p:nvPr>
        </p:nvSpPr>
        <p:spPr>
          <a:xfrm>
            <a:off x="2231675" y="14465069"/>
            <a:ext cx="13706416" cy="212759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56" name="Google Shape;56;p10"/>
          <p:cNvSpPr txBox="1"/>
          <p:nvPr>
            <p:ph idx="3" type="body"/>
          </p:nvPr>
        </p:nvSpPr>
        <p:spPr>
          <a:xfrm>
            <a:off x="16402142" y="9707549"/>
            <a:ext cx="13773917" cy="47575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57" name="Google Shape;57;p10"/>
          <p:cNvSpPr txBox="1"/>
          <p:nvPr>
            <p:ph idx="4" type="body"/>
          </p:nvPr>
        </p:nvSpPr>
        <p:spPr>
          <a:xfrm>
            <a:off x="16402142" y="14465069"/>
            <a:ext cx="13773917" cy="212759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58" name="Google Shape;58;p10"/>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1" name="Shape 61"/>
        <p:cNvGrpSpPr/>
        <p:nvPr/>
      </p:nvGrpSpPr>
      <p:grpSpPr>
        <a:xfrm>
          <a:off x="0" y="0"/>
          <a:ext cx="0" cy="0"/>
          <a:chOff x="0" y="0"/>
          <a:chExt cx="0" cy="0"/>
        </a:xfrm>
      </p:grpSpPr>
      <p:sp>
        <p:nvSpPr>
          <p:cNvPr id="62" name="Google Shape;62;p11"/>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1"/>
          <p:cNvSpPr txBox="1"/>
          <p:nvPr>
            <p:ph idx="1" type="body"/>
          </p:nvPr>
        </p:nvSpPr>
        <p:spPr>
          <a:xfrm>
            <a:off x="2227451" y="10541716"/>
            <a:ext cx="13769697" cy="2512595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4" name="Google Shape;64;p11"/>
          <p:cNvSpPr txBox="1"/>
          <p:nvPr>
            <p:ph idx="2" type="body"/>
          </p:nvPr>
        </p:nvSpPr>
        <p:spPr>
          <a:xfrm>
            <a:off x="16402141" y="10541716"/>
            <a:ext cx="13769697" cy="2512595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5" name="Google Shape;65;p11"/>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7" name="Google Shape;7;p2"/>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www.lavanguardia.com/vida/20200709/482201918767/colombia-perdio-158894-hectareas-de-bosques-en-2019-por-la-deforestacion.html" TargetMode="External"/><Relationship Id="rId9" Type="http://schemas.openxmlformats.org/officeDocument/2006/relationships/image" Target="../media/image1.png"/><Relationship Id="rId5" Type="http://schemas.openxmlformats.org/officeDocument/2006/relationships/hyperlink" Target="https://www.eltiempo.com/economia/sector-financiero/estudio-revela-cuanto-tiempo-pierden-los-colombianos-haciendo-fila-en-un-banco-146480" TargetMode="External"/><Relationship Id="rId6" Type="http://schemas.openxmlformats.org/officeDocument/2006/relationships/hyperlink" Target="https://ovacen.com/impacto-medioambiental-papel/" TargetMode="External"/><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87356" l="0" r="4131" t="0"/>
          <a:stretch/>
        </p:blipFill>
        <p:spPr>
          <a:xfrm>
            <a:off x="1709737" y="669925"/>
            <a:ext cx="29422725" cy="4702175"/>
          </a:xfrm>
          <a:prstGeom prst="rect">
            <a:avLst/>
          </a:prstGeom>
          <a:noFill/>
          <a:ln>
            <a:noFill/>
          </a:ln>
        </p:spPr>
      </p:pic>
      <p:sp>
        <p:nvSpPr>
          <p:cNvPr id="85" name="Google Shape;85;p1"/>
          <p:cNvSpPr txBox="1"/>
          <p:nvPr>
            <p:ph type="ctrTitle"/>
          </p:nvPr>
        </p:nvSpPr>
        <p:spPr>
          <a:xfrm>
            <a:off x="12301537" y="7573962"/>
            <a:ext cx="7688262" cy="17891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B2C43"/>
              </a:buClr>
              <a:buSzPts val="6000"/>
              <a:buFont typeface="Arial Black"/>
              <a:buNone/>
            </a:pPr>
            <a:r>
              <a:rPr b="1" lang="en-US" sz="6000">
                <a:solidFill>
                  <a:srgbClr val="1B2C43"/>
                </a:solidFill>
                <a:latin typeface="Arial Black"/>
                <a:ea typeface="Arial Black"/>
                <a:cs typeface="Arial Black"/>
                <a:sym typeface="Arial Black"/>
              </a:rPr>
              <a:t>EduSync</a:t>
            </a:r>
            <a:br>
              <a:rPr b="1" i="0" lang="en-US" sz="6000" u="none">
                <a:solidFill>
                  <a:srgbClr val="1B2C43"/>
                </a:solidFill>
                <a:latin typeface="Arial Black"/>
                <a:ea typeface="Arial Black"/>
                <a:cs typeface="Arial Black"/>
                <a:sym typeface="Arial Black"/>
              </a:rPr>
            </a:br>
            <a:endParaRPr/>
          </a:p>
        </p:txBody>
      </p:sp>
      <p:sp>
        <p:nvSpPr>
          <p:cNvPr id="86" name="Google Shape;86;p1"/>
          <p:cNvSpPr txBox="1"/>
          <p:nvPr/>
        </p:nvSpPr>
        <p:spPr>
          <a:xfrm>
            <a:off x="20050125" y="6429375"/>
            <a:ext cx="9890125" cy="4502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Alejandro Zuleta Rodriguez</a:t>
            </a:r>
            <a:endParaRPr sz="4000">
              <a:solidFill>
                <a:srgbClr val="45BBCA"/>
              </a:solidFill>
              <a:latin typeface="Calibri"/>
              <a:ea typeface="Calibri"/>
              <a:cs typeface="Calibri"/>
              <a:sym typeface="Calibri"/>
            </a:endParaRPr>
          </a:p>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Juan Diego Durando Morales</a:t>
            </a:r>
            <a:endParaRPr sz="4000">
              <a:solidFill>
                <a:srgbClr val="45BBCA"/>
              </a:solidFill>
              <a:latin typeface="Calibri"/>
              <a:ea typeface="Calibri"/>
              <a:cs typeface="Calibri"/>
              <a:sym typeface="Calibri"/>
            </a:endParaRPr>
          </a:p>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Maximiliano Restrepo Bedoya</a:t>
            </a:r>
            <a:endParaRPr sz="4000">
              <a:solidFill>
                <a:srgbClr val="45BBCA"/>
              </a:solidFill>
              <a:latin typeface="Calibri"/>
              <a:ea typeface="Calibri"/>
              <a:cs typeface="Calibri"/>
              <a:sym typeface="Calibri"/>
            </a:endParaRPr>
          </a:p>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Martín Eduardo Espinosa Higuita</a:t>
            </a:r>
            <a:endParaRPr sz="4000">
              <a:solidFill>
                <a:srgbClr val="45BBCA"/>
              </a:solidFill>
              <a:latin typeface="Calibri"/>
              <a:ea typeface="Calibri"/>
              <a:cs typeface="Calibri"/>
              <a:sym typeface="Calibri"/>
            </a:endParaRPr>
          </a:p>
        </p:txBody>
      </p:sp>
      <p:sp>
        <p:nvSpPr>
          <p:cNvPr id="87" name="Google Shape;87;p1"/>
          <p:cNvSpPr txBox="1"/>
          <p:nvPr/>
        </p:nvSpPr>
        <p:spPr>
          <a:xfrm>
            <a:off x="1333500" y="11644312"/>
            <a:ext cx="14400212"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Problema o necesidad</a:t>
            </a:r>
            <a:r>
              <a:rPr b="1" i="1" lang="en-US" sz="5400" u="none" cap="none" strike="noStrike">
                <a:solidFill>
                  <a:srgbClr val="45BBCA"/>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8" name="Google Shape;88;p1"/>
          <p:cNvSpPr txBox="1"/>
          <p:nvPr/>
        </p:nvSpPr>
        <p:spPr>
          <a:xfrm>
            <a:off x="16421100" y="11650662"/>
            <a:ext cx="15479700" cy="9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Metodología</a:t>
            </a:r>
            <a:r>
              <a:rPr b="1" i="1" lang="en-US" sz="5400" u="none" cap="none" strike="noStrike">
                <a:solidFill>
                  <a:srgbClr val="7F7F7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16421100" y="23625575"/>
            <a:ext cx="15606000" cy="7080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Resultados y Conclusiones </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1489075" y="24758963"/>
            <a:ext cx="14400300" cy="7080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Objetivos</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16420300" y="33197713"/>
            <a:ext cx="154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Referencias</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1333500" y="12825400"/>
            <a:ext cx="12861900" cy="68034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500"/>
              </a:spcBef>
              <a:spcAft>
                <a:spcPts val="0"/>
              </a:spcAft>
              <a:buClr>
                <a:schemeClr val="dk1"/>
              </a:buClr>
              <a:buSzPts val="1100"/>
              <a:buFont typeface="Arial"/>
              <a:buNone/>
            </a:pPr>
            <a:r>
              <a:rPr lang="en-US" sz="2400">
                <a:solidFill>
                  <a:schemeClr val="dk1"/>
                </a:solidFill>
              </a:rPr>
              <a:t>En Colombia, en el 2019 se talaron 158.894ha de bosque de las cuales el 40% fue destinada a la industria papelera con el fin de proporcionar insumos a las empresas e instituciones como los establecimientos educativos para la realización de los trámites administrativos como certificados, constancias de matrícula y formatos de alfabetización. A partir de la pandemia en nuestra institución se evidenció un aumento en el consumo de papel de casi el doble, influyendo así en los gastos económicos por la adquisición de este recurso. Además de lo anterior los procesos de gestión se hacen complejos y poco ágiles con el sistema analógico actual.</a:t>
            </a:r>
            <a:r>
              <a:rPr b="1" lang="en-US" sz="2400">
                <a:solidFill>
                  <a:schemeClr val="dk1"/>
                </a:solidFill>
              </a:rPr>
              <a:t> </a:t>
            </a:r>
            <a:endParaRPr sz="2400">
              <a:solidFill>
                <a:srgbClr val="7F7F7F"/>
              </a:solidFill>
            </a:endParaRPr>
          </a:p>
          <a:p>
            <a:pPr indent="0" lvl="0" marL="0" marR="0" rtl="0" algn="l">
              <a:lnSpc>
                <a:spcPct val="100000"/>
              </a:lnSpc>
              <a:spcBef>
                <a:spcPts val="0"/>
              </a:spcBef>
              <a:spcAft>
                <a:spcPts val="0"/>
              </a:spcAft>
              <a:buClr>
                <a:srgbClr val="1B2C43"/>
              </a:buClr>
              <a:buSzPts val="2800"/>
              <a:buFont typeface="Arial"/>
              <a:buNone/>
            </a:pPr>
            <a:r>
              <a:rPr b="1" i="1" lang="en-US" sz="2400" u="none" cap="none" strike="noStrike">
                <a:solidFill>
                  <a:srgbClr val="1B2C43"/>
                </a:solidFill>
              </a:rPr>
              <a:t>Palabras clave: </a:t>
            </a:r>
            <a:r>
              <a:rPr i="1" lang="en-US" sz="2400">
                <a:solidFill>
                  <a:schemeClr val="dk1"/>
                </a:solidFill>
              </a:rPr>
              <a:t>Tala de bosques, industria papelera, tramites administrativos, consumo.</a:t>
            </a:r>
            <a:endParaRPr b="1" i="1" sz="2400" u="none" cap="none" strike="noStrike">
              <a:solidFill>
                <a:schemeClr val="dk1"/>
              </a:solidFill>
            </a:endParaRPr>
          </a:p>
          <a:p>
            <a:pPr indent="0" lvl="0" marL="0" marR="0" rtl="0" algn="l">
              <a:lnSpc>
                <a:spcPct val="100000"/>
              </a:lnSpc>
              <a:spcBef>
                <a:spcPts val="0"/>
              </a:spcBef>
              <a:spcAft>
                <a:spcPts val="0"/>
              </a:spcAft>
              <a:buClr>
                <a:srgbClr val="000000"/>
              </a:buClr>
              <a:buSzPts val="2800"/>
              <a:buFont typeface="Arial"/>
              <a:buNone/>
            </a:pPr>
            <a:r>
              <a:t/>
            </a:r>
            <a:endParaRPr b="1" i="1" sz="2800" u="none" cap="none" strike="noStrike">
              <a:solidFill>
                <a:srgbClr val="1B2C43"/>
              </a:solidFill>
              <a:latin typeface="Arial"/>
              <a:ea typeface="Arial"/>
              <a:cs typeface="Arial"/>
              <a:sym typeface="Arial"/>
            </a:endParaRPr>
          </a:p>
        </p:txBody>
      </p:sp>
      <p:sp>
        <p:nvSpPr>
          <p:cNvPr id="93" name="Google Shape;93;p1"/>
          <p:cNvSpPr txBox="1"/>
          <p:nvPr/>
        </p:nvSpPr>
        <p:spPr>
          <a:xfrm>
            <a:off x="16621913" y="34050200"/>
            <a:ext cx="14009700" cy="2678100"/>
          </a:xfrm>
          <a:prstGeom prst="rect">
            <a:avLst/>
          </a:prstGeom>
          <a:noFill/>
          <a:ln>
            <a:noFill/>
          </a:ln>
        </p:spPr>
        <p:txBody>
          <a:bodyPr anchorCtr="0" anchor="t" bIns="45700" lIns="91425" spcFirstLastPara="1" rIns="91425" wrap="square" tIns="45700">
            <a:spAutoFit/>
          </a:bodyPr>
          <a:lstStyle/>
          <a:p>
            <a:pPr indent="-381000" lvl="0" marL="457200" rtl="0" algn="l">
              <a:lnSpc>
                <a:spcPct val="150000"/>
              </a:lnSpc>
              <a:spcBef>
                <a:spcPts val="800"/>
              </a:spcBef>
              <a:spcAft>
                <a:spcPts val="0"/>
              </a:spcAft>
              <a:buClr>
                <a:schemeClr val="dk1"/>
              </a:buClr>
              <a:buSzPts val="2400"/>
              <a:buChar char="●"/>
            </a:pPr>
            <a:r>
              <a:rPr lang="en-US" sz="2400" u="sng">
                <a:solidFill>
                  <a:schemeClr val="hlink"/>
                </a:solidFill>
                <a:hlinkClick r:id="rId4"/>
              </a:rPr>
              <a:t>https://www.lavanguardia.com/vida/20200709/482201918767/colombia-perdio-158894-hectareas-de-bosques-en-2019-por-la-deforestacion.html</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Char char="●"/>
            </a:pPr>
            <a:r>
              <a:rPr lang="en-US" sz="2400" u="sng">
                <a:solidFill>
                  <a:srgbClr val="1155CC"/>
                </a:solidFill>
                <a:hlinkClick r:id="rId5">
                  <a:extLst>
                    <a:ext uri="{A12FA001-AC4F-418D-AE19-62706E023703}">
                      <ahyp:hlinkClr val="tx"/>
                    </a:ext>
                  </a:extLst>
                </a:hlinkClick>
              </a:rPr>
              <a:t>https://www.eltiempo.com/economia/sector-financiero/estudio-revela-cuanto-tiempo-pierden-los-colombianos-haciendo-fila-en-un-banco-146480</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Char char="●"/>
            </a:pPr>
            <a:r>
              <a:rPr lang="en-US" sz="2400" u="sng">
                <a:solidFill>
                  <a:schemeClr val="hlink"/>
                </a:solidFill>
                <a:hlinkClick r:id="rId6"/>
              </a:rPr>
              <a:t>https://ovacen.com/impacto-medioambiental-papel/</a:t>
            </a:r>
            <a:endParaRPr sz="2400">
              <a:solidFill>
                <a:srgbClr val="7F7F7F"/>
              </a:solidFill>
            </a:endParaRPr>
          </a:p>
        </p:txBody>
      </p:sp>
      <p:sp>
        <p:nvSpPr>
          <p:cNvPr id="94" name="Google Shape;94;p1"/>
          <p:cNvSpPr txBox="1"/>
          <p:nvPr/>
        </p:nvSpPr>
        <p:spPr>
          <a:xfrm>
            <a:off x="16421100" y="12496724"/>
            <a:ext cx="14400300" cy="112365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1100"/>
              <a:buFont typeface="Arial"/>
              <a:buNone/>
            </a:pPr>
            <a:r>
              <a:rPr b="1" lang="en-US" sz="2400">
                <a:solidFill>
                  <a:srgbClr val="45BBCA"/>
                </a:solidFill>
              </a:rPr>
              <a:t>Fase 1 - Investigación y creación de la marca.</a:t>
            </a:r>
            <a:endParaRPr b="1" sz="2400">
              <a:solidFill>
                <a:srgbClr val="45BBCA"/>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Buscamos información referente al problema, partimos de temas como gestión de datos, cómo se administraba los papeles de los estudiantes en los colegios de Medellín, la viabilidad del proyecto a futuro y los problemas que podría cubrir solucionandolos.</a:t>
            </a:r>
            <a:endParaRPr sz="2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Posterior a esto creamos las bases de la marca del proyecto para tener una identidad y así como los estudiantes y los directivos puedan reconocer de manera fácil y amigable nuestro aplicativo.</a:t>
            </a:r>
            <a:endParaRPr sz="2400">
              <a:solidFill>
                <a:schemeClr val="accent6"/>
              </a:solidFill>
            </a:endParaRPr>
          </a:p>
          <a:p>
            <a:pPr indent="0" lvl="0" marL="0" rtl="0" algn="just">
              <a:lnSpc>
                <a:spcPct val="100000"/>
              </a:lnSpc>
              <a:spcBef>
                <a:spcPts val="0"/>
              </a:spcBef>
              <a:spcAft>
                <a:spcPts val="0"/>
              </a:spcAft>
              <a:buClr>
                <a:schemeClr val="dk1"/>
              </a:buClr>
              <a:buSzPts val="1100"/>
              <a:buFont typeface="Arial"/>
              <a:buNone/>
            </a:pPr>
            <a:r>
              <a:rPr b="1" lang="en-US" sz="2400">
                <a:solidFill>
                  <a:srgbClr val="45BBCA"/>
                </a:solidFill>
              </a:rPr>
              <a:t>Fase 2 - Planeación y documentación.</a:t>
            </a:r>
            <a:endParaRPr b="1" sz="2400">
              <a:solidFill>
                <a:srgbClr val="45BBCA"/>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Planeamos cómo será el proceso de desarrollo de EduSync desde sus bases hasta el producto final, pasando por las fases ya propuestas y aplicando metodologías eficientes para su desarrollo en equipo y desarrollarlo en el tiempo estipulado.</a:t>
            </a:r>
            <a:endParaRPr sz="2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La documentación se desarrollará al tiempo en que se crea la app para buen manejo interno y externo de EduSync, contará con cortos tutoriales que expliquen su uso y todos los pasos para realizar específicas funciones.</a:t>
            </a:r>
            <a:endParaRPr b="1" sz="2400">
              <a:solidFill>
                <a:schemeClr val="accent6"/>
              </a:solidFill>
            </a:endParaRPr>
          </a:p>
          <a:p>
            <a:pPr indent="0" lvl="0" marL="0" rtl="0" algn="just">
              <a:lnSpc>
                <a:spcPct val="100000"/>
              </a:lnSpc>
              <a:spcBef>
                <a:spcPts val="0"/>
              </a:spcBef>
              <a:spcAft>
                <a:spcPts val="0"/>
              </a:spcAft>
              <a:buClr>
                <a:schemeClr val="dk1"/>
              </a:buClr>
              <a:buSzPts val="1100"/>
              <a:buFont typeface="Arial"/>
              <a:buNone/>
            </a:pPr>
            <a:r>
              <a:rPr b="1" lang="en-US" sz="2400">
                <a:solidFill>
                  <a:srgbClr val="45BBCA"/>
                </a:solidFill>
              </a:rPr>
              <a:t>Fase 3 - Diseño de interfaces e interacción.</a:t>
            </a:r>
            <a:endParaRPr b="1" sz="2400">
              <a:solidFill>
                <a:srgbClr val="45BBCA"/>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Se desarrollarán todas las interfaces del sitio web en la aplicación Figma incluyendo la mayoría de dispositivos electrónicos, haciendo uso de conceptos de UI/UX para ser fácil de entender y amigable para el usuario. </a:t>
            </a:r>
            <a:endParaRPr b="1" sz="2400">
              <a:solidFill>
                <a:schemeClr val="accent6"/>
              </a:solidFill>
            </a:endParaRPr>
          </a:p>
          <a:p>
            <a:pPr indent="0" lvl="0" marL="0" rtl="0" algn="just">
              <a:lnSpc>
                <a:spcPct val="100000"/>
              </a:lnSpc>
              <a:spcBef>
                <a:spcPts val="0"/>
              </a:spcBef>
              <a:spcAft>
                <a:spcPts val="0"/>
              </a:spcAft>
              <a:buClr>
                <a:schemeClr val="dk1"/>
              </a:buClr>
              <a:buSzPts val="1100"/>
              <a:buFont typeface="Arial"/>
              <a:buNone/>
            </a:pPr>
            <a:r>
              <a:rPr b="1" lang="en-US" sz="2400">
                <a:solidFill>
                  <a:srgbClr val="45BBCA"/>
                </a:solidFill>
              </a:rPr>
              <a:t>Fase 4 - Desarrollo del aplicativo web.</a:t>
            </a:r>
            <a:endParaRPr b="1" sz="2400">
              <a:solidFill>
                <a:srgbClr val="45BBCA"/>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Haremos uso de nuestros conocimientos para aplicarlos en la web. Se usarán tecnologías como JS, ajax, sql, php, (Html, Css) que cumplira con todas las funciones ya propuestas en la fase 2.</a:t>
            </a:r>
            <a:endParaRPr b="1" sz="2400">
              <a:solidFill>
                <a:schemeClr val="accent6"/>
              </a:solidFill>
            </a:endParaRPr>
          </a:p>
          <a:p>
            <a:pPr indent="0" lvl="0" marL="0" rtl="0" algn="just">
              <a:lnSpc>
                <a:spcPct val="100000"/>
              </a:lnSpc>
              <a:spcBef>
                <a:spcPts val="0"/>
              </a:spcBef>
              <a:spcAft>
                <a:spcPts val="0"/>
              </a:spcAft>
              <a:buClr>
                <a:schemeClr val="dk1"/>
              </a:buClr>
              <a:buSzPts val="1100"/>
              <a:buFont typeface="Arial"/>
              <a:buNone/>
            </a:pPr>
            <a:r>
              <a:rPr b="1" lang="en-US" sz="2400">
                <a:solidFill>
                  <a:srgbClr val="45BBCA"/>
                </a:solidFill>
              </a:rPr>
              <a:t>Fase 5 - Prueba y retroalimentación.</a:t>
            </a:r>
            <a:endParaRPr b="1" sz="2400">
              <a:solidFill>
                <a:srgbClr val="45BBCA"/>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Pondremos a prueba la página, para así reconocer bugs en el aplicativo web. Al final de este testeo se darán indicaciones de qué mejorar para generar así un mejor sitio web.</a:t>
            </a:r>
            <a:endParaRPr b="1" sz="2400">
              <a:solidFill>
                <a:schemeClr val="accent6"/>
              </a:solidFill>
            </a:endParaRPr>
          </a:p>
          <a:p>
            <a:pPr indent="0" lvl="0" marL="0" rtl="0" algn="just">
              <a:lnSpc>
                <a:spcPct val="100000"/>
              </a:lnSpc>
              <a:spcBef>
                <a:spcPts val="0"/>
              </a:spcBef>
              <a:spcAft>
                <a:spcPts val="0"/>
              </a:spcAft>
              <a:buClr>
                <a:schemeClr val="dk1"/>
              </a:buClr>
              <a:buSzPts val="1100"/>
              <a:buFont typeface="Arial"/>
              <a:buNone/>
            </a:pPr>
            <a:r>
              <a:rPr b="1" lang="en-US" sz="2400">
                <a:solidFill>
                  <a:srgbClr val="45BBCA"/>
                </a:solidFill>
              </a:rPr>
              <a:t>Fase 6 - Desarrollo del aplicativo de escritorio.</a:t>
            </a:r>
            <a:endParaRPr b="1" sz="2400">
              <a:solidFill>
                <a:srgbClr val="45BBCA"/>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Se usará todo el diseño ya hecho en la fase 3, en la cual se pasará a la tecnología ElectronJs para sustituir la falta de conexión a internet.</a:t>
            </a:r>
            <a:endParaRPr b="1" sz="2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b="1" lang="en-US" sz="2400">
                <a:solidFill>
                  <a:srgbClr val="45BBCA"/>
                </a:solidFill>
              </a:rPr>
              <a:t>Fase 7 - Lanzamiento de la versión Beta.</a:t>
            </a:r>
            <a:endParaRPr b="1" sz="2400">
              <a:solidFill>
                <a:srgbClr val="45BBCA"/>
              </a:solidFill>
            </a:endParaRPr>
          </a:p>
          <a:p>
            <a:pPr indent="0" lvl="0" marL="0" rtl="0" algn="just">
              <a:lnSpc>
                <a:spcPct val="100000"/>
              </a:lnSpc>
              <a:spcBef>
                <a:spcPts val="0"/>
              </a:spcBef>
              <a:spcAft>
                <a:spcPts val="0"/>
              </a:spcAft>
              <a:buClr>
                <a:schemeClr val="dk1"/>
              </a:buClr>
              <a:buSzPts val="1100"/>
              <a:buFont typeface="Arial"/>
              <a:buNone/>
            </a:pPr>
            <a:r>
              <a:rPr lang="en-US" sz="2400">
                <a:solidFill>
                  <a:schemeClr val="dk1"/>
                </a:solidFill>
              </a:rPr>
              <a:t>El sitio web y aplicativo será lanzado a internet y la cual se le estará dando soporte a medida que este avance </a:t>
            </a:r>
            <a:endParaRPr sz="2400">
              <a:solidFill>
                <a:schemeClr val="dk1"/>
              </a:solidFill>
            </a:endParaRPr>
          </a:p>
          <a:p>
            <a:pPr indent="0" lvl="0" marL="0" marR="0" rtl="0" algn="l">
              <a:lnSpc>
                <a:spcPct val="100000"/>
              </a:lnSpc>
              <a:spcBef>
                <a:spcPts val="0"/>
              </a:spcBef>
              <a:spcAft>
                <a:spcPts val="0"/>
              </a:spcAft>
              <a:buClr>
                <a:srgbClr val="7F7F7F"/>
              </a:buClr>
              <a:buSzPts val="2800"/>
              <a:buFont typeface="Arial"/>
              <a:buNone/>
            </a:pPr>
            <a:r>
              <a:t/>
            </a:r>
            <a:endParaRPr sz="2800">
              <a:solidFill>
                <a:srgbClr val="7F7F7F"/>
              </a:solidFill>
            </a:endParaRPr>
          </a:p>
        </p:txBody>
      </p:sp>
      <p:sp>
        <p:nvSpPr>
          <p:cNvPr id="95" name="Google Shape;95;p1"/>
          <p:cNvSpPr txBox="1"/>
          <p:nvPr/>
        </p:nvSpPr>
        <p:spPr>
          <a:xfrm>
            <a:off x="16421088" y="24333575"/>
            <a:ext cx="14400300" cy="1311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rPr>
              <a:t>EduSync tiene como alcance desarrollar un software que resuelva la falta de eficiencia en la gestión de los documentos y datos registrados, tales como el papeleo hasta los libros de la institución. también aportar a la reducción del impacto ambiental que genera el gasto de papel.</a:t>
            </a:r>
            <a:endParaRPr b="0" i="0" sz="2200" u="none" cap="none" strike="noStrike">
              <a:solidFill>
                <a:srgbClr val="000000"/>
              </a:solidFill>
              <a:latin typeface="Arial"/>
              <a:ea typeface="Arial"/>
              <a:cs typeface="Arial"/>
              <a:sym typeface="Arial"/>
            </a:endParaRPr>
          </a:p>
        </p:txBody>
      </p:sp>
      <p:sp>
        <p:nvSpPr>
          <p:cNvPr id="96" name="Google Shape;96;p1"/>
          <p:cNvSpPr txBox="1"/>
          <p:nvPr/>
        </p:nvSpPr>
        <p:spPr>
          <a:xfrm>
            <a:off x="16547250" y="31948100"/>
            <a:ext cx="14400300" cy="8865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rPr>
              <a:t>También favorecer la exportación de datos a otras entidades institucionales. ahorrando el uso de papeleo y tiempo con el simple hecho de otorgar los documentos en pdf al usuario o directamente a la institución.</a:t>
            </a:r>
            <a:endParaRPr b="0" i="0" sz="2200" u="none" cap="none" strike="noStrike">
              <a:solidFill>
                <a:srgbClr val="000000"/>
              </a:solidFill>
              <a:latin typeface="Arial"/>
              <a:ea typeface="Arial"/>
              <a:cs typeface="Arial"/>
              <a:sym typeface="Arial"/>
            </a:endParaRPr>
          </a:p>
        </p:txBody>
      </p:sp>
      <p:sp>
        <p:nvSpPr>
          <p:cNvPr id="97" name="Google Shape;97;p1"/>
          <p:cNvSpPr txBox="1"/>
          <p:nvPr/>
        </p:nvSpPr>
        <p:spPr>
          <a:xfrm>
            <a:off x="1374775" y="6713537"/>
            <a:ext cx="9890125"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4000"/>
              <a:buFont typeface="Arial Black"/>
              <a:buNone/>
            </a:pPr>
            <a:r>
              <a:rPr b="1" i="0" lang="en-US" sz="4000" u="none" cap="none" strike="noStrike">
                <a:solidFill>
                  <a:srgbClr val="1B2C43"/>
                </a:solidFill>
                <a:latin typeface="Arial Black"/>
                <a:ea typeface="Arial Black"/>
                <a:cs typeface="Arial Black"/>
                <a:sym typeface="Arial Black"/>
              </a:rPr>
              <a:t>PROGRAMA MEDIA TÉCNICA MEDELLÍN Desarrollo de Software</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489075" y="25584463"/>
            <a:ext cx="12706200" cy="5022900"/>
          </a:xfrm>
          <a:prstGeom prst="rect">
            <a:avLst/>
          </a:prstGeom>
          <a:noFill/>
          <a:ln>
            <a:noFill/>
          </a:ln>
        </p:spPr>
        <p:txBody>
          <a:bodyPr anchorCtr="0" anchor="t" bIns="45700" lIns="91425" spcFirstLastPara="1" rIns="91425" wrap="square" tIns="45700">
            <a:spAutoFit/>
          </a:bodyPr>
          <a:lstStyle/>
          <a:p>
            <a:pPr indent="0" lvl="0" marL="0" rtl="0" algn="just">
              <a:spcBef>
                <a:spcPts val="1000"/>
              </a:spcBef>
              <a:spcAft>
                <a:spcPts val="0"/>
              </a:spcAft>
              <a:buNone/>
            </a:pPr>
            <a:r>
              <a:rPr b="1" lang="en-US" sz="2400">
                <a:solidFill>
                  <a:srgbClr val="45BBCA"/>
                </a:solidFill>
                <a:latin typeface="Arial Narrow"/>
                <a:ea typeface="Arial Narrow"/>
                <a:cs typeface="Arial Narrow"/>
                <a:sym typeface="Arial Narrow"/>
              </a:rPr>
              <a:t>Objetivo General</a:t>
            </a:r>
            <a:r>
              <a:rPr lang="en-US" sz="2400">
                <a:solidFill>
                  <a:srgbClr val="45BBCA"/>
                </a:solidFill>
                <a:latin typeface="Arial Narrow"/>
                <a:ea typeface="Arial Narrow"/>
                <a:cs typeface="Arial Narrow"/>
                <a:sym typeface="Arial Narrow"/>
              </a:rPr>
              <a:t>:</a:t>
            </a:r>
            <a:r>
              <a:rPr i="1" lang="en-US" sz="2400">
                <a:solidFill>
                  <a:schemeClr val="dk1"/>
                </a:solidFill>
                <a:latin typeface="Arial Narrow"/>
                <a:ea typeface="Arial Narrow"/>
                <a:cs typeface="Arial Narrow"/>
                <a:sym typeface="Arial Narrow"/>
              </a:rPr>
              <a:t> </a:t>
            </a:r>
            <a:r>
              <a:rPr lang="en-US" sz="2400">
                <a:solidFill>
                  <a:srgbClr val="222222"/>
                </a:solidFill>
                <a:highlight>
                  <a:schemeClr val="lt1"/>
                </a:highlight>
              </a:rPr>
              <a:t>Desarrollar una aplicación web que permita facilitar la administración y acceso a los documentos estudiantiles, notas, préstamos de libros y analíticas en la institución San Juan Bautista de la Salle.</a:t>
            </a:r>
            <a:endParaRPr sz="24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rPr b="1" lang="en-US" sz="2400">
                <a:solidFill>
                  <a:srgbClr val="45BBCA"/>
                </a:solidFill>
                <a:latin typeface="Arial Narrow"/>
                <a:ea typeface="Arial Narrow"/>
                <a:cs typeface="Arial Narrow"/>
                <a:sym typeface="Arial Narrow"/>
              </a:rPr>
              <a:t>Objetivos Específicos</a:t>
            </a:r>
            <a:r>
              <a:rPr b="1" i="1" lang="en-US" sz="2400">
                <a:solidFill>
                  <a:srgbClr val="45BBCA"/>
                </a:solidFill>
                <a:latin typeface="Arial Narrow"/>
                <a:ea typeface="Arial Narrow"/>
                <a:cs typeface="Arial Narrow"/>
                <a:sym typeface="Arial Narrow"/>
              </a:rPr>
              <a:t>:  </a:t>
            </a:r>
            <a:endParaRPr b="1" i="1" sz="2400">
              <a:solidFill>
                <a:srgbClr val="45BBCA"/>
              </a:solidFill>
              <a:latin typeface="Arial Narrow"/>
              <a:ea typeface="Arial Narrow"/>
              <a:cs typeface="Arial Narrow"/>
              <a:sym typeface="Arial Narrow"/>
            </a:endParaRPr>
          </a:p>
          <a:p>
            <a:pPr indent="-381000" lvl="0" marL="45720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 </a:t>
            </a:r>
            <a:r>
              <a:rPr lang="en-US" sz="2400">
                <a:solidFill>
                  <a:srgbClr val="222222"/>
                </a:solidFill>
                <a:highlight>
                  <a:schemeClr val="lt1"/>
                </a:highlight>
              </a:rPr>
              <a:t>Recopilar información institucional, tanto los datos de los estudiantes como los documentos de la institución en nuestro aplicativo web.</a:t>
            </a:r>
            <a:endParaRPr sz="2400">
              <a:solidFill>
                <a:srgbClr val="222222"/>
              </a:solidFill>
              <a:highlight>
                <a:schemeClr val="lt1"/>
              </a:highlight>
            </a:endParaRPr>
          </a:p>
          <a:p>
            <a:pPr indent="-381000" lvl="0" marL="457200" rtl="0" algn="just">
              <a:spcBef>
                <a:spcPts val="0"/>
              </a:spcBef>
              <a:spcAft>
                <a:spcPts val="0"/>
              </a:spcAft>
              <a:buClr>
                <a:srgbClr val="222222"/>
              </a:buClr>
              <a:buSzPts val="2400"/>
              <a:buChar char="●"/>
            </a:pPr>
            <a:r>
              <a:rPr lang="en-US" sz="2400">
                <a:solidFill>
                  <a:srgbClr val="222222"/>
                </a:solidFill>
                <a:highlight>
                  <a:schemeClr val="lt1"/>
                </a:highlight>
              </a:rPr>
              <a:t>Dar acceso a la comunidad educativa a descargar cierto tipo de documentos como lo pueden ser notas, certificados, entre otros.</a:t>
            </a:r>
            <a:endParaRPr sz="2400">
              <a:solidFill>
                <a:srgbClr val="222222"/>
              </a:solidFill>
              <a:highlight>
                <a:schemeClr val="lt1"/>
              </a:highlight>
            </a:endParaRPr>
          </a:p>
          <a:p>
            <a:pPr indent="-381000" lvl="0" marL="457200" rtl="0" algn="just">
              <a:spcBef>
                <a:spcPts val="0"/>
              </a:spcBef>
              <a:spcAft>
                <a:spcPts val="0"/>
              </a:spcAft>
              <a:buClr>
                <a:srgbClr val="222222"/>
              </a:buClr>
              <a:buSzPts val="2400"/>
              <a:buChar char="●"/>
            </a:pPr>
            <a:r>
              <a:rPr lang="en-US" sz="2400">
                <a:solidFill>
                  <a:srgbClr val="222222"/>
                </a:solidFill>
                <a:highlight>
                  <a:schemeClr val="lt1"/>
                </a:highlight>
              </a:rPr>
              <a:t>Crear un sistema en la aplicación web que permita gestionar los libros de la biblioteca permitiendo hacer préstamos y ver cuales no están disponibles.</a:t>
            </a:r>
            <a:endParaRPr sz="2400">
              <a:solidFill>
                <a:srgbClr val="222222"/>
              </a:solidFill>
              <a:highlight>
                <a:schemeClr val="lt1"/>
              </a:highlight>
            </a:endParaRPr>
          </a:p>
          <a:p>
            <a:pPr indent="-381000" lvl="0" marL="457200" rtl="0" algn="l">
              <a:spcBef>
                <a:spcPts val="0"/>
              </a:spcBef>
              <a:spcAft>
                <a:spcPts val="0"/>
              </a:spcAft>
              <a:buClr>
                <a:srgbClr val="222222"/>
              </a:buClr>
              <a:buSzPts val="2400"/>
              <a:buChar char="●"/>
            </a:pPr>
            <a:r>
              <a:rPr lang="en-US" sz="2400">
                <a:solidFill>
                  <a:srgbClr val="222222"/>
                </a:solidFill>
                <a:highlight>
                  <a:schemeClr val="lt1"/>
                </a:highlight>
              </a:rPr>
              <a:t>Reducir costos en papelería en lo que respecta la administración y dando la oportunidad de distribuir los recursos que eran destinados a la papelería física a otros aspectos de la institución educativa San Juan Bautista de la Salle.</a:t>
            </a:r>
            <a:endParaRPr b="1" sz="2400">
              <a:solidFill>
                <a:srgbClr val="7F7F7F"/>
              </a:solidFill>
            </a:endParaRPr>
          </a:p>
        </p:txBody>
      </p:sp>
      <p:sp>
        <p:nvSpPr>
          <p:cNvPr id="99" name="Google Shape;99;p1"/>
          <p:cNvSpPr txBox="1"/>
          <p:nvPr/>
        </p:nvSpPr>
        <p:spPr>
          <a:xfrm>
            <a:off x="1489075" y="8271572"/>
            <a:ext cx="97344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3200"/>
              <a:buFont typeface="Arial"/>
              <a:buNone/>
            </a:pPr>
            <a:r>
              <a:rPr b="0" i="1" lang="en-US" sz="3200" u="none" cap="none" strike="noStrike">
                <a:solidFill>
                  <a:srgbClr val="1B2C43"/>
                </a:solidFill>
                <a:latin typeface="Arial"/>
                <a:ea typeface="Arial"/>
                <a:cs typeface="Arial"/>
                <a:sym typeface="Arial"/>
              </a:rPr>
              <a:t>Institución Educativa: instituci</a:t>
            </a:r>
            <a:r>
              <a:rPr i="1" lang="en-US" sz="3200">
                <a:solidFill>
                  <a:srgbClr val="1B2C43"/>
                </a:solidFill>
              </a:rPr>
              <a:t>ón Educativa San Juan Bautista de la Salle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Calibri"/>
              <a:buNone/>
            </a:pPr>
            <a:r>
              <a:t/>
            </a:r>
            <a:endParaRPr b="0" i="1" sz="3200" u="none" cap="none" strike="noStrike">
              <a:solidFill>
                <a:srgbClr val="1B2C43"/>
              </a:solidFill>
              <a:latin typeface="Arial"/>
              <a:ea typeface="Arial"/>
              <a:cs typeface="Arial"/>
              <a:sym typeface="Arial"/>
            </a:endParaRPr>
          </a:p>
          <a:p>
            <a:pPr indent="0" lvl="0" marL="0" marR="0" rtl="0" algn="l">
              <a:lnSpc>
                <a:spcPct val="100000"/>
              </a:lnSpc>
              <a:spcBef>
                <a:spcPts val="0"/>
              </a:spcBef>
              <a:spcAft>
                <a:spcPts val="0"/>
              </a:spcAft>
              <a:buClr>
                <a:srgbClr val="1B2C43"/>
              </a:buClr>
              <a:buSzPts val="3200"/>
              <a:buFont typeface="Arial"/>
              <a:buNone/>
            </a:pPr>
            <a:r>
              <a:rPr b="0" i="1" lang="en-US" sz="3200" u="none" cap="none" strike="noStrike">
                <a:solidFill>
                  <a:srgbClr val="1B2C43"/>
                </a:solidFill>
                <a:latin typeface="Arial"/>
                <a:ea typeface="Arial"/>
                <a:cs typeface="Arial"/>
                <a:sym typeface="Arial"/>
              </a:rPr>
              <a:t>Grado: 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Calibri"/>
              <a:buNone/>
            </a:pPr>
            <a:r>
              <a:t/>
            </a:r>
            <a:endParaRPr b="0" i="1" sz="3200" u="none" cap="none" strike="noStrike">
              <a:solidFill>
                <a:srgbClr val="1B2C43"/>
              </a:solidFill>
              <a:latin typeface="Arial"/>
              <a:ea typeface="Arial"/>
              <a:cs typeface="Arial"/>
              <a:sym typeface="Arial"/>
            </a:endParaRPr>
          </a:p>
          <a:p>
            <a:pPr indent="0" lvl="0" marL="0" marR="0" rtl="0" algn="l">
              <a:lnSpc>
                <a:spcPct val="100000"/>
              </a:lnSpc>
              <a:spcBef>
                <a:spcPts val="0"/>
              </a:spcBef>
              <a:spcAft>
                <a:spcPts val="0"/>
              </a:spcAft>
              <a:buClr>
                <a:srgbClr val="1B2C43"/>
              </a:buClr>
              <a:buSzPts val="3200"/>
              <a:buFont typeface="Arial"/>
              <a:buNone/>
            </a:pPr>
            <a:r>
              <a:rPr b="0" i="1" lang="en-US" sz="3200" u="none" cap="none" strike="noStrike">
                <a:solidFill>
                  <a:srgbClr val="1B2C43"/>
                </a:solidFill>
                <a:latin typeface="Arial"/>
                <a:ea typeface="Arial"/>
                <a:cs typeface="Arial"/>
                <a:sym typeface="Arial"/>
              </a:rPr>
              <a:t>Programa de  Formación: Media </a:t>
            </a:r>
            <a:r>
              <a:rPr i="1" lang="en-US" sz="3200">
                <a:solidFill>
                  <a:srgbClr val="1B2C43"/>
                </a:solidFill>
              </a:rPr>
              <a:t>técnica desarrollo de Software</a:t>
            </a:r>
            <a:endParaRPr b="0" i="0" sz="1400" u="none" cap="none" strike="noStrike">
              <a:solidFill>
                <a:srgbClr val="000000"/>
              </a:solidFill>
              <a:latin typeface="Arial"/>
              <a:ea typeface="Arial"/>
              <a:cs typeface="Arial"/>
              <a:sym typeface="Arial"/>
            </a:endParaRPr>
          </a:p>
        </p:txBody>
      </p:sp>
      <p:cxnSp>
        <p:nvCxnSpPr>
          <p:cNvPr id="100" name="Google Shape;100;p1"/>
          <p:cNvCxnSpPr/>
          <p:nvPr/>
        </p:nvCxnSpPr>
        <p:spPr>
          <a:xfrm>
            <a:off x="11657012" y="6988175"/>
            <a:ext cx="0" cy="3490912"/>
          </a:xfrm>
          <a:prstGeom prst="straightConnector1">
            <a:avLst/>
          </a:prstGeom>
          <a:noFill/>
          <a:ln cap="flat" cmpd="sng" w="9525">
            <a:solidFill>
              <a:srgbClr val="1B2C43"/>
            </a:solidFill>
            <a:prstDash val="solid"/>
            <a:miter lim="800000"/>
            <a:headEnd len="sm" w="sm" type="none"/>
            <a:tailEnd len="sm" w="sm" type="none"/>
          </a:ln>
        </p:spPr>
      </p:cxnSp>
      <p:cxnSp>
        <p:nvCxnSpPr>
          <p:cNvPr id="101" name="Google Shape;101;p1"/>
          <p:cNvCxnSpPr/>
          <p:nvPr/>
        </p:nvCxnSpPr>
        <p:spPr>
          <a:xfrm>
            <a:off x="19597688" y="6988175"/>
            <a:ext cx="0" cy="3490912"/>
          </a:xfrm>
          <a:prstGeom prst="straightConnector1">
            <a:avLst/>
          </a:prstGeom>
          <a:noFill/>
          <a:ln cap="flat" cmpd="sng" w="9525">
            <a:solidFill>
              <a:srgbClr val="1B2C43"/>
            </a:solidFill>
            <a:prstDash val="solid"/>
            <a:miter lim="800000"/>
            <a:headEnd len="sm" w="sm" type="none"/>
            <a:tailEnd len="sm" w="sm" type="none"/>
          </a:ln>
        </p:spPr>
      </p:cxnSp>
      <p:cxnSp>
        <p:nvCxnSpPr>
          <p:cNvPr id="102" name="Google Shape;102;p1"/>
          <p:cNvCxnSpPr/>
          <p:nvPr/>
        </p:nvCxnSpPr>
        <p:spPr>
          <a:xfrm>
            <a:off x="15338425" y="11814175"/>
            <a:ext cx="0" cy="26349326"/>
          </a:xfrm>
          <a:prstGeom prst="straightConnector1">
            <a:avLst/>
          </a:prstGeom>
          <a:noFill/>
          <a:ln cap="flat" cmpd="sng" w="9525">
            <a:solidFill>
              <a:srgbClr val="45BBCA"/>
            </a:solidFill>
            <a:prstDash val="solid"/>
            <a:miter lim="800000"/>
            <a:headEnd len="sm" w="sm" type="none"/>
            <a:tailEnd len="sm" w="sm" type="none"/>
          </a:ln>
        </p:spPr>
      </p:cxnSp>
      <p:pic>
        <p:nvPicPr>
          <p:cNvPr id="103" name="Google Shape;103;p1"/>
          <p:cNvPicPr preferRelativeResize="0"/>
          <p:nvPr/>
        </p:nvPicPr>
        <p:blipFill>
          <a:blip r:embed="rId7">
            <a:alphaModFix/>
          </a:blip>
          <a:stretch>
            <a:fillRect/>
          </a:stretch>
        </p:blipFill>
        <p:spPr>
          <a:xfrm>
            <a:off x="3430575" y="30724875"/>
            <a:ext cx="8870949" cy="6003425"/>
          </a:xfrm>
          <a:prstGeom prst="rect">
            <a:avLst/>
          </a:prstGeom>
          <a:noFill/>
          <a:ln>
            <a:noFill/>
          </a:ln>
        </p:spPr>
      </p:pic>
      <p:pic>
        <p:nvPicPr>
          <p:cNvPr id="104" name="Google Shape;104;p1"/>
          <p:cNvPicPr preferRelativeResize="0"/>
          <p:nvPr/>
        </p:nvPicPr>
        <p:blipFill>
          <a:blip r:embed="rId8">
            <a:alphaModFix/>
          </a:blip>
          <a:stretch>
            <a:fillRect/>
          </a:stretch>
        </p:blipFill>
        <p:spPr>
          <a:xfrm>
            <a:off x="3430575" y="19310675"/>
            <a:ext cx="8226424" cy="5022900"/>
          </a:xfrm>
          <a:prstGeom prst="rect">
            <a:avLst/>
          </a:prstGeom>
          <a:noFill/>
          <a:ln>
            <a:noFill/>
          </a:ln>
        </p:spPr>
      </p:pic>
      <p:pic>
        <p:nvPicPr>
          <p:cNvPr id="105" name="Google Shape;105;p1"/>
          <p:cNvPicPr preferRelativeResize="0"/>
          <p:nvPr/>
        </p:nvPicPr>
        <p:blipFill>
          <a:blip r:embed="rId9">
            <a:alphaModFix/>
          </a:blip>
          <a:stretch>
            <a:fillRect/>
          </a:stretch>
        </p:blipFill>
        <p:spPr>
          <a:xfrm>
            <a:off x="19597700" y="26050050"/>
            <a:ext cx="7586892" cy="502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