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3" r:id="rId3"/>
    <p:sldId id="264" r:id="rId4"/>
    <p:sldId id="268" r:id="rId5"/>
    <p:sldId id="265" r:id="rId6"/>
    <p:sldId id="258" r:id="rId7"/>
    <p:sldId id="260" r:id="rId8"/>
    <p:sldId id="262" r:id="rId9"/>
    <p:sldId id="267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8B97EE-F750-4C6A-85D4-B0ABF7ED4489}" type="datetimeFigureOut">
              <a:rPr lang="id-ID" smtClean="0"/>
              <a:pPr/>
              <a:t>18/09/2014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6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18/09/2014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79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18/09/2014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577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18/09/2014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816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18/09/2014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93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18/09/2014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57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18/09/2014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30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18/09/2014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48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18/09/2014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602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18/09/2014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227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97EE-F750-4C6A-85D4-B0ABF7ED4489}" type="datetimeFigureOut">
              <a:rPr lang="id-ID" smtClean="0"/>
              <a:pPr/>
              <a:t>18/09/2014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459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88B97EE-F750-4C6A-85D4-B0ABF7ED4489}" type="datetimeFigureOut">
              <a:rPr lang="id-ID" smtClean="0"/>
              <a:pPr/>
              <a:t>18/09/2014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B2FCF99-A451-4B0A-9D1A-34EC6A53C16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251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sCarToon" pitchFamily="2" charset="0"/>
              </a:rPr>
              <a:t>EMPLOYEE RECORD KEEPING</a:t>
            </a:r>
            <a:endParaRPr lang="id-ID" dirty="0">
              <a:latin typeface="ComicsCarToo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4011302"/>
            <a:ext cx="8767860" cy="2209194"/>
          </a:xfrm>
        </p:spPr>
        <p:txBody>
          <a:bodyPr>
            <a:normAutofit/>
          </a:bodyPr>
          <a:lstStyle/>
          <a:p>
            <a:r>
              <a:rPr lang="id-ID" dirty="0" smtClean="0"/>
              <a:t>Eka Pratama</a:t>
            </a:r>
          </a:p>
          <a:p>
            <a:r>
              <a:rPr lang="id-ID" dirty="0" smtClean="0"/>
              <a:t>Pramudityo Sakti P</a:t>
            </a:r>
          </a:p>
          <a:p>
            <a:r>
              <a:rPr lang="id-ID" dirty="0" smtClean="0"/>
              <a:t>I Gede Manggala P</a:t>
            </a:r>
          </a:p>
          <a:p>
            <a:r>
              <a:rPr lang="id-ID" dirty="0" smtClean="0"/>
              <a:t>Fachrial Akbar</a:t>
            </a:r>
            <a:endParaRPr lang="id-ID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14795" y="679268"/>
            <a:ext cx="4957329" cy="10260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800" b="0" dirty="0" smtClean="0"/>
              <a:t>MARC</a:t>
            </a:r>
            <a:endParaRPr lang="id-ID" sz="4800" b="0" dirty="0"/>
          </a:p>
        </p:txBody>
      </p:sp>
    </p:spTree>
    <p:extLst>
      <p:ext uri="{BB962C8B-B14F-4D97-AF65-F5344CB8AC3E}">
        <p14:creationId xmlns:p14="http://schemas.microsoft.com/office/powerpoint/2010/main" val="429219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asus pc\Downloads\EE_Lifecycle.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72" y="820757"/>
            <a:ext cx="6518365" cy="48887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57554" y="5747657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solidFill>
                  <a:srgbClr val="00B0F0"/>
                </a:solidFill>
              </a:rPr>
              <a:t>http://babatunde.org.ng/employee-life-cycle/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Karyawan</a:t>
            </a:r>
            <a:r>
              <a:rPr lang="en-US" dirty="0" smtClean="0"/>
              <a:t>(</a:t>
            </a:r>
            <a:r>
              <a:rPr lang="en-US" i="1" dirty="0" smtClean="0"/>
              <a:t>Employee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yang </a:t>
            </a:r>
            <a:r>
              <a:rPr lang="en-US" dirty="0" err="1" smtClean="0"/>
              <a:t>disewa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pertukaran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kompensasi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Pencatatan</a:t>
            </a:r>
            <a:r>
              <a:rPr lang="en-US" dirty="0" smtClean="0"/>
              <a:t>(</a:t>
            </a:r>
            <a:r>
              <a:rPr lang="en-US" i="1" dirty="0" smtClean="0"/>
              <a:t>Record Keeping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disiplin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yang paling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yang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pembuangan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70571" y="5760720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>
                <a:solidFill>
                  <a:srgbClr val="00B0F0"/>
                </a:solidFill>
              </a:rPr>
              <a:t>wikipedia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yang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data yang </a:t>
            </a:r>
            <a:r>
              <a:rPr lang="en-US" dirty="0" err="1" smtClean="0"/>
              <a:t>tidak</a:t>
            </a:r>
            <a:r>
              <a:rPr lang="en-US" dirty="0" smtClean="0"/>
              <a:t> valid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absensi</a:t>
            </a:r>
            <a:r>
              <a:rPr lang="en-US" dirty="0" smtClean="0"/>
              <a:t>,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berlanjut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ketidak</a:t>
            </a:r>
            <a:r>
              <a:rPr lang="en-US" dirty="0" smtClean="0"/>
              <a:t> </a:t>
            </a:r>
            <a:r>
              <a:rPr lang="en-US" dirty="0" err="1" smtClean="0"/>
              <a:t>nyamanan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. </a:t>
            </a: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Pendataan pegawai pada perusahaan laundry</a:t>
            </a:r>
          </a:p>
          <a:p>
            <a:r>
              <a:rPr lang="id-ID" dirty="0" smtClean="0"/>
              <a:t>Yang memiliki pekerjaan kasir, penyuci, penjemur, penyetrika, pembungkus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deliver</a:t>
            </a:r>
            <a:endParaRPr lang="id-ID" dirty="0" smtClean="0"/>
          </a:p>
          <a:p>
            <a:r>
              <a:rPr lang="id-ID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3 shift </a:t>
            </a:r>
            <a:r>
              <a:rPr lang="en-US" dirty="0" err="1" smtClean="0"/>
              <a:t>perhari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1 shift==6 jam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Memberikan</a:t>
            </a:r>
            <a:r>
              <a:rPr lang="en-US" dirty="0" smtClean="0"/>
              <a:t> bonus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yang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rangkap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shift yang </a:t>
            </a:r>
            <a:r>
              <a:rPr lang="en-US" dirty="0" err="1" smtClean="0"/>
              <a:t>sama</a:t>
            </a:r>
            <a:endParaRPr lang="en-US" dirty="0" smtClean="0"/>
          </a:p>
          <a:p>
            <a:r>
              <a:rPr lang="en-US" dirty="0" err="1" smtClean="0"/>
              <a:t>Mendata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endParaRPr lang="en-US" dirty="0" smtClean="0"/>
          </a:p>
          <a:p>
            <a:r>
              <a:rPr lang="en-US" dirty="0" err="1" smtClean="0"/>
              <a:t>Mendata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yang </a:t>
            </a:r>
            <a:r>
              <a:rPr lang="en-US" dirty="0" err="1" smtClean="0"/>
              <a:t>absen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539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Perbedaan komputer dengan manual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40168"/>
            <a:ext cx="3815366" cy="3364391"/>
          </a:xfrm>
        </p:spPr>
        <p:txBody>
          <a:bodyPr/>
          <a:lstStyle/>
          <a:p>
            <a:r>
              <a:rPr lang="id-ID" dirty="0" smtClean="0"/>
              <a:t>Tidak ada tolerir keterlambatan</a:t>
            </a:r>
          </a:p>
          <a:p>
            <a:r>
              <a:rPr lang="id-ID" dirty="0" smtClean="0"/>
              <a:t>Dapat mengetahui detail waktu saat hadir</a:t>
            </a:r>
          </a:p>
          <a:p>
            <a:r>
              <a:rPr lang="id-ID" dirty="0" smtClean="0"/>
              <a:t>Secara otomatis dapat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id-ID" dirty="0" smtClean="0"/>
              <a:t>yang rajin hadir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merangkap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34130" y="2653046"/>
            <a:ext cx="4318857" cy="336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smtClean="0"/>
              <a:t>Adanya tolerir keterlambatan</a:t>
            </a:r>
          </a:p>
          <a:p>
            <a:r>
              <a:rPr lang="id-ID" dirty="0" smtClean="0"/>
              <a:t>Tidak dapat </a:t>
            </a:r>
            <a:r>
              <a:rPr lang="id-ID" dirty="0"/>
              <a:t>mengetahui detail waktu saat </a:t>
            </a:r>
            <a:r>
              <a:rPr lang="id-ID" dirty="0" smtClean="0"/>
              <a:t>hadir</a:t>
            </a:r>
          </a:p>
          <a:p>
            <a:r>
              <a:rPr lang="en-US" dirty="0" smtClean="0"/>
              <a:t>Susah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rajin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merangkap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id-ID" dirty="0"/>
          </a:p>
          <a:p>
            <a:endParaRPr lang="id-ID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2074571"/>
            <a:ext cx="1215980" cy="456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Komputer</a:t>
            </a:r>
            <a:endParaRPr lang="id-ID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834130" y="2074570"/>
            <a:ext cx="1215980" cy="456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1800" dirty="0" smtClean="0"/>
              <a:t>Manual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98185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Skema sistem</a:t>
            </a:r>
            <a:endParaRPr lang="id-ID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401313"/>
              </p:ext>
            </p:extLst>
          </p:nvPr>
        </p:nvGraphicFramePr>
        <p:xfrm>
          <a:off x="3427637" y="968107"/>
          <a:ext cx="5840412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3" imgW="5839859" imgH="4921058" progId="Visio.Drawing.11">
                  <p:embed/>
                </p:oleObj>
              </mc:Choice>
              <mc:Fallback>
                <p:oleObj name="Visio" r:id="rId3" imgW="5839859" imgH="492105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7637" y="968107"/>
                        <a:ext cx="5840412" cy="492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01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ERD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000312"/>
              </p:ext>
            </p:extLst>
          </p:nvPr>
        </p:nvGraphicFramePr>
        <p:xfrm>
          <a:off x="2062834" y="362711"/>
          <a:ext cx="9291637" cy="622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3" imgW="9291814" imgH="6224686" progId="Visio.Drawing.11">
                  <p:embed/>
                </p:oleObj>
              </mc:Choice>
              <mc:Fallback>
                <p:oleObj name="Visio" r:id="rId3" imgW="9291814" imgH="622468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2834" y="362711"/>
                        <a:ext cx="9291637" cy="622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74003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TC103457444[[fn=Basis]]</Template>
  <TotalTime>793</TotalTime>
  <Words>236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ComicsCarToon</vt:lpstr>
      <vt:lpstr>Corbel</vt:lpstr>
      <vt:lpstr>Basis</vt:lpstr>
      <vt:lpstr>Microsoft Visio Drawing</vt:lpstr>
      <vt:lpstr>EMPLOYEE RECORD KEEPING</vt:lpstr>
      <vt:lpstr>PowerPoint Presentation</vt:lpstr>
      <vt:lpstr>Definisi</vt:lpstr>
      <vt:lpstr>Contoh Masalah</vt:lpstr>
      <vt:lpstr>Batasan Masalah</vt:lpstr>
      <vt:lpstr>Ide</vt:lpstr>
      <vt:lpstr>Perbedaan komputer dengan manual</vt:lpstr>
      <vt:lpstr>Skema sistem</vt:lpstr>
      <vt:lpstr>ERD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Absent</dc:title>
  <dc:creator>Windows User</dc:creator>
  <cp:lastModifiedBy>Windows User</cp:lastModifiedBy>
  <cp:revision>72</cp:revision>
  <dcterms:created xsi:type="dcterms:W3CDTF">2014-09-08T04:46:08Z</dcterms:created>
  <dcterms:modified xsi:type="dcterms:W3CDTF">2014-09-18T15:26:39Z</dcterms:modified>
</cp:coreProperties>
</file>