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4"/>
    <p:restoredTop sz="94623"/>
  </p:normalViewPr>
  <p:slideViewPr>
    <p:cSldViewPr snapToGrid="0" snapToObjects="1">
      <p:cViewPr>
        <p:scale>
          <a:sx n="149" d="100"/>
          <a:sy n="149" d="100"/>
        </p:scale>
        <p:origin x="792" y="448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D7C40-6D7B-4043-B912-EF37514A7BAF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45F5C-D2D3-E344-A72A-B34A123269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75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45F5C-D2D3-E344-A72A-B34A123269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11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B77F-135C-C14F-8059-653D4A4DB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ADBB3-D1BA-EA49-9394-123ED3CD4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65B54-B456-614E-A8EF-02052479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A503-FEC3-7043-89E2-695A2EA7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22BA7-1B8D-E841-A521-FC8209F8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0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8DCD-9305-B04A-9389-FFC56F22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C67C5-C12C-9446-A301-B8A98162B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11AD-5700-594A-9AB1-D31FD150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133C9-4081-2B4B-A6FB-62752030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C19A-5418-114E-AC82-7ED424CD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51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61CD7-E7B2-3844-B9F8-818270698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8CD1E-218B-BB41-A92D-A20BE5FB0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79ADD-70CE-B948-99AB-0E80EE2F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83A3-0198-6047-9127-E59B55DD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A2297-A45A-234D-B1EE-DD5C123F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5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2D6A-18ED-094D-9E81-52B32AB3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4D3F9-E561-FB48-84C7-B0CAFE036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6737-90E2-6747-8F1B-4772AB4C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3D89-51D8-0B4C-AC61-494B02DB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CC9F-D9E4-4448-93A1-49D54020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74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E78E-A166-8A49-9F0B-D14498D6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4218-8FE2-5746-BE4F-881117B92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3867-649F-E345-86D0-25E1D9C0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A847F-E43A-9B4B-827E-A317219C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20217-BC03-CD42-B3D1-53A68E0E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07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38D2-B5EC-2040-B2B7-9D37354D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ABC1-122E-6D41-A7F2-CFDFF0000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A4371-6F91-0E48-91D8-05E38A72E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B5F56-E591-414E-9C64-F1FFE5B6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91944-0895-D948-9B8C-6F0A5FAB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15C40-FB5C-F644-8CCD-A3C0B83B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07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BACD-878C-1E4E-B860-7DA35307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856B1-4F0E-DB46-BC6F-39D1BAC85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DDCBA-8ACE-F145-BFC0-5151C626F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7B22D-096C-B54F-9E8E-ADE62EE65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DE6B6-A3D7-4D42-BC63-3DF3C3C86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B4CCA-8B9A-D844-8AD4-7118372D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7EE1A-6262-8A42-8A42-F335DEA5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EF3AF-E270-2F4C-A61A-879A0663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8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1067-6748-5F41-AFDF-E6EB6BE6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F7A42-EB4B-094C-A540-55B78B00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6F54E-CEEC-5B4D-ACC2-BD33D9CB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63C0-B5B6-A74F-89AF-6B23F18C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00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CFC5D-AF32-4147-96F8-A1D3C2A1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53CB3-251A-8548-8BB3-531B9488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47957-B080-0647-BCE9-6C4C95F5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9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9339-EB71-624E-B7E9-49D42C73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4719-7436-864D-AFB0-946C168B5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9C2B5-0096-EA44-A8E0-E8084100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B9797-BF34-2244-9260-706506B9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11AF5-0509-1E44-B973-0D71DC12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15EEA-88CD-E446-88DB-BA8BAF4B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42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B1F8-B95A-6342-8F0D-9ADB2CD0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99DEE-947A-7943-AB01-7EB1EE0B5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7B7E6-3E00-7440-98C7-991A5E31A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4D696-110A-A441-AB7E-4CB38274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A25CD-D56F-8D48-B1F8-11081B1B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69752-9C03-444D-B59E-934D2CD1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10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9CB90-2866-DF42-8B11-9B06D767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260F3-6CDF-7841-BCCA-2AD5D4279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51F48-B98F-B442-B74C-302929816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D5F89-5D9A-AC47-B53A-AD027F6E2895}" type="datetimeFigureOut">
              <a:rPr lang="de-DE" smtClean="0"/>
              <a:t>09.11.20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7A802-87C4-FB47-B856-53162A0CB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320C-AA2D-EC4A-8F28-A43977DED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065C9-5622-A843-B748-5AAEE375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23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C5D1FA5-8C21-F04B-8298-A1AC76AEB7CC}"/>
              </a:ext>
            </a:extLst>
          </p:cNvPr>
          <p:cNvSpPr/>
          <p:nvPr/>
        </p:nvSpPr>
        <p:spPr>
          <a:xfrm>
            <a:off x="3261939" y="4365967"/>
            <a:ext cx="1311563" cy="554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tab</a:t>
            </a:r>
            <a:endParaRPr lang="de-DE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101E9D-3D8A-0F4B-AEAC-3BAE04AFC9D9}"/>
              </a:ext>
            </a:extLst>
          </p:cNvPr>
          <p:cNvSpPr/>
          <p:nvPr/>
        </p:nvSpPr>
        <p:spPr>
          <a:xfrm>
            <a:off x="4926214" y="4367933"/>
            <a:ext cx="1311563" cy="554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map</a:t>
            </a:r>
            <a:endParaRPr lang="de-DE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9865A80-8001-E141-BC3D-A12F2511D723}"/>
              </a:ext>
            </a:extLst>
          </p:cNvPr>
          <p:cNvSpPr/>
          <p:nvPr/>
        </p:nvSpPr>
        <p:spPr>
          <a:xfrm>
            <a:off x="5414009" y="745126"/>
            <a:ext cx="1311563" cy="554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controls</a:t>
            </a:r>
            <a:endParaRPr lang="de-DE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C22F9DC-95DA-3E43-AE85-0631D10CAE83}"/>
              </a:ext>
            </a:extLst>
          </p:cNvPr>
          <p:cNvSpPr/>
          <p:nvPr/>
        </p:nvSpPr>
        <p:spPr>
          <a:xfrm>
            <a:off x="9132227" y="2689826"/>
            <a:ext cx="1311563" cy="554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sub-title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7AD2575-01C8-B942-8BE7-83A9420A84BC}"/>
              </a:ext>
            </a:extLst>
          </p:cNvPr>
          <p:cNvSpPr/>
          <p:nvPr/>
        </p:nvSpPr>
        <p:spPr>
          <a:xfrm>
            <a:off x="8403700" y="4365967"/>
            <a:ext cx="1311563" cy="554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comparsion</a:t>
            </a:r>
            <a:endParaRPr lang="de-DE" sz="16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DFE27F5-E157-DC41-AA0E-F105BBD01725}"/>
              </a:ext>
            </a:extLst>
          </p:cNvPr>
          <p:cNvSpPr/>
          <p:nvPr/>
        </p:nvSpPr>
        <p:spPr>
          <a:xfrm>
            <a:off x="9132228" y="1638941"/>
            <a:ext cx="1311563" cy="554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series</a:t>
            </a:r>
            <a:endParaRPr lang="de-DE" dirty="0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4BCF484-D405-6644-AB99-F8DD8C8934BE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4748876" y="4088995"/>
            <a:ext cx="1966" cy="1664275"/>
          </a:xfrm>
          <a:prstGeom prst="curvedConnector3">
            <a:avLst>
              <a:gd name="adj1" fmla="val -1162767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C7DF1ED-0107-8242-B2F6-B5B08E10F377}"/>
              </a:ext>
            </a:extLst>
          </p:cNvPr>
          <p:cNvCxnSpPr>
            <a:cxnSpLocks/>
            <a:stCxn id="59" idx="3"/>
            <a:endCxn id="9" idx="1"/>
          </p:cNvCxnSpPr>
          <p:nvPr/>
        </p:nvCxnSpPr>
        <p:spPr>
          <a:xfrm flipV="1">
            <a:off x="7675172" y="1916032"/>
            <a:ext cx="1457056" cy="44072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C6479C1-D2E3-D74E-BD69-ECC3B38DC071}"/>
              </a:ext>
            </a:extLst>
          </p:cNvPr>
          <p:cNvCxnSpPr>
            <a:cxnSpLocks/>
            <a:stCxn id="6" idx="2"/>
            <a:endCxn id="59" idx="0"/>
          </p:cNvCxnSpPr>
          <p:nvPr/>
        </p:nvCxnSpPr>
        <p:spPr>
          <a:xfrm rot="16200000" flipH="1">
            <a:off x="6116107" y="1252991"/>
            <a:ext cx="851197" cy="94382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9F7B6A5-E2E8-5845-9298-28FC17E91006}"/>
              </a:ext>
            </a:extLst>
          </p:cNvPr>
          <p:cNvCxnSpPr>
            <a:cxnSpLocks/>
            <a:stCxn id="4" idx="0"/>
            <a:endCxn id="59" idx="1"/>
          </p:cNvCxnSpPr>
          <p:nvPr/>
        </p:nvCxnSpPr>
        <p:spPr>
          <a:xfrm rot="5400000" flipH="1" flipV="1">
            <a:off x="4130290" y="2144190"/>
            <a:ext cx="2009208" cy="243434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10D26A7-D932-744C-B3E5-0FC3D7CB312E}"/>
              </a:ext>
            </a:extLst>
          </p:cNvPr>
          <p:cNvCxnSpPr>
            <a:cxnSpLocks/>
            <a:stCxn id="5" idx="2"/>
            <a:endCxn id="59" idx="2"/>
          </p:cNvCxnSpPr>
          <p:nvPr/>
        </p:nvCxnSpPr>
        <p:spPr>
          <a:xfrm rot="5400000" flipH="1" flipV="1">
            <a:off x="5118257" y="3026752"/>
            <a:ext cx="2359102" cy="1431624"/>
          </a:xfrm>
          <a:prstGeom prst="curvedConnector3">
            <a:avLst>
              <a:gd name="adj1" fmla="val -969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56F9057-4E24-7648-A9AD-24D43113BE41}"/>
              </a:ext>
            </a:extLst>
          </p:cNvPr>
          <p:cNvSpPr txBox="1"/>
          <p:nvPr/>
        </p:nvSpPr>
        <p:spPr>
          <a:xfrm>
            <a:off x="4313440" y="5120568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reset</a:t>
            </a:r>
            <a:endParaRPr lang="de-DE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B3B0C5-7935-6B46-85AE-62455D9F4DDB}"/>
              </a:ext>
            </a:extLst>
          </p:cNvPr>
          <p:cNvSpPr txBox="1"/>
          <p:nvPr/>
        </p:nvSpPr>
        <p:spPr>
          <a:xfrm>
            <a:off x="5801359" y="5120567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country</a:t>
            </a:r>
            <a:endParaRPr lang="de-DE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8991E6-F2DC-3C41-A9A2-022F5EB73272}"/>
              </a:ext>
            </a:extLst>
          </p:cNvPr>
          <p:cNvSpPr txBox="1"/>
          <p:nvPr/>
        </p:nvSpPr>
        <p:spPr>
          <a:xfrm>
            <a:off x="3950623" y="2522303"/>
            <a:ext cx="969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continent</a:t>
            </a:r>
            <a:endParaRPr lang="de-DE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4C4E13-4226-994D-A0EA-7C1B75930E78}"/>
              </a:ext>
            </a:extLst>
          </p:cNvPr>
          <p:cNvSpPr txBox="1"/>
          <p:nvPr/>
        </p:nvSpPr>
        <p:spPr>
          <a:xfrm>
            <a:off x="6573889" y="1404039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indicator</a:t>
            </a:r>
            <a:endParaRPr lang="de-DE" sz="1400" dirty="0"/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E87640BD-433B-8142-A210-2B91115F08F4}"/>
              </a:ext>
            </a:extLst>
          </p:cNvPr>
          <p:cNvCxnSpPr>
            <a:cxnSpLocks/>
            <a:stCxn id="8" idx="1"/>
            <a:endCxn id="59" idx="2"/>
          </p:cNvCxnSpPr>
          <p:nvPr/>
        </p:nvCxnSpPr>
        <p:spPr>
          <a:xfrm rot="10800000">
            <a:off x="7013620" y="2563014"/>
            <a:ext cx="1390080" cy="208004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57FFA6F7-7A22-8A4E-91F5-2B5AD93CA2DB}"/>
              </a:ext>
            </a:extLst>
          </p:cNvPr>
          <p:cNvSpPr/>
          <p:nvPr/>
        </p:nvSpPr>
        <p:spPr>
          <a:xfrm>
            <a:off x="862415" y="1630883"/>
            <a:ext cx="1323105" cy="4125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A3F811C-F5AC-D04A-B27D-5FD79798DF90}"/>
              </a:ext>
            </a:extLst>
          </p:cNvPr>
          <p:cNvSpPr/>
          <p:nvPr/>
        </p:nvSpPr>
        <p:spPr>
          <a:xfrm>
            <a:off x="862415" y="2114229"/>
            <a:ext cx="1323105" cy="4125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input</a:t>
            </a:r>
            <a:endParaRPr lang="de-DE" dirty="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D1E5C74-7B33-E249-878C-1AD733A73764}"/>
              </a:ext>
            </a:extLst>
          </p:cNvPr>
          <p:cNvSpPr/>
          <p:nvPr/>
        </p:nvSpPr>
        <p:spPr>
          <a:xfrm>
            <a:off x="862415" y="2597575"/>
            <a:ext cx="1323105" cy="4125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in/</a:t>
            </a:r>
            <a:r>
              <a:rPr lang="de-DE" dirty="0" err="1"/>
              <a:t>output</a:t>
            </a:r>
            <a:endParaRPr lang="de-DE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C4E8760-EFD4-0848-BFA5-D41DAD8F079A}"/>
              </a:ext>
            </a:extLst>
          </p:cNvPr>
          <p:cNvGrpSpPr/>
          <p:nvPr/>
        </p:nvGrpSpPr>
        <p:grpSpPr>
          <a:xfrm>
            <a:off x="894708" y="3594952"/>
            <a:ext cx="1290812" cy="307777"/>
            <a:chOff x="587059" y="3594952"/>
            <a:chExt cx="1290812" cy="3077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9198556-23F5-A44F-A74D-67DB08150609}"/>
                </a:ext>
              </a:extLst>
            </p:cNvPr>
            <p:cNvSpPr txBox="1"/>
            <p:nvPr/>
          </p:nvSpPr>
          <p:spPr>
            <a:xfrm>
              <a:off x="645543" y="3594952"/>
              <a:ext cx="114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serverside</a:t>
              </a:r>
              <a:endParaRPr lang="de-DE" sz="1400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9D502D3-0F87-4140-91B5-F07D4AB0F794}"/>
                </a:ext>
              </a:extLst>
            </p:cNvPr>
            <p:cNvCxnSpPr>
              <a:cxnSpLocks/>
            </p:cNvCxnSpPr>
            <p:nvPr/>
          </p:nvCxnSpPr>
          <p:spPr>
            <a:xfrm>
              <a:off x="587059" y="3902729"/>
              <a:ext cx="1290812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D2ED06C-3D9E-E54C-B057-58628175E3AF}"/>
              </a:ext>
            </a:extLst>
          </p:cNvPr>
          <p:cNvSpPr/>
          <p:nvPr/>
        </p:nvSpPr>
        <p:spPr>
          <a:xfrm>
            <a:off x="862415" y="3078757"/>
            <a:ext cx="1323105" cy="4125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store</a:t>
            </a:r>
            <a:endParaRPr lang="de-DE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BB01C1-9776-1A41-A886-8CB39CA9FA68}"/>
              </a:ext>
            </a:extLst>
          </p:cNvPr>
          <p:cNvGrpSpPr/>
          <p:nvPr/>
        </p:nvGrpSpPr>
        <p:grpSpPr>
          <a:xfrm>
            <a:off x="889458" y="4031130"/>
            <a:ext cx="1290812" cy="307777"/>
            <a:chOff x="587059" y="3594952"/>
            <a:chExt cx="1290812" cy="3077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8402F4F-880B-D44A-B66B-66FEBFBA9DFA}"/>
                </a:ext>
              </a:extLst>
            </p:cNvPr>
            <p:cNvSpPr txBox="1"/>
            <p:nvPr/>
          </p:nvSpPr>
          <p:spPr>
            <a:xfrm>
              <a:off x="645543" y="3594952"/>
              <a:ext cx="1141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clientside</a:t>
              </a:r>
              <a:endParaRPr lang="de-DE" sz="1400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C62116-A3EE-D34F-8221-2DF5F6F23A26}"/>
                </a:ext>
              </a:extLst>
            </p:cNvPr>
            <p:cNvCxnSpPr>
              <a:cxnSpLocks/>
            </p:cNvCxnSpPr>
            <p:nvPr/>
          </p:nvCxnSpPr>
          <p:spPr>
            <a:xfrm>
              <a:off x="587059" y="3902729"/>
              <a:ext cx="129081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D14E3827-92F3-BD4E-BE43-70FB827BA867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4748875" y="3534813"/>
            <a:ext cx="1966" cy="1664275"/>
          </a:xfrm>
          <a:prstGeom prst="curvedConnector3">
            <a:avLst>
              <a:gd name="adj1" fmla="val -1162767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631DB19-CC0D-C54A-94FC-48128BDCDD41}"/>
              </a:ext>
            </a:extLst>
          </p:cNvPr>
          <p:cNvSpPr txBox="1"/>
          <p:nvPr/>
        </p:nvSpPr>
        <p:spPr>
          <a:xfrm>
            <a:off x="4356447" y="4140179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bbox</a:t>
            </a:r>
            <a:endParaRPr lang="de-DE" sz="1400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E835DA5-B02A-7244-9F15-9B2D06AD9CB8}"/>
              </a:ext>
            </a:extLst>
          </p:cNvPr>
          <p:cNvSpPr/>
          <p:nvPr/>
        </p:nvSpPr>
        <p:spPr>
          <a:xfrm>
            <a:off x="6352067" y="2150505"/>
            <a:ext cx="1323105" cy="4125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state</a:t>
            </a:r>
            <a:endParaRPr lang="de-DE" dirty="0"/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E4B59516-53F8-4D41-9A8A-C1FBA7E560A7}"/>
              </a:ext>
            </a:extLst>
          </p:cNvPr>
          <p:cNvCxnSpPr>
            <a:cxnSpLocks/>
            <a:stCxn id="59" idx="2"/>
            <a:endCxn id="5" idx="0"/>
          </p:cNvCxnSpPr>
          <p:nvPr/>
        </p:nvCxnSpPr>
        <p:spPr>
          <a:xfrm rot="5400000">
            <a:off x="5395348" y="2749661"/>
            <a:ext cx="1804920" cy="1431624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A6C1115F-31EA-2944-B3EA-92C1625439C7}"/>
              </a:ext>
            </a:extLst>
          </p:cNvPr>
          <p:cNvCxnSpPr>
            <a:cxnSpLocks/>
            <a:stCxn id="59" idx="3"/>
            <a:endCxn id="7" idx="1"/>
          </p:cNvCxnSpPr>
          <p:nvPr/>
        </p:nvCxnSpPr>
        <p:spPr>
          <a:xfrm>
            <a:off x="7675172" y="2356759"/>
            <a:ext cx="1457055" cy="6101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655B993F-616C-0049-8E31-4C97CF3EAB02}"/>
              </a:ext>
            </a:extLst>
          </p:cNvPr>
          <p:cNvCxnSpPr>
            <a:cxnSpLocks/>
            <a:stCxn id="8" idx="0"/>
            <a:endCxn id="59" idx="2"/>
          </p:cNvCxnSpPr>
          <p:nvPr/>
        </p:nvCxnSpPr>
        <p:spPr>
          <a:xfrm rot="16200000" flipV="1">
            <a:off x="7135074" y="2441559"/>
            <a:ext cx="1802954" cy="2045862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79EE903-4861-7E40-95CE-EC2CC21496AE}"/>
              </a:ext>
            </a:extLst>
          </p:cNvPr>
          <p:cNvSpPr txBox="1"/>
          <p:nvPr/>
        </p:nvSpPr>
        <p:spPr>
          <a:xfrm>
            <a:off x="8175253" y="1537298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regions</a:t>
            </a:r>
            <a:endParaRPr lang="de-DE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524E2D-A5F3-B14B-8FDB-EE0D08A9335B}"/>
              </a:ext>
            </a:extLst>
          </p:cNvPr>
          <p:cNvSpPr txBox="1"/>
          <p:nvPr/>
        </p:nvSpPr>
        <p:spPr>
          <a:xfrm>
            <a:off x="7074244" y="3937848"/>
            <a:ext cx="2495556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regions</a:t>
            </a:r>
            <a:r>
              <a:rPr lang="de-DE" sz="1400" dirty="0"/>
              <a:t>: countries &amp; </a:t>
            </a:r>
            <a:r>
              <a:rPr lang="de-DE" sz="1400" dirty="0" err="1"/>
              <a:t>continents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1078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287C-A3EE-1749-A544-C59F5128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C565-072D-A041-8B58-0C5D3B36B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54A1E-07E3-5641-AFEE-9920D5FFB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" t="446"/>
          <a:stretch/>
        </p:blipFill>
        <p:spPr>
          <a:xfrm>
            <a:off x="173553" y="1415730"/>
            <a:ext cx="11844894" cy="517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5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5E5638-9D51-924F-A5A5-946028044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" t="446"/>
          <a:stretch/>
        </p:blipFill>
        <p:spPr>
          <a:xfrm>
            <a:off x="1880339" y="1776827"/>
            <a:ext cx="4050103" cy="1768154"/>
          </a:xfrm>
          <a:prstGeom prst="rect">
            <a:avLst/>
          </a:prstGeom>
        </p:spPr>
      </p:pic>
      <p:sp>
        <p:nvSpPr>
          <p:cNvPr id="12" name="Circular Arrow 11">
            <a:extLst>
              <a:ext uri="{FF2B5EF4-FFF2-40B4-BE49-F238E27FC236}">
                <a16:creationId xmlns:a16="http://schemas.microsoft.com/office/drawing/2014/main" id="{6BE0C83A-40FC-A74E-8D7C-8CEA35E9E127}"/>
              </a:ext>
            </a:extLst>
          </p:cNvPr>
          <p:cNvSpPr/>
          <p:nvPr/>
        </p:nvSpPr>
        <p:spPr>
          <a:xfrm>
            <a:off x="2400822" y="1329877"/>
            <a:ext cx="1774299" cy="820538"/>
          </a:xfrm>
          <a:prstGeom prst="circularArrow">
            <a:avLst>
              <a:gd name="adj1" fmla="val 6196"/>
              <a:gd name="adj2" fmla="val 275042"/>
              <a:gd name="adj3" fmla="val 21279753"/>
              <a:gd name="adj4" fmla="val 10822159"/>
              <a:gd name="adj5" fmla="val 82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73BE98-C7D5-7C46-A4F7-D6F341FF6E4D}"/>
              </a:ext>
            </a:extLst>
          </p:cNvPr>
          <p:cNvSpPr txBox="1"/>
          <p:nvPr/>
        </p:nvSpPr>
        <p:spPr>
          <a:xfrm>
            <a:off x="2952057" y="1066073"/>
            <a:ext cx="543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bbox</a:t>
            </a:r>
            <a:endParaRPr lang="de-DE" sz="1400" dirty="0"/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05DD6B4E-7878-D04C-959D-062D606A355F}"/>
              </a:ext>
            </a:extLst>
          </p:cNvPr>
          <p:cNvSpPr/>
          <p:nvPr/>
        </p:nvSpPr>
        <p:spPr>
          <a:xfrm rot="18674437">
            <a:off x="2997054" y="3650243"/>
            <a:ext cx="786969" cy="80599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8B768200-186F-B744-9E34-5D22E0696A76}"/>
              </a:ext>
            </a:extLst>
          </p:cNvPr>
          <p:cNvSpPr/>
          <p:nvPr/>
        </p:nvSpPr>
        <p:spPr>
          <a:xfrm rot="14676363">
            <a:off x="2066410" y="3362557"/>
            <a:ext cx="1288120" cy="82996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1F3DD-0CA4-3E4D-A1DB-03F5AD5912B0}"/>
              </a:ext>
            </a:extLst>
          </p:cNvPr>
          <p:cNvSpPr txBox="1"/>
          <p:nvPr/>
        </p:nvSpPr>
        <p:spPr>
          <a:xfrm>
            <a:off x="2727054" y="3945995"/>
            <a:ext cx="650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region</a:t>
            </a:r>
            <a:endParaRPr lang="de-DE" sz="1400" dirty="0"/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0569654F-2DAD-6E48-A910-75027C2C932A}"/>
              </a:ext>
            </a:extLst>
          </p:cNvPr>
          <p:cNvSpPr/>
          <p:nvPr/>
        </p:nvSpPr>
        <p:spPr>
          <a:xfrm rot="10800000">
            <a:off x="3310170" y="4076162"/>
            <a:ext cx="393485" cy="87275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F7DE33BC-8686-DF43-B5F2-ACB212ACE307}"/>
              </a:ext>
            </a:extLst>
          </p:cNvPr>
          <p:cNvSpPr/>
          <p:nvPr/>
        </p:nvSpPr>
        <p:spPr>
          <a:xfrm>
            <a:off x="7693299" y="4444245"/>
            <a:ext cx="2511552" cy="1542288"/>
          </a:xfrm>
          <a:prstGeom prst="ca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E4CA44F-E37A-034D-82E9-C8A00F6AD1DC}"/>
              </a:ext>
            </a:extLst>
          </p:cNvPr>
          <p:cNvSpPr/>
          <p:nvPr/>
        </p:nvSpPr>
        <p:spPr>
          <a:xfrm>
            <a:off x="3813562" y="3923556"/>
            <a:ext cx="1627632" cy="35265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state</a:t>
            </a:r>
            <a:endParaRPr lang="de-DE" dirty="0"/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AB0C075D-76D1-7A44-9563-B8030FA84053}"/>
              </a:ext>
            </a:extLst>
          </p:cNvPr>
          <p:cNvSpPr/>
          <p:nvPr/>
        </p:nvSpPr>
        <p:spPr>
          <a:xfrm flipH="1">
            <a:off x="6120690" y="2572198"/>
            <a:ext cx="3538987" cy="2072954"/>
          </a:xfrm>
          <a:prstGeom prst="bentArrow">
            <a:avLst>
              <a:gd name="adj1" fmla="val 1954"/>
              <a:gd name="adj2" fmla="val 2184"/>
              <a:gd name="adj3" fmla="val 4126"/>
              <a:gd name="adj4" fmla="val 623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E7EE00-A943-C94B-95D2-5D4FB66C96CA}"/>
              </a:ext>
            </a:extLst>
          </p:cNvPr>
          <p:cNvSpPr txBox="1"/>
          <p:nvPr/>
        </p:nvSpPr>
        <p:spPr>
          <a:xfrm>
            <a:off x="2886739" y="4400633"/>
            <a:ext cx="40831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{...,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regions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‘:{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selected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‘:[‘Europe‘, ‘France‘],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active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 ‘Europe‘}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...}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</a:p>
          <a:p>
            <a:endParaRPr lang="de-DE" sz="1200" dirty="0">
              <a:latin typeface="Lucida Sans Typewriter" panose="020B0509030504030204" pitchFamily="49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8BC8FC-F109-E64F-8531-A17DBC9B9170}"/>
              </a:ext>
            </a:extLst>
          </p:cNvPr>
          <p:cNvSpPr txBox="1"/>
          <p:nvPr/>
        </p:nvSpPr>
        <p:spPr>
          <a:xfrm>
            <a:off x="6592158" y="1264180"/>
            <a:ext cx="46410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{...,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indicator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cases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‘</a:t>
            </a:r>
            <a:r>
              <a:rPr lang="de-DE" sz="1200" dirty="0" err="1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map</a:t>
            </a:r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‘:{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‘France‘:{‘iso3‘,‘FRA‘,'value‘:2034},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	‘Germany‘:{‘iso3‘,‘DEU‘,'value‘:1355},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...}</a:t>
            </a:r>
          </a:p>
          <a:p>
            <a:r>
              <a:rPr lang="de-DE" sz="1200" dirty="0">
                <a:latin typeface="Lucida Sans Typewriter" panose="020B0509030504030204" pitchFamily="49" charset="77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</a:p>
          <a:p>
            <a:endParaRPr lang="de-DE" sz="1200" dirty="0">
              <a:latin typeface="Lucida Sans Typewriter" panose="020B0509030504030204" pitchFamily="49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85C8E475-3C99-BC41-A645-AE5FBFE20A34}"/>
              </a:ext>
            </a:extLst>
          </p:cNvPr>
          <p:cNvSpPr/>
          <p:nvPr/>
        </p:nvSpPr>
        <p:spPr>
          <a:xfrm rot="10800000">
            <a:off x="318976" y="299216"/>
            <a:ext cx="321353" cy="72924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50D95C-420E-5B41-A56C-DA7013DC3AAD}"/>
              </a:ext>
            </a:extLst>
          </p:cNvPr>
          <p:cNvSpPr txBox="1"/>
          <p:nvPr/>
        </p:nvSpPr>
        <p:spPr>
          <a:xfrm>
            <a:off x="640329" y="181789"/>
            <a:ext cx="923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client</a:t>
            </a:r>
            <a:r>
              <a:rPr lang="de-DE" sz="1400" dirty="0"/>
              <a:t> </a:t>
            </a:r>
            <a:r>
              <a:rPr lang="de-DE" sz="1400" dirty="0" err="1"/>
              <a:t>side</a:t>
            </a:r>
            <a:endParaRPr lang="de-DE" sz="1400" dirty="0"/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A9901E12-9199-CD4E-BF36-26484956CE8A}"/>
              </a:ext>
            </a:extLst>
          </p:cNvPr>
          <p:cNvSpPr/>
          <p:nvPr/>
        </p:nvSpPr>
        <p:spPr>
          <a:xfrm rot="10800000">
            <a:off x="322518" y="552624"/>
            <a:ext cx="321353" cy="7292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F6DC1-E9DF-EE4D-B3D0-B6B63029686F}"/>
              </a:ext>
            </a:extLst>
          </p:cNvPr>
          <p:cNvSpPr txBox="1"/>
          <p:nvPr/>
        </p:nvSpPr>
        <p:spPr>
          <a:xfrm>
            <a:off x="643871" y="435197"/>
            <a:ext cx="978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server</a:t>
            </a:r>
            <a:r>
              <a:rPr lang="de-DE" sz="1400" dirty="0"/>
              <a:t> </a:t>
            </a:r>
            <a:r>
              <a:rPr lang="de-DE" sz="1400" dirty="0" err="1"/>
              <a:t>side</a:t>
            </a:r>
            <a:endParaRPr lang="de-DE" sz="1400" dirty="0"/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4D7E774D-944E-F747-AE4E-066201C4391D}"/>
              </a:ext>
            </a:extLst>
          </p:cNvPr>
          <p:cNvSpPr/>
          <p:nvPr/>
        </p:nvSpPr>
        <p:spPr>
          <a:xfrm rot="5400000">
            <a:off x="6622000" y="3028683"/>
            <a:ext cx="568991" cy="2663952"/>
          </a:xfrm>
          <a:prstGeom prst="bentArrow">
            <a:avLst>
              <a:gd name="adj1" fmla="val 7427"/>
              <a:gd name="adj2" fmla="val 7449"/>
              <a:gd name="adj3" fmla="val 17121"/>
              <a:gd name="adj4" fmla="val 623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6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1EDD-BF2C-9042-9C12-52977D93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(</a:t>
            </a:r>
            <a:r>
              <a:rPr lang="de-DE" dirty="0" err="1"/>
              <a:t>model</a:t>
            </a:r>
            <a:r>
              <a:rPr lang="de-DE" dirty="0"/>
              <a:t> –</a:t>
            </a:r>
            <a:r>
              <a:rPr lang="de-DE" dirty="0" err="1"/>
              <a:t>view</a:t>
            </a:r>
            <a:r>
              <a:rPr lang="de-DE" dirty="0"/>
              <a:t> – </a:t>
            </a:r>
            <a:r>
              <a:rPr lang="de-DE" dirty="0" err="1"/>
              <a:t>control</a:t>
            </a:r>
            <a:r>
              <a:rPr lang="de-DE" dirty="0"/>
              <a:t>	</a:t>
            </a:r>
            <a:r>
              <a:rPr lang="de-DE" dirty="0" err="1"/>
              <a:t>ler</a:t>
            </a:r>
            <a:r>
              <a:rPr lang="de-DE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0F1C21-70D5-E54A-BC1A-F1A3CB7E44AD}"/>
              </a:ext>
            </a:extLst>
          </p:cNvPr>
          <p:cNvSpPr/>
          <p:nvPr/>
        </p:nvSpPr>
        <p:spPr>
          <a:xfrm>
            <a:off x="2186280" y="3443824"/>
            <a:ext cx="1311563" cy="55418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user</a:t>
            </a:r>
            <a:endParaRPr lang="de-DE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15519E-4C93-8145-AC69-A036D3AB5855}"/>
              </a:ext>
            </a:extLst>
          </p:cNvPr>
          <p:cNvSpPr/>
          <p:nvPr/>
        </p:nvSpPr>
        <p:spPr>
          <a:xfrm>
            <a:off x="4844467" y="2308079"/>
            <a:ext cx="1311563" cy="55418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controller</a:t>
            </a:r>
            <a:endParaRPr lang="de-DE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261826-7F6E-2049-8960-6BFE9FE123BF}"/>
              </a:ext>
            </a:extLst>
          </p:cNvPr>
          <p:cNvSpPr/>
          <p:nvPr/>
        </p:nvSpPr>
        <p:spPr>
          <a:xfrm>
            <a:off x="7419106" y="3474770"/>
            <a:ext cx="1311563" cy="5541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FF1CDB-EC94-2A45-A7CD-7C1384AB33BA}"/>
              </a:ext>
            </a:extLst>
          </p:cNvPr>
          <p:cNvSpPr/>
          <p:nvPr/>
        </p:nvSpPr>
        <p:spPr>
          <a:xfrm>
            <a:off x="4844466" y="4496441"/>
            <a:ext cx="1311563" cy="5541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view</a:t>
            </a:r>
            <a:endParaRPr lang="de-DE" dirty="0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E3ABD28C-B6B5-D946-98C9-20C73BD24F0F}"/>
              </a:ext>
            </a:extLst>
          </p:cNvPr>
          <p:cNvCxnSpPr>
            <a:cxnSpLocks/>
            <a:stCxn id="7" idx="2"/>
            <a:endCxn id="8" idx="3"/>
          </p:cNvCxnSpPr>
          <p:nvPr/>
        </p:nvCxnSpPr>
        <p:spPr>
          <a:xfrm rot="5400000">
            <a:off x="6743169" y="3441813"/>
            <a:ext cx="744580" cy="1918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79C1B0B6-9A90-A544-A4A9-AC9C10EA340F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3413937" y="2013295"/>
            <a:ext cx="858654" cy="20024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8665E169-B6CD-D74A-A7AD-E9F6D721706B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rot="10800000">
            <a:off x="2842062" y="3998006"/>
            <a:ext cx="2002404" cy="7755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D5A67CF3-2CD8-E343-B1C6-B68DD5019DF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82159" y="2585170"/>
            <a:ext cx="1892729" cy="8896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187C96-F37D-3E45-837B-3C138529034E}"/>
              </a:ext>
            </a:extLst>
          </p:cNvPr>
          <p:cNvSpPr txBox="1"/>
          <p:nvPr/>
        </p:nvSpPr>
        <p:spPr>
          <a:xfrm>
            <a:off x="3406845" y="2431280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uses</a:t>
            </a:r>
            <a:endParaRPr lang="de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D36CC6-4D1E-B64C-BAC7-4BB8203B9E3F}"/>
              </a:ext>
            </a:extLst>
          </p:cNvPr>
          <p:cNvSpPr txBox="1"/>
          <p:nvPr/>
        </p:nvSpPr>
        <p:spPr>
          <a:xfrm>
            <a:off x="6961903" y="2431281"/>
            <a:ext cx="119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manipulates</a:t>
            </a:r>
            <a:endParaRPr lang="de-D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69781C-8905-F341-A325-4541109E7316}"/>
              </a:ext>
            </a:extLst>
          </p:cNvPr>
          <p:cNvSpPr txBox="1"/>
          <p:nvPr/>
        </p:nvSpPr>
        <p:spPr>
          <a:xfrm>
            <a:off x="6982688" y="4619643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update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512E6B-C0DC-4949-ACA2-7926F661F2FE}"/>
              </a:ext>
            </a:extLst>
          </p:cNvPr>
          <p:cNvSpPr txBox="1"/>
          <p:nvPr/>
        </p:nvSpPr>
        <p:spPr>
          <a:xfrm>
            <a:off x="3406845" y="4619643"/>
            <a:ext cx="872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sees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53611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18CE-16B8-D842-85A0-0A93CE20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30A9-DF38-3849-BDEE-087269DB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DATA</a:t>
            </a:r>
          </a:p>
          <a:p>
            <a:pPr lvl="2"/>
            <a:r>
              <a:rPr lang="de-DE" dirty="0" err="1"/>
              <a:t>region</a:t>
            </a:r>
            <a:r>
              <a:rPr lang="de-DE" dirty="0"/>
              <a:t>(s)</a:t>
            </a:r>
          </a:p>
          <a:p>
            <a:pPr lvl="2"/>
            <a:r>
              <a:rPr lang="de-DE" dirty="0" err="1"/>
              <a:t>indicator</a:t>
            </a:r>
            <a:endParaRPr lang="de-DE" dirty="0"/>
          </a:p>
          <a:p>
            <a:pPr lvl="2"/>
            <a:r>
              <a:rPr lang="de-DE" dirty="0"/>
              <a:t>time (</a:t>
            </a:r>
            <a:r>
              <a:rPr lang="de-DE" dirty="0" err="1"/>
              <a:t>latest</a:t>
            </a:r>
            <a:r>
              <a:rPr lang="de-DE" dirty="0"/>
              <a:t>, all)</a:t>
            </a:r>
          </a:p>
          <a:p>
            <a:pPr lvl="1"/>
            <a:r>
              <a:rPr lang="de-DE" dirty="0"/>
              <a:t>PULLDOWN: </a:t>
            </a:r>
            <a:r>
              <a:rPr lang="de-DE" dirty="0" err="1"/>
              <a:t>indicator</a:t>
            </a:r>
            <a:endParaRPr lang="de-DE" dirty="0"/>
          </a:p>
          <a:p>
            <a:pPr lvl="1"/>
            <a:r>
              <a:rPr lang="de-DE" dirty="0"/>
              <a:t>MAP: </a:t>
            </a:r>
            <a:r>
              <a:rPr lang="de-DE" dirty="0" err="1"/>
              <a:t>country</a:t>
            </a:r>
            <a:endParaRPr lang="de-DE" dirty="0"/>
          </a:p>
          <a:p>
            <a:pPr lvl="1"/>
            <a:r>
              <a:rPr lang="de-DE" dirty="0"/>
              <a:t>TAP: </a:t>
            </a:r>
            <a:r>
              <a:rPr lang="de-DE" dirty="0" err="1"/>
              <a:t>continent</a:t>
            </a: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29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C986-593A-6543-BA2C-28A0EC4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1326D-F098-3644-90F2-DFF6FFB1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timeseries</a:t>
            </a:r>
            <a:endParaRPr lang="de-DE" dirty="0"/>
          </a:p>
          <a:p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at time 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95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153</Words>
  <Application>Microsoft Macintosh PowerPoint</Application>
  <PresentationFormat>Widescreen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Sans Typewriter</vt:lpstr>
      <vt:lpstr>Office Theme</vt:lpstr>
      <vt:lpstr>PowerPoint Presentation</vt:lpstr>
      <vt:lpstr>Map module</vt:lpstr>
      <vt:lpstr>PowerPoint Presentation</vt:lpstr>
      <vt:lpstr>MVC (model –view – control ler)</vt:lpstr>
      <vt:lpstr>select data</vt:lpstr>
      <vt:lpstr>present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</dc:creator>
  <cp:lastModifiedBy>Mr. Goldstein</cp:lastModifiedBy>
  <cp:revision>21</cp:revision>
  <dcterms:created xsi:type="dcterms:W3CDTF">2020-04-29T12:05:55Z</dcterms:created>
  <dcterms:modified xsi:type="dcterms:W3CDTF">2020-11-10T15:38:50Z</dcterms:modified>
</cp:coreProperties>
</file>