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20"/>
    <p:restoredTop sz="94586"/>
  </p:normalViewPr>
  <p:slideViewPr>
    <p:cSldViewPr snapToGrid="0" snapToObjects="1">
      <p:cViewPr>
        <p:scale>
          <a:sx n="127" d="100"/>
          <a:sy n="127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AB77F-135C-C14F-8059-653D4A4DB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ADBB3-D1BA-EA49-9394-123ED3CD4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65B54-B456-614E-A8EF-02052479E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5F89-5D9A-AC47-B53A-AD027F6E2895}" type="datetimeFigureOut">
              <a:rPr lang="de-DE" smtClean="0"/>
              <a:t>29.04.20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AA503-FEC3-7043-89E2-695A2EA76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22BA7-1B8D-E841-A521-FC8209F88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65C9-5622-A843-B748-5AAEE375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01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8DCD-9305-B04A-9389-FFC56F22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C67C5-C12C-9446-A301-B8A98162B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B11AD-5700-594A-9AB1-D31FD1505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5F89-5D9A-AC47-B53A-AD027F6E2895}" type="datetimeFigureOut">
              <a:rPr lang="de-DE" smtClean="0"/>
              <a:t>29.04.20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133C9-4081-2B4B-A6FB-62752030F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C19A-5418-114E-AC82-7ED424CD9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65C9-5622-A843-B748-5AAEE375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451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661CD7-E7B2-3844-B9F8-818270698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8CD1E-218B-BB41-A92D-A20BE5FB0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79ADD-70CE-B948-99AB-0E80EE2F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5F89-5D9A-AC47-B53A-AD027F6E2895}" type="datetimeFigureOut">
              <a:rPr lang="de-DE" smtClean="0"/>
              <a:t>29.04.20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883A3-0198-6047-9127-E59B55DD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A2297-A45A-234D-B1EE-DD5C123F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65C9-5622-A843-B748-5AAEE375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55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2D6A-18ED-094D-9E81-52B32AB3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4D3F9-E561-FB48-84C7-B0CAFE036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D6737-90E2-6747-8F1B-4772AB4C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5F89-5D9A-AC47-B53A-AD027F6E2895}" type="datetimeFigureOut">
              <a:rPr lang="de-DE" smtClean="0"/>
              <a:t>29.04.20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13D89-51D8-0B4C-AC61-494B02DBD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FCC9F-D9E4-4448-93A1-49D54020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65C9-5622-A843-B748-5AAEE375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74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9E78E-A166-8A49-9F0B-D14498D6D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24218-8FE2-5746-BE4F-881117B92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53867-649F-E345-86D0-25E1D9C07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5F89-5D9A-AC47-B53A-AD027F6E2895}" type="datetimeFigureOut">
              <a:rPr lang="de-DE" smtClean="0"/>
              <a:t>29.04.20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A847F-E43A-9B4B-827E-A317219C5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20217-BC03-CD42-B3D1-53A68E0E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65C9-5622-A843-B748-5AAEE375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6071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D38D2-B5EC-2040-B2B7-9D37354D8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BABC1-122E-6D41-A7F2-CFDFF0000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A4371-6F91-0E48-91D8-05E38A72E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B5F56-E591-414E-9C64-F1FFE5B63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5F89-5D9A-AC47-B53A-AD027F6E2895}" type="datetimeFigureOut">
              <a:rPr lang="de-DE" smtClean="0"/>
              <a:t>29.04.20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91944-0895-D948-9B8C-6F0A5FABE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15C40-FB5C-F644-8CCD-A3C0B83B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65C9-5622-A843-B748-5AAEE375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076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8BACD-878C-1E4E-B860-7DA35307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856B1-4F0E-DB46-BC6F-39D1BAC85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DDCBA-8ACE-F145-BFC0-5151C626F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97B22D-096C-B54F-9E8E-ADE62EE65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EDE6B6-A3D7-4D42-BC63-3DF3C3C86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3B4CCA-8B9A-D844-8AD4-7118372D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5F89-5D9A-AC47-B53A-AD027F6E2895}" type="datetimeFigureOut">
              <a:rPr lang="de-DE" smtClean="0"/>
              <a:t>29.04.20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7EE1A-6262-8A42-8A42-F335DEA5E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2EF3AF-E270-2F4C-A61A-879A0663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65C9-5622-A843-B748-5AAEE375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8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31067-6748-5F41-AFDF-E6EB6BE6A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CF7A42-EB4B-094C-A540-55B78B000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5F89-5D9A-AC47-B53A-AD027F6E2895}" type="datetimeFigureOut">
              <a:rPr lang="de-DE" smtClean="0"/>
              <a:t>29.04.20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6F54E-CEEC-5B4D-ACC2-BD33D9CB4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63C0-B5B6-A74F-89AF-6B23F18C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65C9-5622-A843-B748-5AAEE375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00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CCFC5D-AF32-4147-96F8-A1D3C2A1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5F89-5D9A-AC47-B53A-AD027F6E2895}" type="datetimeFigureOut">
              <a:rPr lang="de-DE" smtClean="0"/>
              <a:t>29.04.20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153CB3-251A-8548-8BB3-531B9488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47957-B080-0647-BCE9-6C4C95F5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65C9-5622-A843-B748-5AAEE375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9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E9339-EB71-624E-B7E9-49D42C73D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B4719-7436-864D-AFB0-946C168B5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9C2B5-0096-EA44-A8E0-E80841002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B9797-BF34-2244-9260-706506B9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5F89-5D9A-AC47-B53A-AD027F6E2895}" type="datetimeFigureOut">
              <a:rPr lang="de-DE" smtClean="0"/>
              <a:t>29.04.20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11AF5-0509-1E44-B973-0D71DC122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15EEA-88CD-E446-88DB-BA8BAF4B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65C9-5622-A843-B748-5AAEE375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42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6B1F8-B95A-6342-8F0D-9ADB2CD0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599DEE-947A-7943-AB01-7EB1EE0B5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7B7E6-3E00-7440-98C7-991A5E31A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4D696-110A-A441-AB7E-4CB382748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5F89-5D9A-AC47-B53A-AD027F6E2895}" type="datetimeFigureOut">
              <a:rPr lang="de-DE" smtClean="0"/>
              <a:t>29.04.20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A25CD-D56F-8D48-B1F8-11081B1B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69752-9C03-444D-B59E-934D2CD1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65C9-5622-A843-B748-5AAEE375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010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19CB90-2866-DF42-8B11-9B06D767A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260F3-6CDF-7841-BCCA-2AD5D4279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51F48-B98F-B442-B74C-302929816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D5F89-5D9A-AC47-B53A-AD027F6E2895}" type="datetimeFigureOut">
              <a:rPr lang="de-DE" smtClean="0"/>
              <a:t>29.04.20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7A802-87C4-FB47-B856-53162A0CB4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C320C-AA2D-EC4A-8F28-A43977DED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065C9-5622-A843-B748-5AAEE375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235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C5D1FA5-8C21-F04B-8298-A1AC76AEB7CC}"/>
              </a:ext>
            </a:extLst>
          </p:cNvPr>
          <p:cNvSpPr/>
          <p:nvPr/>
        </p:nvSpPr>
        <p:spPr>
          <a:xfrm>
            <a:off x="2401455" y="1708727"/>
            <a:ext cx="1311563" cy="5541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tab</a:t>
            </a:r>
            <a:endParaRPr lang="de-DE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4101E9D-3D8A-0F4B-AEAC-3BAE04AFC9D9}"/>
              </a:ext>
            </a:extLst>
          </p:cNvPr>
          <p:cNvSpPr/>
          <p:nvPr/>
        </p:nvSpPr>
        <p:spPr>
          <a:xfrm>
            <a:off x="4271819" y="1708727"/>
            <a:ext cx="1311563" cy="5541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map</a:t>
            </a:r>
            <a:endParaRPr lang="de-DE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9865A80-8001-E141-BC3D-A12F2511D723}"/>
              </a:ext>
            </a:extLst>
          </p:cNvPr>
          <p:cNvSpPr/>
          <p:nvPr/>
        </p:nvSpPr>
        <p:spPr>
          <a:xfrm>
            <a:off x="5190835" y="207818"/>
            <a:ext cx="1311563" cy="5541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dropdown</a:t>
            </a:r>
            <a:endParaRPr lang="de-DE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C22F9DC-95DA-3E43-AE85-0631D10CAE83}"/>
              </a:ext>
            </a:extLst>
          </p:cNvPr>
          <p:cNvSpPr/>
          <p:nvPr/>
        </p:nvSpPr>
        <p:spPr>
          <a:xfrm>
            <a:off x="8114145" y="1715077"/>
            <a:ext cx="1311563" cy="5541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sub-title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7AD2575-01C8-B942-8BE7-83A9420A84BC}"/>
              </a:ext>
            </a:extLst>
          </p:cNvPr>
          <p:cNvSpPr/>
          <p:nvPr/>
        </p:nvSpPr>
        <p:spPr>
          <a:xfrm>
            <a:off x="5449456" y="3266541"/>
            <a:ext cx="1311563" cy="55418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regions</a:t>
            </a:r>
            <a:endParaRPr lang="de-DE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DFE27F5-E157-DC41-AA0E-F105BBD01725}"/>
              </a:ext>
            </a:extLst>
          </p:cNvPr>
          <p:cNvSpPr/>
          <p:nvPr/>
        </p:nvSpPr>
        <p:spPr>
          <a:xfrm>
            <a:off x="6049818" y="1708727"/>
            <a:ext cx="1311563" cy="5541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series</a:t>
            </a:r>
            <a:endParaRPr lang="de-DE" dirty="0"/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E4BCF484-D405-6644-AB99-F8DD8C8934BE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3992419" y="1327727"/>
            <a:ext cx="12700" cy="187036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1C7DF1ED-0107-8242-B2F6-B5B08E10F377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rot="5400000" flipH="1" flipV="1">
            <a:off x="5903603" y="2464544"/>
            <a:ext cx="1003632" cy="6003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3C6479C1-D2E3-D74E-BD69-ECC3B38DC071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rot="5400000">
            <a:off x="4913746" y="775855"/>
            <a:ext cx="946727" cy="9190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EB6C91D1-56D2-0746-A852-23B7CF93149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5802745" y="805871"/>
            <a:ext cx="946727" cy="8589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9F7B6A5-E2E8-5845-9298-28FC17E91006}"/>
              </a:ext>
            </a:extLst>
          </p:cNvPr>
          <p:cNvCxnSpPr>
            <a:cxnSpLocks/>
            <a:stCxn id="4" idx="2"/>
            <a:endCxn id="8" idx="1"/>
          </p:cNvCxnSpPr>
          <p:nvPr/>
        </p:nvCxnSpPr>
        <p:spPr>
          <a:xfrm rot="16200000" flipH="1">
            <a:off x="3612985" y="1707160"/>
            <a:ext cx="1280723" cy="23922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D10D26A7-D932-744C-B3E5-0FC3D7CB312E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 rot="16200000" flipH="1">
            <a:off x="4548167" y="2642342"/>
            <a:ext cx="1280723" cy="52185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5C7260D2-BFCF-9544-BACF-2E6BD58E6EC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6831734" y="-223117"/>
            <a:ext cx="953077" cy="29233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2E0001BD-632F-D349-B83B-EB2A29D494DA}"/>
              </a:ext>
            </a:extLst>
          </p:cNvPr>
          <p:cNvCxnSpPr>
            <a:cxnSpLocks/>
            <a:stCxn id="8" idx="3"/>
            <a:endCxn id="7" idx="2"/>
          </p:cNvCxnSpPr>
          <p:nvPr/>
        </p:nvCxnSpPr>
        <p:spPr>
          <a:xfrm flipV="1">
            <a:off x="6761019" y="2269259"/>
            <a:ext cx="2008908" cy="12743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56F9057-4E24-7648-A9AD-24D43113BE41}"/>
              </a:ext>
            </a:extLst>
          </p:cNvPr>
          <p:cNvSpPr txBox="1"/>
          <p:nvPr/>
        </p:nvSpPr>
        <p:spPr>
          <a:xfrm>
            <a:off x="3562351" y="2226115"/>
            <a:ext cx="872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reset</a:t>
            </a:r>
            <a:endParaRPr lang="de-DE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1B3B0C5-7935-6B46-85AE-62455D9F4DDB}"/>
              </a:ext>
            </a:extLst>
          </p:cNvPr>
          <p:cNvSpPr txBox="1"/>
          <p:nvPr/>
        </p:nvSpPr>
        <p:spPr>
          <a:xfrm>
            <a:off x="4248734" y="2702306"/>
            <a:ext cx="872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country</a:t>
            </a:r>
            <a:endParaRPr lang="de-DE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78991E6-F2DC-3C41-A9A2-022F5EB73272}"/>
              </a:ext>
            </a:extLst>
          </p:cNvPr>
          <p:cNvSpPr txBox="1"/>
          <p:nvPr/>
        </p:nvSpPr>
        <p:spPr>
          <a:xfrm>
            <a:off x="3089566" y="3131123"/>
            <a:ext cx="969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continent</a:t>
            </a:r>
            <a:endParaRPr lang="de-DE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8A7433F-AD2A-BD4C-8B65-B4532AF03F6E}"/>
              </a:ext>
            </a:extLst>
          </p:cNvPr>
          <p:cNvSpPr txBox="1"/>
          <p:nvPr/>
        </p:nvSpPr>
        <p:spPr>
          <a:xfrm>
            <a:off x="6204530" y="2706008"/>
            <a:ext cx="872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regions</a:t>
            </a:r>
            <a:endParaRPr lang="de-DE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CB0CD42-E476-FC49-AEE1-86C6228A20F1}"/>
              </a:ext>
            </a:extLst>
          </p:cNvPr>
          <p:cNvSpPr txBox="1"/>
          <p:nvPr/>
        </p:nvSpPr>
        <p:spPr>
          <a:xfrm>
            <a:off x="8061040" y="3010083"/>
            <a:ext cx="872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regions</a:t>
            </a:r>
            <a:endParaRPr lang="de-DE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7492580-84E8-D243-A818-068E71DFD2F2}"/>
              </a:ext>
            </a:extLst>
          </p:cNvPr>
          <p:cNvSpPr txBox="1"/>
          <p:nvPr/>
        </p:nvSpPr>
        <p:spPr>
          <a:xfrm>
            <a:off x="6832599" y="927585"/>
            <a:ext cx="872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indicator</a:t>
            </a:r>
            <a:endParaRPr lang="de-DE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94C4E13-4226-994D-A0EA-7C1B75930E78}"/>
              </a:ext>
            </a:extLst>
          </p:cNvPr>
          <p:cNvSpPr txBox="1"/>
          <p:nvPr/>
        </p:nvSpPr>
        <p:spPr>
          <a:xfrm>
            <a:off x="4680526" y="961553"/>
            <a:ext cx="872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indicator</a:t>
            </a:r>
            <a:endParaRPr lang="de-DE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CB39F6-FA30-BA4F-A9B9-910C0AD8BD5F}"/>
              </a:ext>
            </a:extLst>
          </p:cNvPr>
          <p:cNvSpPr txBox="1"/>
          <p:nvPr/>
        </p:nvSpPr>
        <p:spPr>
          <a:xfrm>
            <a:off x="5102514" y="2314318"/>
            <a:ext cx="119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bbox</a:t>
            </a:r>
            <a:endParaRPr lang="de-DE" sz="1400" dirty="0"/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continent</a:t>
            </a:r>
            <a:r>
              <a:rPr lang="de-DE" sz="1400" dirty="0"/>
              <a:t>)</a:t>
            </a:r>
          </a:p>
        </p:txBody>
      </p: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E87640BD-433B-8142-A210-2B91115F08F4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rot="16200000" flipV="1">
            <a:off x="5014604" y="2175906"/>
            <a:ext cx="1003632" cy="11776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57FFA6F7-7A22-8A4E-91F5-2B5AD93CA2DB}"/>
              </a:ext>
            </a:extLst>
          </p:cNvPr>
          <p:cNvSpPr/>
          <p:nvPr/>
        </p:nvSpPr>
        <p:spPr>
          <a:xfrm>
            <a:off x="554766" y="1630883"/>
            <a:ext cx="1323105" cy="4125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output</a:t>
            </a:r>
            <a:endParaRPr lang="de-DE" dirty="0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CA3F811C-F5AC-D04A-B27D-5FD79798DF90}"/>
              </a:ext>
            </a:extLst>
          </p:cNvPr>
          <p:cNvSpPr/>
          <p:nvPr/>
        </p:nvSpPr>
        <p:spPr>
          <a:xfrm>
            <a:off x="554766" y="2114229"/>
            <a:ext cx="1323105" cy="4125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input</a:t>
            </a:r>
            <a:endParaRPr lang="de-DE" dirty="0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BD1E5C74-7B33-E249-878C-1AD733A73764}"/>
              </a:ext>
            </a:extLst>
          </p:cNvPr>
          <p:cNvSpPr/>
          <p:nvPr/>
        </p:nvSpPr>
        <p:spPr>
          <a:xfrm>
            <a:off x="554766" y="2597575"/>
            <a:ext cx="1323105" cy="41250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in/</a:t>
            </a:r>
            <a:r>
              <a:rPr lang="de-DE" dirty="0" err="1"/>
              <a:t>output</a:t>
            </a:r>
            <a:endParaRPr lang="de-DE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C4E8760-EFD4-0848-BFA5-D41DAD8F079A}"/>
              </a:ext>
            </a:extLst>
          </p:cNvPr>
          <p:cNvGrpSpPr/>
          <p:nvPr/>
        </p:nvGrpSpPr>
        <p:grpSpPr>
          <a:xfrm>
            <a:off x="587059" y="3594952"/>
            <a:ext cx="1290812" cy="307777"/>
            <a:chOff x="587059" y="3594952"/>
            <a:chExt cx="1290812" cy="307777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9198556-23F5-A44F-A74D-67DB08150609}"/>
                </a:ext>
              </a:extLst>
            </p:cNvPr>
            <p:cNvSpPr txBox="1"/>
            <p:nvPr/>
          </p:nvSpPr>
          <p:spPr>
            <a:xfrm>
              <a:off x="645543" y="3594952"/>
              <a:ext cx="1141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/>
                <a:t>information</a:t>
              </a:r>
              <a:endParaRPr lang="de-DE" sz="1400" dirty="0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9D502D3-0F87-4140-91B5-F07D4AB0F794}"/>
                </a:ext>
              </a:extLst>
            </p:cNvPr>
            <p:cNvCxnSpPr>
              <a:cxnSpLocks/>
            </p:cNvCxnSpPr>
            <p:nvPr/>
          </p:nvCxnSpPr>
          <p:spPr>
            <a:xfrm>
              <a:off x="587059" y="3902729"/>
              <a:ext cx="12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0D35646D-6E36-3D4A-A8DC-E5982A5F0F75}"/>
              </a:ext>
            </a:extLst>
          </p:cNvPr>
          <p:cNvSpPr txBox="1"/>
          <p:nvPr/>
        </p:nvSpPr>
        <p:spPr>
          <a:xfrm>
            <a:off x="5680361" y="1205099"/>
            <a:ext cx="872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indicator</a:t>
            </a:r>
            <a:endParaRPr lang="de-DE" sz="1400" dirty="0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ED2ED06C-3D9E-E54C-B057-58628175E3AF}"/>
              </a:ext>
            </a:extLst>
          </p:cNvPr>
          <p:cNvSpPr/>
          <p:nvPr/>
        </p:nvSpPr>
        <p:spPr>
          <a:xfrm>
            <a:off x="554766" y="3078757"/>
            <a:ext cx="1323105" cy="4125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logic</a:t>
            </a:r>
            <a:r>
              <a:rPr lang="de-DE" dirty="0"/>
              <a:t>/</a:t>
            </a:r>
            <a:r>
              <a:rPr lang="de-DE" dirty="0" err="1"/>
              <a:t>mem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1455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E18CE-16B8-D842-85A0-0A93CE20A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select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C30A9-DF38-3849-BDEE-087269DB7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/>
              <a:t>DATA</a:t>
            </a:r>
          </a:p>
          <a:p>
            <a:pPr lvl="2"/>
            <a:r>
              <a:rPr lang="de-DE" dirty="0" err="1"/>
              <a:t>region</a:t>
            </a:r>
            <a:r>
              <a:rPr lang="de-DE" dirty="0"/>
              <a:t>(s)</a:t>
            </a:r>
          </a:p>
          <a:p>
            <a:pPr lvl="2"/>
            <a:r>
              <a:rPr lang="de-DE" dirty="0" err="1"/>
              <a:t>indicator</a:t>
            </a:r>
            <a:endParaRPr lang="de-DE" dirty="0"/>
          </a:p>
          <a:p>
            <a:pPr lvl="2"/>
            <a:r>
              <a:rPr lang="de-DE" dirty="0"/>
              <a:t>time (</a:t>
            </a:r>
            <a:r>
              <a:rPr lang="de-DE" dirty="0" err="1"/>
              <a:t>latest</a:t>
            </a:r>
            <a:r>
              <a:rPr lang="de-DE" dirty="0"/>
              <a:t>, all)</a:t>
            </a:r>
          </a:p>
          <a:p>
            <a:pPr lvl="1"/>
            <a:r>
              <a:rPr lang="de-DE" dirty="0"/>
              <a:t>PULLDOWN: </a:t>
            </a:r>
            <a:r>
              <a:rPr lang="de-DE" dirty="0" err="1"/>
              <a:t>indicator</a:t>
            </a:r>
            <a:endParaRPr lang="de-DE" dirty="0"/>
          </a:p>
          <a:p>
            <a:pPr lvl="1"/>
            <a:r>
              <a:rPr lang="de-DE" dirty="0"/>
              <a:t>MAP: </a:t>
            </a:r>
            <a:r>
              <a:rPr lang="de-DE" dirty="0" err="1"/>
              <a:t>country</a:t>
            </a:r>
            <a:endParaRPr lang="de-DE" dirty="0"/>
          </a:p>
          <a:p>
            <a:pPr lvl="1"/>
            <a:r>
              <a:rPr lang="de-DE" dirty="0"/>
              <a:t>TAP: </a:t>
            </a:r>
            <a:r>
              <a:rPr lang="de-DE" dirty="0" err="1"/>
              <a:t>continent</a:t>
            </a:r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6298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4C986-593A-6543-BA2C-28A0EC472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present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1326D-F098-3644-90F2-DFF6FFB18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timeseries</a:t>
            </a:r>
            <a:endParaRPr lang="de-DE" dirty="0"/>
          </a:p>
          <a:p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spatial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at time 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6955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1863</TotalTime>
  <Words>62</Words>
  <Application>Microsoft Macintosh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select data</vt:lpstr>
      <vt:lpstr>present data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</dc:creator>
  <cp:lastModifiedBy>DR</cp:lastModifiedBy>
  <cp:revision>8</cp:revision>
  <dcterms:created xsi:type="dcterms:W3CDTF">2020-04-29T12:05:55Z</dcterms:created>
  <dcterms:modified xsi:type="dcterms:W3CDTF">2020-04-30T19:09:28Z</dcterms:modified>
</cp:coreProperties>
</file>