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3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/>
    <p:restoredTop sz="94623"/>
  </p:normalViewPr>
  <p:slideViewPr>
    <p:cSldViewPr snapToGrid="0" snapToObjects="1">
      <p:cViewPr>
        <p:scale>
          <a:sx n="149" d="100"/>
          <a:sy n="149" d="100"/>
        </p:scale>
        <p:origin x="1120" y="4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D7C40-6D7B-4043-B912-EF37514A7BAF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45F5C-D2D3-E344-A72A-B34A12326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45F5C-D2D3-E344-A72A-B34A123269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1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77F-135C-C14F-8059-653D4A4D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ADBB3-D1BA-EA49-9394-123ED3CD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B54-B456-614E-A8EF-0205247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A503-FEC3-7043-89E2-695A2EA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2BA7-1B8D-E841-A521-FC8209F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DCD-9305-B04A-9389-FFC56F22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67C5-C12C-9446-A301-B8A98162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1AD-5700-594A-9AB1-D31FD15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33C9-4081-2B4B-A6FB-6275203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C19A-5418-114E-AC82-7ED424CD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1CD7-E7B2-3844-B9F8-81827069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CD1E-218B-BB41-A92D-A20BE5FB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9ADD-70CE-B948-99AB-0E80EE2F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83A3-0198-6047-9127-E59B55D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2297-A45A-234D-B1EE-DD5C123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D6A-18ED-094D-9E81-52B32AB3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D3F9-E561-FB48-84C7-B0CAFE03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6737-90E2-6747-8F1B-4772AB4C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D89-51D8-0B4C-AC61-494B02D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CC9F-D9E4-4448-93A1-49D54020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E78E-A166-8A49-9F0B-D14498D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218-8FE2-5746-BE4F-881117B9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3867-649F-E345-86D0-25E1D9C0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847F-E43A-9B4B-827E-A317219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0217-BC03-CD42-B3D1-53A68E0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38D2-B5EC-2040-B2B7-9D37354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ABC1-122E-6D41-A7F2-CFDFF00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4371-6F91-0E48-91D8-05E38A7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5F56-E591-414E-9C64-F1FFE5B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1944-0895-D948-9B8C-6F0A5FA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5C40-FB5C-F644-8CCD-A3C0B83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ACD-878C-1E4E-B860-7DA35307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56B1-4F0E-DB46-BC6F-39D1BAC8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DCBA-8ACE-F145-BFC0-5151C626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B22D-096C-B54F-9E8E-ADE62EE6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E6B6-A3D7-4D42-BC63-3DF3C3C8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B4CCA-8B9A-D844-8AD4-7118372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EE1A-6262-8A42-8A42-F335DEA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EF3AF-E270-2F4C-A61A-879A06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067-6748-5F41-AFDF-E6EB6BE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7A42-EB4B-094C-A540-55B78B00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F54E-CEEC-5B4D-ACC2-BD33D9C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63C0-B5B6-A74F-89AF-6B23F18C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FC5D-AF32-4147-96F8-A1D3C2A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53CB3-251A-8548-8BB3-531B948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7957-B080-0647-BCE9-6C4C95F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339-EB71-624E-B7E9-49D42C73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4719-7436-864D-AFB0-946C168B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C2B5-0096-EA44-A8E0-E808410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9797-BF34-2244-9260-706506B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1AF5-0509-1E44-B973-0D71DC1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5EEA-88CD-E446-88DB-BA8BAF4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1F8-B95A-6342-8F0D-9ADB2CD0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99DEE-947A-7943-AB01-7EB1EE0B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B7E6-3E00-7440-98C7-991A5E31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D696-110A-A441-AB7E-4CB38274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25CD-D56F-8D48-B1F8-11081B1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9752-9C03-444D-B59E-934D2CD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CB90-2866-DF42-8B11-9B06D76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60F3-6CDF-7841-BCCA-2AD5D427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F48-B98F-B442-B74C-30292981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A802-87C4-FB47-B856-53162A0C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320C-AA2D-EC4A-8F28-A43977DE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5D1FA5-8C21-F04B-8298-A1AC76AEB7CC}"/>
              </a:ext>
            </a:extLst>
          </p:cNvPr>
          <p:cNvSpPr/>
          <p:nvPr/>
        </p:nvSpPr>
        <p:spPr>
          <a:xfrm>
            <a:off x="3261939" y="436596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tab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101E9D-3D8A-0F4B-AEAC-3BAE04AFC9D9}"/>
              </a:ext>
            </a:extLst>
          </p:cNvPr>
          <p:cNvSpPr/>
          <p:nvPr/>
        </p:nvSpPr>
        <p:spPr>
          <a:xfrm>
            <a:off x="4926214" y="4367933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65A80-8001-E141-BC3D-A12F2511D723}"/>
              </a:ext>
            </a:extLst>
          </p:cNvPr>
          <p:cNvSpPr/>
          <p:nvPr/>
        </p:nvSpPr>
        <p:spPr>
          <a:xfrm>
            <a:off x="4916617" y="492478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22F9DC-95DA-3E43-AE85-0631D10CAE83}"/>
              </a:ext>
            </a:extLst>
          </p:cNvPr>
          <p:cNvSpPr/>
          <p:nvPr/>
        </p:nvSpPr>
        <p:spPr>
          <a:xfrm>
            <a:off x="9132227" y="2689826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sub-title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575-01C8-B942-8BE7-83A9420A84BC}"/>
              </a:ext>
            </a:extLst>
          </p:cNvPr>
          <p:cNvSpPr/>
          <p:nvPr/>
        </p:nvSpPr>
        <p:spPr>
          <a:xfrm>
            <a:off x="8403700" y="436596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comparsion</a:t>
            </a:r>
            <a:endParaRPr lang="de-DE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E27F5-E157-DC41-AA0E-F105BBD01725}"/>
              </a:ext>
            </a:extLst>
          </p:cNvPr>
          <p:cNvSpPr/>
          <p:nvPr/>
        </p:nvSpPr>
        <p:spPr>
          <a:xfrm>
            <a:off x="9132228" y="16389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series</a:t>
            </a:r>
            <a:endParaRPr lang="de-DE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BCF484-D405-6644-AB99-F8DD8C8934B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4748876" y="4088995"/>
            <a:ext cx="1966" cy="1664275"/>
          </a:xfrm>
          <a:prstGeom prst="curvedConnector3">
            <a:avLst>
              <a:gd name="adj1" fmla="val -11627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C7DF1ED-0107-8242-B2F6-B5B08E10F377}"/>
              </a:ext>
            </a:extLst>
          </p:cNvPr>
          <p:cNvCxnSpPr>
            <a:cxnSpLocks/>
            <a:stCxn id="59" idx="3"/>
            <a:endCxn id="9" idx="1"/>
          </p:cNvCxnSpPr>
          <p:nvPr/>
        </p:nvCxnSpPr>
        <p:spPr>
          <a:xfrm flipV="1">
            <a:off x="7675172" y="1916032"/>
            <a:ext cx="1457056" cy="44072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C6479C1-D2E3-D74E-BD69-ECC3B38DC071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rot="16200000" flipH="1">
            <a:off x="5741087" y="877971"/>
            <a:ext cx="1103845" cy="144122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9F7B6A5-E2E8-5845-9298-28FC17E91006}"/>
              </a:ext>
            </a:extLst>
          </p:cNvPr>
          <p:cNvCxnSpPr>
            <a:cxnSpLocks/>
            <a:stCxn id="4" idx="0"/>
            <a:endCxn id="59" idx="1"/>
          </p:cNvCxnSpPr>
          <p:nvPr/>
        </p:nvCxnSpPr>
        <p:spPr>
          <a:xfrm rot="5400000" flipH="1" flipV="1">
            <a:off x="4130290" y="2144190"/>
            <a:ext cx="2009208" cy="243434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D26A7-D932-744C-B3E5-0FC3D7CB312E}"/>
              </a:ext>
            </a:extLst>
          </p:cNvPr>
          <p:cNvCxnSpPr>
            <a:cxnSpLocks/>
            <a:stCxn id="5" idx="2"/>
            <a:endCxn id="59" idx="2"/>
          </p:cNvCxnSpPr>
          <p:nvPr/>
        </p:nvCxnSpPr>
        <p:spPr>
          <a:xfrm rot="5400000" flipH="1" flipV="1">
            <a:off x="5118257" y="3026752"/>
            <a:ext cx="2359102" cy="1431624"/>
          </a:xfrm>
          <a:prstGeom prst="curvedConnector3">
            <a:avLst>
              <a:gd name="adj1" fmla="val -96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F9057-4E24-7648-A9AD-24D43113BE41}"/>
              </a:ext>
            </a:extLst>
          </p:cNvPr>
          <p:cNvSpPr txBox="1"/>
          <p:nvPr/>
        </p:nvSpPr>
        <p:spPr>
          <a:xfrm>
            <a:off x="4313440" y="512056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reset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3B0C5-7935-6B46-85AE-62455D9F4DDB}"/>
              </a:ext>
            </a:extLst>
          </p:cNvPr>
          <p:cNvSpPr txBox="1"/>
          <p:nvPr/>
        </p:nvSpPr>
        <p:spPr>
          <a:xfrm>
            <a:off x="6399406" y="485888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country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991E6-F2DC-3C41-A9A2-022F5EB73272}"/>
              </a:ext>
            </a:extLst>
          </p:cNvPr>
          <p:cNvSpPr txBox="1"/>
          <p:nvPr/>
        </p:nvSpPr>
        <p:spPr>
          <a:xfrm>
            <a:off x="3950623" y="2522303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continent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C4E13-4226-994D-A0EA-7C1B75930E78}"/>
              </a:ext>
            </a:extLst>
          </p:cNvPr>
          <p:cNvSpPr txBox="1"/>
          <p:nvPr/>
        </p:nvSpPr>
        <p:spPr>
          <a:xfrm>
            <a:off x="4768701" y="1066356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indicator</a:t>
            </a:r>
            <a:endParaRPr lang="de-DE" sz="1400" dirty="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7640BD-433B-8142-A210-2B91115F08F4}"/>
              </a:ext>
            </a:extLst>
          </p:cNvPr>
          <p:cNvCxnSpPr>
            <a:cxnSpLocks/>
            <a:stCxn id="8" idx="1"/>
            <a:endCxn id="59" idx="2"/>
          </p:cNvCxnSpPr>
          <p:nvPr/>
        </p:nvCxnSpPr>
        <p:spPr>
          <a:xfrm rot="10800000">
            <a:off x="7013620" y="2563014"/>
            <a:ext cx="1390080" cy="208004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7FFA6F7-7A22-8A4E-91F5-2B5AD93CA2DB}"/>
              </a:ext>
            </a:extLst>
          </p:cNvPr>
          <p:cNvSpPr/>
          <p:nvPr/>
        </p:nvSpPr>
        <p:spPr>
          <a:xfrm>
            <a:off x="862415" y="1630883"/>
            <a:ext cx="1323105" cy="412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A3F811C-F5AC-D04A-B27D-5FD79798DF90}"/>
              </a:ext>
            </a:extLst>
          </p:cNvPr>
          <p:cNvSpPr/>
          <p:nvPr/>
        </p:nvSpPr>
        <p:spPr>
          <a:xfrm>
            <a:off x="862415" y="2114229"/>
            <a:ext cx="1323105" cy="412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D1E5C74-7B33-E249-878C-1AD733A73764}"/>
              </a:ext>
            </a:extLst>
          </p:cNvPr>
          <p:cNvSpPr/>
          <p:nvPr/>
        </p:nvSpPr>
        <p:spPr>
          <a:xfrm>
            <a:off x="862415" y="2597575"/>
            <a:ext cx="1323105" cy="4125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in/</a:t>
            </a:r>
            <a:r>
              <a:rPr lang="de-DE" dirty="0" err="1"/>
              <a:t>output</a:t>
            </a:r>
            <a:endParaRPr lang="de-DE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4E8760-EFD4-0848-BFA5-D41DAD8F079A}"/>
              </a:ext>
            </a:extLst>
          </p:cNvPr>
          <p:cNvGrpSpPr/>
          <p:nvPr/>
        </p:nvGrpSpPr>
        <p:grpSpPr>
          <a:xfrm>
            <a:off x="894708" y="3594952"/>
            <a:ext cx="1290812" cy="307777"/>
            <a:chOff x="587059" y="3594952"/>
            <a:chExt cx="1290812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98556-23F5-A44F-A74D-67DB08150609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serverside</a:t>
              </a:r>
              <a:endParaRPr lang="de-DE" sz="14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D502D3-0F87-4140-91B5-F07D4AB0F794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D2ED06C-3D9E-E54C-B057-58628175E3AF}"/>
              </a:ext>
            </a:extLst>
          </p:cNvPr>
          <p:cNvSpPr/>
          <p:nvPr/>
        </p:nvSpPr>
        <p:spPr>
          <a:xfrm>
            <a:off x="862415" y="3078757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store</a:t>
            </a:r>
            <a:endParaRPr lang="de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BB01C1-9776-1A41-A886-8CB39CA9FA68}"/>
              </a:ext>
            </a:extLst>
          </p:cNvPr>
          <p:cNvGrpSpPr/>
          <p:nvPr/>
        </p:nvGrpSpPr>
        <p:grpSpPr>
          <a:xfrm>
            <a:off x="889458" y="4031130"/>
            <a:ext cx="1290812" cy="307777"/>
            <a:chOff x="587059" y="3594952"/>
            <a:chExt cx="1290812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402F4F-880B-D44A-B66B-66FEBFBA9DFA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clientside</a:t>
              </a:r>
              <a:endParaRPr lang="de-DE" sz="14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C62116-A3EE-D34F-8221-2DF5F6F23A26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D14E3827-92F3-BD4E-BE43-70FB827BA867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4748875" y="3534813"/>
            <a:ext cx="1966" cy="1664275"/>
          </a:xfrm>
          <a:prstGeom prst="curvedConnector3">
            <a:avLst>
              <a:gd name="adj1" fmla="val -11627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31DB19-CC0D-C54A-94FC-48128BDCDD41}"/>
              </a:ext>
            </a:extLst>
          </p:cNvPr>
          <p:cNvSpPr txBox="1"/>
          <p:nvPr/>
        </p:nvSpPr>
        <p:spPr>
          <a:xfrm>
            <a:off x="4356447" y="414017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E835DA5-B02A-7244-9F15-9B2D06AD9CB8}"/>
              </a:ext>
            </a:extLst>
          </p:cNvPr>
          <p:cNvSpPr/>
          <p:nvPr/>
        </p:nvSpPr>
        <p:spPr>
          <a:xfrm>
            <a:off x="6352067" y="2150505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4B59516-53F8-4D41-9A8A-C1FBA7E560A7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rot="5400000">
            <a:off x="5395348" y="2749661"/>
            <a:ext cx="1804920" cy="143162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A6C1115F-31EA-2944-B3EA-92C1625439C7}"/>
              </a:ext>
            </a:extLst>
          </p:cNvPr>
          <p:cNvCxnSpPr>
            <a:cxnSpLocks/>
            <a:stCxn id="59" idx="3"/>
            <a:endCxn id="7" idx="1"/>
          </p:cNvCxnSpPr>
          <p:nvPr/>
        </p:nvCxnSpPr>
        <p:spPr>
          <a:xfrm>
            <a:off x="7675172" y="2356759"/>
            <a:ext cx="1457055" cy="610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79EE903-4861-7E40-95CE-EC2CC21496AE}"/>
              </a:ext>
            </a:extLst>
          </p:cNvPr>
          <p:cNvSpPr txBox="1"/>
          <p:nvPr/>
        </p:nvSpPr>
        <p:spPr>
          <a:xfrm>
            <a:off x="7366333" y="3891084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524E2D-A5F3-B14B-8FDB-EE0D08A9335B}"/>
              </a:ext>
            </a:extLst>
          </p:cNvPr>
          <p:cNvSpPr txBox="1"/>
          <p:nvPr/>
        </p:nvSpPr>
        <p:spPr>
          <a:xfrm>
            <a:off x="4541352" y="6350290"/>
            <a:ext cx="24955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r>
              <a:rPr lang="de-DE" sz="1400" dirty="0"/>
              <a:t>: countries &amp; </a:t>
            </a:r>
            <a:r>
              <a:rPr lang="de-DE" sz="1400" dirty="0" err="1"/>
              <a:t>continents</a:t>
            </a:r>
            <a:endParaRPr lang="de-DE" sz="1400" dirty="0"/>
          </a:p>
        </p:txBody>
      </p:sp>
      <p:pic>
        <p:nvPicPr>
          <p:cNvPr id="141" name="Graphic 140" descr="Checkmark">
            <a:extLst>
              <a:ext uri="{FF2B5EF4-FFF2-40B4-BE49-F238E27FC236}">
                <a16:creationId xmlns:a16="http://schemas.microsoft.com/office/drawing/2014/main" id="{90D7F908-1618-2D46-8DAF-873CF43C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215" y="3778913"/>
            <a:ext cx="359299" cy="359299"/>
          </a:xfrm>
          <a:prstGeom prst="rect">
            <a:avLst/>
          </a:prstGeom>
        </p:spPr>
      </p:pic>
      <p:pic>
        <p:nvPicPr>
          <p:cNvPr id="142" name="Graphic 141" descr="Checkmark">
            <a:extLst>
              <a:ext uri="{FF2B5EF4-FFF2-40B4-BE49-F238E27FC236}">
                <a16:creationId xmlns:a16="http://schemas.microsoft.com/office/drawing/2014/main" id="{F71A20AB-2635-FD45-915E-D29BED19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5572" y="4562816"/>
            <a:ext cx="359299" cy="359299"/>
          </a:xfrm>
          <a:prstGeom prst="rect">
            <a:avLst/>
          </a:prstGeom>
        </p:spPr>
      </p:pic>
      <p:pic>
        <p:nvPicPr>
          <p:cNvPr id="143" name="Graphic 142" descr="Checkmark">
            <a:extLst>
              <a:ext uri="{FF2B5EF4-FFF2-40B4-BE49-F238E27FC236}">
                <a16:creationId xmlns:a16="http://schemas.microsoft.com/office/drawing/2014/main" id="{7D1D9E9D-87A9-9349-B80A-B709AF7F0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9905" y="1833824"/>
            <a:ext cx="359299" cy="359299"/>
          </a:xfrm>
          <a:prstGeom prst="rect">
            <a:avLst/>
          </a:prstGeom>
        </p:spPr>
      </p:pic>
      <p:pic>
        <p:nvPicPr>
          <p:cNvPr id="144" name="Graphic 143" descr="Checkmark">
            <a:extLst>
              <a:ext uri="{FF2B5EF4-FFF2-40B4-BE49-F238E27FC236}">
                <a16:creationId xmlns:a16="http://schemas.microsoft.com/office/drawing/2014/main" id="{EBF9E5DA-7BA9-0443-8055-C172400A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8348" y="2764964"/>
            <a:ext cx="359299" cy="359299"/>
          </a:xfrm>
          <a:prstGeom prst="rect">
            <a:avLst/>
          </a:prstGeom>
        </p:spPr>
      </p:pic>
      <p:pic>
        <p:nvPicPr>
          <p:cNvPr id="145" name="Graphic 144" descr="Checkmark">
            <a:extLst>
              <a:ext uri="{FF2B5EF4-FFF2-40B4-BE49-F238E27FC236}">
                <a16:creationId xmlns:a16="http://schemas.microsoft.com/office/drawing/2014/main" id="{90FA97D6-D9CA-AB45-ABC2-B7236CAC6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839" y="3612028"/>
            <a:ext cx="359299" cy="359299"/>
          </a:xfrm>
          <a:prstGeom prst="rect">
            <a:avLst/>
          </a:prstGeom>
        </p:spPr>
      </p:pic>
      <p:pic>
        <p:nvPicPr>
          <p:cNvPr id="146" name="Graphic 145" descr="Checkmark">
            <a:extLst>
              <a:ext uri="{FF2B5EF4-FFF2-40B4-BE49-F238E27FC236}">
                <a16:creationId xmlns:a16="http://schemas.microsoft.com/office/drawing/2014/main" id="{162B18A8-F5EA-064D-BBF5-AA8195ADC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998" y="1047459"/>
            <a:ext cx="359299" cy="35929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29171776-98CC-D344-93CE-554DDFE11636}"/>
              </a:ext>
            </a:extLst>
          </p:cNvPr>
          <p:cNvSpPr txBox="1"/>
          <p:nvPr/>
        </p:nvSpPr>
        <p:spPr>
          <a:xfrm>
            <a:off x="4770560" y="1424525"/>
            <a:ext cx="115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aggregation</a:t>
            </a:r>
            <a:endParaRPr lang="de-DE" sz="1400" dirty="0"/>
          </a:p>
        </p:txBody>
      </p:sp>
      <p:pic>
        <p:nvPicPr>
          <p:cNvPr id="149" name="Graphic 148" descr="Checkmark">
            <a:extLst>
              <a:ext uri="{FF2B5EF4-FFF2-40B4-BE49-F238E27FC236}">
                <a16:creationId xmlns:a16="http://schemas.microsoft.com/office/drawing/2014/main" id="{D5D11FA2-56F9-9A4E-9515-39CD62DF6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9858" y="1405628"/>
            <a:ext cx="359299" cy="359299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68F3CEB-787E-6942-A31C-E293682D37E9}"/>
              </a:ext>
            </a:extLst>
          </p:cNvPr>
          <p:cNvSpPr txBox="1"/>
          <p:nvPr/>
        </p:nvSpPr>
        <p:spPr>
          <a:xfrm>
            <a:off x="4770013" y="1765210"/>
            <a:ext cx="146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per_capita</a:t>
            </a:r>
            <a:endParaRPr lang="de-DE" sz="1400" dirty="0"/>
          </a:p>
        </p:txBody>
      </p:sp>
      <p:pic>
        <p:nvPicPr>
          <p:cNvPr id="151" name="Graphic 150" descr="Checkmark">
            <a:extLst>
              <a:ext uri="{FF2B5EF4-FFF2-40B4-BE49-F238E27FC236}">
                <a16:creationId xmlns:a16="http://schemas.microsoft.com/office/drawing/2014/main" id="{4FCF0E6F-C2E7-8D4C-8E1E-328FD6E4B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9311" y="1746313"/>
            <a:ext cx="359299" cy="359299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4C94560C-595B-B24D-89C0-28C7C959D04C}"/>
              </a:ext>
            </a:extLst>
          </p:cNvPr>
          <p:cNvSpPr txBox="1"/>
          <p:nvPr/>
        </p:nvSpPr>
        <p:spPr>
          <a:xfrm>
            <a:off x="8259391" y="1993260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1078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87C-A3EE-1749-A544-C59F5128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C565-072D-A041-8B58-0C5D3B36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54A1E-07E3-5641-AFEE-9920D5FF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 t="446"/>
          <a:stretch/>
        </p:blipFill>
        <p:spPr>
          <a:xfrm>
            <a:off x="173553" y="1415730"/>
            <a:ext cx="11844894" cy="5171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A9ED8-8F2C-4E4B-B61A-D7B9673047E7}"/>
              </a:ext>
            </a:extLst>
          </p:cNvPr>
          <p:cNvSpPr txBox="1"/>
          <p:nvPr/>
        </p:nvSpPr>
        <p:spPr>
          <a:xfrm>
            <a:off x="602477" y="5538885"/>
            <a:ext cx="199117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add</a:t>
            </a:r>
            <a:r>
              <a:rPr lang="de-DE" dirty="0"/>
              <a:t> Europe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comparsion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9A7FB-9F9C-8F46-927E-45A1A7625E54}"/>
              </a:ext>
            </a:extLst>
          </p:cNvPr>
          <p:cNvSpPr txBox="1"/>
          <p:nvPr/>
        </p:nvSpPr>
        <p:spPr>
          <a:xfrm>
            <a:off x="401651" y="4795939"/>
            <a:ext cx="23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2342342 </a:t>
            </a:r>
            <a:r>
              <a:rPr lang="de-DE" dirty="0" err="1"/>
              <a:t>cases</a:t>
            </a:r>
            <a:r>
              <a:rPr lang="de-DE" dirty="0"/>
              <a:t> in Europe on 2020-01-10</a:t>
            </a:r>
          </a:p>
        </p:txBody>
      </p:sp>
    </p:spTree>
    <p:extLst>
      <p:ext uri="{BB962C8B-B14F-4D97-AF65-F5344CB8AC3E}">
        <p14:creationId xmlns:p14="http://schemas.microsoft.com/office/powerpoint/2010/main" val="41248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E5638-9D51-924F-A5A5-946028044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" t="446"/>
          <a:stretch/>
        </p:blipFill>
        <p:spPr>
          <a:xfrm>
            <a:off x="1880339" y="1776827"/>
            <a:ext cx="4050103" cy="1768154"/>
          </a:xfrm>
          <a:prstGeom prst="rect">
            <a:avLst/>
          </a:prstGeom>
        </p:spPr>
      </p:pic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6BE0C83A-40FC-A74E-8D7C-8CEA35E9E127}"/>
              </a:ext>
            </a:extLst>
          </p:cNvPr>
          <p:cNvSpPr/>
          <p:nvPr/>
        </p:nvSpPr>
        <p:spPr>
          <a:xfrm>
            <a:off x="2400822" y="1329877"/>
            <a:ext cx="1774299" cy="820538"/>
          </a:xfrm>
          <a:prstGeom prst="circularArrow">
            <a:avLst>
              <a:gd name="adj1" fmla="val 6196"/>
              <a:gd name="adj2" fmla="val 275042"/>
              <a:gd name="adj3" fmla="val 21279753"/>
              <a:gd name="adj4" fmla="val 10822159"/>
              <a:gd name="adj5" fmla="val 82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3BE98-C7D5-7C46-A4F7-D6F341FF6E4D}"/>
              </a:ext>
            </a:extLst>
          </p:cNvPr>
          <p:cNvSpPr txBox="1"/>
          <p:nvPr/>
        </p:nvSpPr>
        <p:spPr>
          <a:xfrm>
            <a:off x="2952057" y="1066073"/>
            <a:ext cx="543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05DD6B4E-7878-D04C-959D-062D606A355F}"/>
              </a:ext>
            </a:extLst>
          </p:cNvPr>
          <p:cNvSpPr/>
          <p:nvPr/>
        </p:nvSpPr>
        <p:spPr>
          <a:xfrm rot="18674437">
            <a:off x="2997054" y="3650243"/>
            <a:ext cx="786969" cy="8059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8B768200-186F-B744-9E34-5D22E0696A76}"/>
              </a:ext>
            </a:extLst>
          </p:cNvPr>
          <p:cNvSpPr/>
          <p:nvPr/>
        </p:nvSpPr>
        <p:spPr>
          <a:xfrm rot="14676363">
            <a:off x="2066410" y="3362557"/>
            <a:ext cx="1288120" cy="8299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1F3DD-0CA4-3E4D-A1DB-03F5AD5912B0}"/>
              </a:ext>
            </a:extLst>
          </p:cNvPr>
          <p:cNvSpPr txBox="1"/>
          <p:nvPr/>
        </p:nvSpPr>
        <p:spPr>
          <a:xfrm>
            <a:off x="2727054" y="3945995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region</a:t>
            </a:r>
            <a:endParaRPr lang="de-DE" sz="140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569654F-2DAD-6E48-A910-75027C2C932A}"/>
              </a:ext>
            </a:extLst>
          </p:cNvPr>
          <p:cNvSpPr/>
          <p:nvPr/>
        </p:nvSpPr>
        <p:spPr>
          <a:xfrm rot="10800000">
            <a:off x="3310170" y="4076162"/>
            <a:ext cx="393485" cy="872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7DE33BC-8686-DF43-B5F2-ACB212ACE307}"/>
              </a:ext>
            </a:extLst>
          </p:cNvPr>
          <p:cNvSpPr/>
          <p:nvPr/>
        </p:nvSpPr>
        <p:spPr>
          <a:xfrm>
            <a:off x="7693299" y="4444245"/>
            <a:ext cx="2511552" cy="154228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4CA44F-E37A-034D-82E9-C8A00F6AD1DC}"/>
              </a:ext>
            </a:extLst>
          </p:cNvPr>
          <p:cNvSpPr/>
          <p:nvPr/>
        </p:nvSpPr>
        <p:spPr>
          <a:xfrm>
            <a:off x="3813562" y="3923556"/>
            <a:ext cx="1627632" cy="3526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B0C075D-76D1-7A44-9563-B8030FA84053}"/>
              </a:ext>
            </a:extLst>
          </p:cNvPr>
          <p:cNvSpPr/>
          <p:nvPr/>
        </p:nvSpPr>
        <p:spPr>
          <a:xfrm flipH="1">
            <a:off x="6120690" y="2572198"/>
            <a:ext cx="3538987" cy="2072954"/>
          </a:xfrm>
          <a:prstGeom prst="bentArrow">
            <a:avLst>
              <a:gd name="adj1" fmla="val 1954"/>
              <a:gd name="adj2" fmla="val 2184"/>
              <a:gd name="adj3" fmla="val 4126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7EE00-A943-C94B-95D2-5D4FB66C96CA}"/>
              </a:ext>
            </a:extLst>
          </p:cNvPr>
          <p:cNvSpPr txBox="1"/>
          <p:nvPr/>
        </p:nvSpPr>
        <p:spPr>
          <a:xfrm>
            <a:off x="2886739" y="4400633"/>
            <a:ext cx="40831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regions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selected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‘:[‘Europe‘, ‘France‘],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active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 ‘Europe‘}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BC8FC-F109-E64F-8531-A17DBC9B9170}"/>
              </a:ext>
            </a:extLst>
          </p:cNvPr>
          <p:cNvSpPr txBox="1"/>
          <p:nvPr/>
        </p:nvSpPr>
        <p:spPr>
          <a:xfrm>
            <a:off x="6592158" y="1264180"/>
            <a:ext cx="464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indicator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cases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‘France‘:{‘iso3‘,‘FRA‘,'value‘:2034},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‘Germany‘:{‘iso3‘,‘DEU‘,'value‘:1355},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85C8E475-3C99-BC41-A645-AE5FBFE20A34}"/>
              </a:ext>
            </a:extLst>
          </p:cNvPr>
          <p:cNvSpPr/>
          <p:nvPr/>
        </p:nvSpPr>
        <p:spPr>
          <a:xfrm rot="10800000">
            <a:off x="318976" y="299216"/>
            <a:ext cx="321353" cy="7292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0D95C-420E-5B41-A56C-DA7013DC3AAD}"/>
              </a:ext>
            </a:extLst>
          </p:cNvPr>
          <p:cNvSpPr txBox="1"/>
          <p:nvPr/>
        </p:nvSpPr>
        <p:spPr>
          <a:xfrm>
            <a:off x="640329" y="181789"/>
            <a:ext cx="92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client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A9901E12-9199-CD4E-BF36-26484956CE8A}"/>
              </a:ext>
            </a:extLst>
          </p:cNvPr>
          <p:cNvSpPr/>
          <p:nvPr/>
        </p:nvSpPr>
        <p:spPr>
          <a:xfrm rot="10800000">
            <a:off x="322518" y="552624"/>
            <a:ext cx="321353" cy="729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F6DC1-E9DF-EE4D-B3D0-B6B63029686F}"/>
              </a:ext>
            </a:extLst>
          </p:cNvPr>
          <p:cNvSpPr txBox="1"/>
          <p:nvPr/>
        </p:nvSpPr>
        <p:spPr>
          <a:xfrm>
            <a:off x="643871" y="435197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server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4D7E774D-944E-F747-AE4E-066201C4391D}"/>
              </a:ext>
            </a:extLst>
          </p:cNvPr>
          <p:cNvSpPr/>
          <p:nvPr/>
        </p:nvSpPr>
        <p:spPr>
          <a:xfrm rot="5400000">
            <a:off x="6622000" y="3028683"/>
            <a:ext cx="568991" cy="2663952"/>
          </a:xfrm>
          <a:prstGeom prst="bentArrow">
            <a:avLst>
              <a:gd name="adj1" fmla="val 7427"/>
              <a:gd name="adj2" fmla="val 7449"/>
              <a:gd name="adj3" fmla="val 17121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6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77C6-2B6B-2C43-B972-1AD09FF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F24D-1A81-FB49-A88F-2753B1BD8DD0}"/>
              </a:ext>
            </a:extLst>
          </p:cNvPr>
          <p:cNvSpPr txBox="1"/>
          <p:nvPr/>
        </p:nvSpPr>
        <p:spPr>
          <a:xfrm>
            <a:off x="165721" y="1690688"/>
            <a:ext cx="547137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indicator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cases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	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	‘France‘:{‘iso3‘,‘FRA‘,'value‘:2034},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	‘Germany‘:{‘iso3‘,‘DEU‘,'value‘:1355}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regions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selected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‘:[‘Europe‘, ‘France‘],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active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 ‘Europe‘}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EDD-BF2C-9042-9C12-52977D93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</a:t>
            </a:r>
            <a:r>
              <a:rPr lang="de-DE" dirty="0" err="1"/>
              <a:t>model</a:t>
            </a:r>
            <a:r>
              <a:rPr lang="de-DE" dirty="0"/>
              <a:t> –</a:t>
            </a:r>
            <a:r>
              <a:rPr lang="de-DE" dirty="0" err="1"/>
              <a:t>view</a:t>
            </a:r>
            <a:r>
              <a:rPr lang="de-DE" dirty="0"/>
              <a:t> – </a:t>
            </a:r>
            <a:r>
              <a:rPr lang="de-DE" dirty="0" err="1"/>
              <a:t>control</a:t>
            </a:r>
            <a:r>
              <a:rPr lang="de-DE" dirty="0"/>
              <a:t>	</a:t>
            </a:r>
            <a:r>
              <a:rPr lang="de-DE" dirty="0" err="1"/>
              <a:t>ler</a:t>
            </a:r>
            <a:r>
              <a:rPr lang="de-DE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F1C21-70D5-E54A-BC1A-F1A3CB7E44AD}"/>
              </a:ext>
            </a:extLst>
          </p:cNvPr>
          <p:cNvSpPr/>
          <p:nvPr/>
        </p:nvSpPr>
        <p:spPr>
          <a:xfrm>
            <a:off x="2186280" y="3443824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15519E-4C93-8145-AC69-A036D3AB5855}"/>
              </a:ext>
            </a:extLst>
          </p:cNvPr>
          <p:cNvSpPr/>
          <p:nvPr/>
        </p:nvSpPr>
        <p:spPr>
          <a:xfrm>
            <a:off x="4844467" y="2308079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controller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61826-7F6E-2049-8960-6BFE9FE123BF}"/>
              </a:ext>
            </a:extLst>
          </p:cNvPr>
          <p:cNvSpPr/>
          <p:nvPr/>
        </p:nvSpPr>
        <p:spPr>
          <a:xfrm>
            <a:off x="7419106" y="3474770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FF1CDB-EC94-2A45-A7CD-7C1384AB33BA}"/>
              </a:ext>
            </a:extLst>
          </p:cNvPr>
          <p:cNvSpPr/>
          <p:nvPr/>
        </p:nvSpPr>
        <p:spPr>
          <a:xfrm>
            <a:off x="4844466" y="44964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view</a:t>
            </a:r>
            <a:endParaRPr lang="de-DE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3ABD28C-B6B5-D946-98C9-20C73BD24F0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6743169" y="3441813"/>
            <a:ext cx="744580" cy="1918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9C1B0B6-9A90-A544-A4A9-AC9C10EA340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413937" y="2013295"/>
            <a:ext cx="858654" cy="2002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665E169-B6CD-D74A-A7AD-E9F6D721706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842062" y="3998006"/>
            <a:ext cx="2002404" cy="7755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5A67CF3-2CD8-E343-B1C6-B68DD5019D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82159" y="2585170"/>
            <a:ext cx="1892729" cy="889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C96-F37D-3E45-837B-3C138529034E}"/>
              </a:ext>
            </a:extLst>
          </p:cNvPr>
          <p:cNvSpPr txBox="1"/>
          <p:nvPr/>
        </p:nvSpPr>
        <p:spPr>
          <a:xfrm>
            <a:off x="3406845" y="2431280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uses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36CC6-4D1E-B64C-BAC7-4BB8203B9E3F}"/>
              </a:ext>
            </a:extLst>
          </p:cNvPr>
          <p:cNvSpPr txBox="1"/>
          <p:nvPr/>
        </p:nvSpPr>
        <p:spPr>
          <a:xfrm>
            <a:off x="6961903" y="2431281"/>
            <a:ext cx="119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manipulates</a:t>
            </a:r>
            <a:endParaRPr lang="de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9781C-8905-F341-A325-4541109E7316}"/>
              </a:ext>
            </a:extLst>
          </p:cNvPr>
          <p:cNvSpPr txBox="1"/>
          <p:nvPr/>
        </p:nvSpPr>
        <p:spPr>
          <a:xfrm>
            <a:off x="6982688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512E6B-C0DC-4949-ACA2-7926F661F2FE}"/>
              </a:ext>
            </a:extLst>
          </p:cNvPr>
          <p:cNvSpPr txBox="1"/>
          <p:nvPr/>
        </p:nvSpPr>
        <p:spPr>
          <a:xfrm>
            <a:off x="3406845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sees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61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8CE-16B8-D842-85A0-0A93CE2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30A9-DF38-3849-BDEE-087269DB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DATA</a:t>
            </a:r>
          </a:p>
          <a:p>
            <a:pPr lvl="2"/>
            <a:r>
              <a:rPr lang="de-DE" dirty="0" err="1"/>
              <a:t>region</a:t>
            </a:r>
            <a:r>
              <a:rPr lang="de-DE" dirty="0"/>
              <a:t>(s)</a:t>
            </a:r>
          </a:p>
          <a:p>
            <a:pPr lvl="2"/>
            <a:r>
              <a:rPr lang="de-DE" dirty="0" err="1"/>
              <a:t>indicator</a:t>
            </a:r>
            <a:endParaRPr lang="de-DE" dirty="0"/>
          </a:p>
          <a:p>
            <a:pPr lvl="2"/>
            <a:r>
              <a:rPr lang="de-DE" dirty="0"/>
              <a:t>time (</a:t>
            </a:r>
            <a:r>
              <a:rPr lang="de-DE" dirty="0" err="1"/>
              <a:t>latest</a:t>
            </a:r>
            <a:r>
              <a:rPr lang="de-DE" dirty="0"/>
              <a:t>, all)</a:t>
            </a:r>
          </a:p>
          <a:p>
            <a:pPr lvl="1"/>
            <a:r>
              <a:rPr lang="de-DE" dirty="0"/>
              <a:t>PULLDOWN: </a:t>
            </a:r>
            <a:r>
              <a:rPr lang="de-DE" dirty="0" err="1"/>
              <a:t>indicator</a:t>
            </a:r>
            <a:endParaRPr lang="de-DE" dirty="0"/>
          </a:p>
          <a:p>
            <a:pPr lvl="1"/>
            <a:r>
              <a:rPr lang="de-DE" dirty="0"/>
              <a:t>MAP: </a:t>
            </a:r>
            <a:r>
              <a:rPr lang="de-DE" dirty="0" err="1"/>
              <a:t>country</a:t>
            </a:r>
            <a:endParaRPr lang="de-DE" dirty="0"/>
          </a:p>
          <a:p>
            <a:pPr lvl="1"/>
            <a:r>
              <a:rPr lang="de-DE" dirty="0"/>
              <a:t>TAP: </a:t>
            </a:r>
            <a:r>
              <a:rPr lang="de-DE" dirty="0" err="1"/>
              <a:t>continent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9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C986-593A-6543-BA2C-28A0EC4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326D-F098-3644-90F2-DFF6FFB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de-DE" dirty="0"/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at time 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9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7683</TotalTime>
  <Words>234</Words>
  <Application>Microsoft Macintosh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Map module</vt:lpstr>
      <vt:lpstr>PowerPoint Presentation</vt:lpstr>
      <vt:lpstr>State</vt:lpstr>
      <vt:lpstr>MVC (model –view – control ler)</vt:lpstr>
      <vt:lpstr>select data</vt:lpstr>
      <vt:lpstr>present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Mr. Goldstein</cp:lastModifiedBy>
  <cp:revision>27</cp:revision>
  <dcterms:created xsi:type="dcterms:W3CDTF">2020-04-29T12:05:55Z</dcterms:created>
  <dcterms:modified xsi:type="dcterms:W3CDTF">2020-11-13T09:04:07Z</dcterms:modified>
</cp:coreProperties>
</file>