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6" r:id="rId5"/>
    <p:sldId id="259" r:id="rId6"/>
    <p:sldId id="267" r:id="rId7"/>
    <p:sldId id="263" r:id="rId8"/>
    <p:sldId id="261" r:id="rId9"/>
    <p:sldId id="262" r:id="rId10"/>
    <p:sldId id="265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70245-34BD-47A5-BBBC-2A298170FA12}" v="10" dt="2022-02-03T13:50:46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, Di Truong" userId="5566e200-a785-4bcf-a5a4-68804bc13593" providerId="ADAL" clId="{C1E70245-34BD-47A5-BBBC-2A298170FA12}"/>
    <pc:docChg chg="undo custSel addSld delSld modSld sldOrd">
      <pc:chgData name="Ly, Di Truong" userId="5566e200-a785-4bcf-a5a4-68804bc13593" providerId="ADAL" clId="{C1E70245-34BD-47A5-BBBC-2A298170FA12}" dt="2022-02-03T13:50:46.939" v="865"/>
      <pc:docMkLst>
        <pc:docMk/>
      </pc:docMkLst>
      <pc:sldChg chg="del">
        <pc:chgData name="Ly, Di Truong" userId="5566e200-a785-4bcf-a5a4-68804bc13593" providerId="ADAL" clId="{C1E70245-34BD-47A5-BBBC-2A298170FA12}" dt="2022-02-03T13:46:57.453" v="852" actId="2696"/>
        <pc:sldMkLst>
          <pc:docMk/>
          <pc:sldMk cId="3847327734" sldId="260"/>
        </pc:sldMkLst>
      </pc:sldChg>
      <pc:sldChg chg="addSp delSp modSp new mod">
        <pc:chgData name="Ly, Di Truong" userId="5566e200-a785-4bcf-a5a4-68804bc13593" providerId="ADAL" clId="{C1E70245-34BD-47A5-BBBC-2A298170FA12}" dt="2022-02-03T11:25:43.644" v="843" actId="20577"/>
        <pc:sldMkLst>
          <pc:docMk/>
          <pc:sldMk cId="1642051483" sldId="261"/>
        </pc:sldMkLst>
        <pc:spChg chg="add del mod">
          <ac:chgData name="Ly, Di Truong" userId="5566e200-a785-4bcf-a5a4-68804bc13593" providerId="ADAL" clId="{C1E70245-34BD-47A5-BBBC-2A298170FA12}" dt="2022-02-03T10:04:10.348" v="737" actId="478"/>
          <ac:spMkLst>
            <pc:docMk/>
            <pc:sldMk cId="1642051483" sldId="261"/>
            <ac:spMk id="2" creationId="{C74553C4-02AF-4D41-98E1-622F64FA58E1}"/>
          </ac:spMkLst>
        </pc:spChg>
        <pc:spChg chg="add del mod">
          <ac:chgData name="Ly, Di Truong" userId="5566e200-a785-4bcf-a5a4-68804bc13593" providerId="ADAL" clId="{C1E70245-34BD-47A5-BBBC-2A298170FA12}" dt="2022-02-03T11:25:37.265" v="838" actId="478"/>
          <ac:spMkLst>
            <pc:docMk/>
            <pc:sldMk cId="1642051483" sldId="261"/>
            <ac:spMk id="4" creationId="{D2C96156-4BB3-4E72-A76A-4A38F3D0B3B0}"/>
          </ac:spMkLst>
        </pc:spChg>
        <pc:spChg chg="add mod">
          <ac:chgData name="Ly, Di Truong" userId="5566e200-a785-4bcf-a5a4-68804bc13593" providerId="ADAL" clId="{C1E70245-34BD-47A5-BBBC-2A298170FA12}" dt="2022-02-03T11:25:43.644" v="843" actId="20577"/>
          <ac:spMkLst>
            <pc:docMk/>
            <pc:sldMk cId="1642051483" sldId="261"/>
            <ac:spMk id="5" creationId="{52D3B319-55A5-44BC-A123-BBF890D52D66}"/>
          </ac:spMkLst>
        </pc:spChg>
        <pc:spChg chg="add del mod">
          <ac:chgData name="Ly, Di Truong" userId="5566e200-a785-4bcf-a5a4-68804bc13593" providerId="ADAL" clId="{C1E70245-34BD-47A5-BBBC-2A298170FA12}" dt="2022-02-03T11:25:27.442" v="837" actId="478"/>
          <ac:spMkLst>
            <pc:docMk/>
            <pc:sldMk cId="1642051483" sldId="261"/>
            <ac:spMk id="6" creationId="{43F24EFC-D469-4A7A-922F-968DADE5EC1A}"/>
          </ac:spMkLst>
        </pc:spChg>
        <pc:spChg chg="add del mod">
          <ac:chgData name="Ly, Di Truong" userId="5566e200-a785-4bcf-a5a4-68804bc13593" providerId="ADAL" clId="{C1E70245-34BD-47A5-BBBC-2A298170FA12}" dt="2022-02-02T12:35:37.909" v="376" actId="21"/>
          <ac:spMkLst>
            <pc:docMk/>
            <pc:sldMk cId="1642051483" sldId="261"/>
            <ac:spMk id="7" creationId="{84EB50B6-3A1B-4E35-8EE0-A79FC7473EE3}"/>
          </ac:spMkLst>
        </pc:spChg>
      </pc:sldChg>
      <pc:sldChg chg="addSp delSp modSp add mod">
        <pc:chgData name="Ly, Di Truong" userId="5566e200-a785-4bcf-a5a4-68804bc13593" providerId="ADAL" clId="{C1E70245-34BD-47A5-BBBC-2A298170FA12}" dt="2022-02-03T11:26:11.161" v="846" actId="12789"/>
        <pc:sldMkLst>
          <pc:docMk/>
          <pc:sldMk cId="4026863890" sldId="262"/>
        </pc:sldMkLst>
        <pc:spChg chg="del">
          <ac:chgData name="Ly, Di Truong" userId="5566e200-a785-4bcf-a5a4-68804bc13593" providerId="ADAL" clId="{C1E70245-34BD-47A5-BBBC-2A298170FA12}" dt="2022-02-03T11:26:01.940" v="844" actId="478"/>
          <ac:spMkLst>
            <pc:docMk/>
            <pc:sldMk cId="4026863890" sldId="262"/>
            <ac:spMk id="2" creationId="{C74553C4-02AF-4D41-98E1-622F64FA58E1}"/>
          </ac:spMkLst>
        </pc:spChg>
        <pc:spChg chg="del">
          <ac:chgData name="Ly, Di Truong" userId="5566e200-a785-4bcf-a5a4-68804bc13593" providerId="ADAL" clId="{C1E70245-34BD-47A5-BBBC-2A298170FA12}" dt="2022-02-02T12:35:47.717" v="378" actId="478"/>
          <ac:spMkLst>
            <pc:docMk/>
            <pc:sldMk cId="4026863890" sldId="262"/>
            <ac:spMk id="4" creationId="{D2C96156-4BB3-4E72-A76A-4A38F3D0B3B0}"/>
          </ac:spMkLst>
        </pc:spChg>
        <pc:spChg chg="del">
          <ac:chgData name="Ly, Di Truong" userId="5566e200-a785-4bcf-a5a4-68804bc13593" providerId="ADAL" clId="{C1E70245-34BD-47A5-BBBC-2A298170FA12}" dt="2022-02-02T12:35:50.839" v="380" actId="478"/>
          <ac:spMkLst>
            <pc:docMk/>
            <pc:sldMk cId="4026863890" sldId="262"/>
            <ac:spMk id="5" creationId="{52D3B319-55A5-44BC-A123-BBF890D52D66}"/>
          </ac:spMkLst>
        </pc:spChg>
        <pc:spChg chg="del">
          <ac:chgData name="Ly, Di Truong" userId="5566e200-a785-4bcf-a5a4-68804bc13593" providerId="ADAL" clId="{C1E70245-34BD-47A5-BBBC-2A298170FA12}" dt="2022-02-02T12:35:49.190" v="379" actId="478"/>
          <ac:spMkLst>
            <pc:docMk/>
            <pc:sldMk cId="4026863890" sldId="262"/>
            <ac:spMk id="6" creationId="{43F24EFC-D469-4A7A-922F-968DADE5EC1A}"/>
          </ac:spMkLst>
        </pc:spChg>
        <pc:spChg chg="add mod">
          <ac:chgData name="Ly, Di Truong" userId="5566e200-a785-4bcf-a5a4-68804bc13593" providerId="ADAL" clId="{C1E70245-34BD-47A5-BBBC-2A298170FA12}" dt="2022-02-03T11:26:11.161" v="846" actId="12789"/>
          <ac:spMkLst>
            <pc:docMk/>
            <pc:sldMk cId="4026863890" sldId="262"/>
            <ac:spMk id="7" creationId="{2E907F0D-4504-495E-82DF-B1D991FE59F6}"/>
          </ac:spMkLst>
        </pc:spChg>
      </pc:sldChg>
      <pc:sldChg chg="modSp add mod ord">
        <pc:chgData name="Ly, Di Truong" userId="5566e200-a785-4bcf-a5a4-68804bc13593" providerId="ADAL" clId="{C1E70245-34BD-47A5-BBBC-2A298170FA12}" dt="2022-02-03T09:59:16.820" v="736" actId="20577"/>
        <pc:sldMkLst>
          <pc:docMk/>
          <pc:sldMk cId="1597839711" sldId="263"/>
        </pc:sldMkLst>
        <pc:spChg chg="mod">
          <ac:chgData name="Ly, Di Truong" userId="5566e200-a785-4bcf-a5a4-68804bc13593" providerId="ADAL" clId="{C1E70245-34BD-47A5-BBBC-2A298170FA12}" dt="2022-02-03T09:59:16.820" v="736" actId="20577"/>
          <ac:spMkLst>
            <pc:docMk/>
            <pc:sldMk cId="1597839711" sldId="263"/>
            <ac:spMk id="2" creationId="{B1A4A8EC-F037-4C1E-8B2A-EB0A2B958FBA}"/>
          </ac:spMkLst>
        </pc:spChg>
      </pc:sldChg>
      <pc:sldChg chg="addSp delSp modSp add mod">
        <pc:chgData name="Ly, Di Truong" userId="5566e200-a785-4bcf-a5a4-68804bc13593" providerId="ADAL" clId="{C1E70245-34BD-47A5-BBBC-2A298170FA12}" dt="2022-02-03T11:22:36.494" v="831" actId="20577"/>
        <pc:sldMkLst>
          <pc:docMk/>
          <pc:sldMk cId="3795613283" sldId="264"/>
        </pc:sldMkLst>
        <pc:spChg chg="del">
          <ac:chgData name="Ly, Di Truong" userId="5566e200-a785-4bcf-a5a4-68804bc13593" providerId="ADAL" clId="{C1E70245-34BD-47A5-BBBC-2A298170FA12}" dt="2022-02-03T10:27:51.988" v="768" actId="478"/>
          <ac:spMkLst>
            <pc:docMk/>
            <pc:sldMk cId="3795613283" sldId="264"/>
            <ac:spMk id="2" creationId="{C74553C4-02AF-4D41-98E1-622F64FA58E1}"/>
          </ac:spMkLst>
        </pc:spChg>
        <pc:spChg chg="add del mod">
          <ac:chgData name="Ly, Di Truong" userId="5566e200-a785-4bcf-a5a4-68804bc13593" providerId="ADAL" clId="{C1E70245-34BD-47A5-BBBC-2A298170FA12}" dt="2022-02-03T10:38:25.251" v="813" actId="478"/>
          <ac:spMkLst>
            <pc:docMk/>
            <pc:sldMk cId="3795613283" sldId="264"/>
            <ac:spMk id="3" creationId="{59CCF369-74B8-4BCB-9596-6D401CD6E183}"/>
          </ac:spMkLst>
        </pc:spChg>
        <pc:spChg chg="mod">
          <ac:chgData name="Ly, Di Truong" userId="5566e200-a785-4bcf-a5a4-68804bc13593" providerId="ADAL" clId="{C1E70245-34BD-47A5-BBBC-2A298170FA12}" dt="2022-02-03T11:22:36.494" v="831" actId="20577"/>
          <ac:spMkLst>
            <pc:docMk/>
            <pc:sldMk cId="3795613283" sldId="264"/>
            <ac:spMk id="7" creationId="{2E907F0D-4504-495E-82DF-B1D991FE59F6}"/>
          </ac:spMkLst>
        </pc:spChg>
      </pc:sldChg>
      <pc:sldChg chg="addSp modSp new mod ord">
        <pc:chgData name="Ly, Di Truong" userId="5566e200-a785-4bcf-a5a4-68804bc13593" providerId="ADAL" clId="{C1E70245-34BD-47A5-BBBC-2A298170FA12}" dt="2022-02-03T10:36:57.617" v="807" actId="12789"/>
        <pc:sldMkLst>
          <pc:docMk/>
          <pc:sldMk cId="1998444373" sldId="265"/>
        </pc:sldMkLst>
        <pc:spChg chg="add mod">
          <ac:chgData name="Ly, Di Truong" userId="5566e200-a785-4bcf-a5a4-68804bc13593" providerId="ADAL" clId="{C1E70245-34BD-47A5-BBBC-2A298170FA12}" dt="2022-02-03T10:36:57.617" v="807" actId="12789"/>
          <ac:spMkLst>
            <pc:docMk/>
            <pc:sldMk cId="1998444373" sldId="265"/>
            <ac:spMk id="2" creationId="{D417E911-9016-4BCD-BE23-6502FF5D9D85}"/>
          </ac:spMkLst>
        </pc:spChg>
      </pc:sldChg>
      <pc:sldChg chg="add ord">
        <pc:chgData name="Ly, Di Truong" userId="5566e200-a785-4bcf-a5a4-68804bc13593" providerId="ADAL" clId="{C1E70245-34BD-47A5-BBBC-2A298170FA12}" dt="2022-02-03T13:46:52.936" v="851"/>
        <pc:sldMkLst>
          <pc:docMk/>
          <pc:sldMk cId="2090998883" sldId="266"/>
        </pc:sldMkLst>
      </pc:sldChg>
      <pc:sldChg chg="modSp add mod ord">
        <pc:chgData name="Ly, Di Truong" userId="5566e200-a785-4bcf-a5a4-68804bc13593" providerId="ADAL" clId="{C1E70245-34BD-47A5-BBBC-2A298170FA12}" dt="2022-02-03T13:49:23.773" v="863" actId="12789"/>
        <pc:sldMkLst>
          <pc:docMk/>
          <pc:sldMk cId="2282932758" sldId="267"/>
        </pc:sldMkLst>
        <pc:spChg chg="mod">
          <ac:chgData name="Ly, Di Truong" userId="5566e200-a785-4bcf-a5a4-68804bc13593" providerId="ADAL" clId="{C1E70245-34BD-47A5-BBBC-2A298170FA12}" dt="2022-02-03T13:49:23.773" v="863" actId="12789"/>
          <ac:spMkLst>
            <pc:docMk/>
            <pc:sldMk cId="2282932758" sldId="267"/>
            <ac:spMk id="2" creationId="{D417E911-9016-4BCD-BE23-6502FF5D9D85}"/>
          </ac:spMkLst>
        </pc:spChg>
      </pc:sldChg>
      <pc:sldChg chg="add">
        <pc:chgData name="Ly, Di Truong" userId="5566e200-a785-4bcf-a5a4-68804bc13593" providerId="ADAL" clId="{C1E70245-34BD-47A5-BBBC-2A298170FA12}" dt="2022-02-03T13:49:35.124" v="864"/>
        <pc:sldMkLst>
          <pc:docMk/>
          <pc:sldMk cId="734178491" sldId="268"/>
        </pc:sldMkLst>
      </pc:sldChg>
      <pc:sldChg chg="add">
        <pc:chgData name="Ly, Di Truong" userId="5566e200-a785-4bcf-a5a4-68804bc13593" providerId="ADAL" clId="{C1E70245-34BD-47A5-BBBC-2A298170FA12}" dt="2022-02-03T13:50:46.939" v="865"/>
        <pc:sldMkLst>
          <pc:docMk/>
          <pc:sldMk cId="366020577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A2C63-2D86-4D9E-97BE-289261E9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7252DB-C3B3-4EDC-973A-940D8099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AA110-D1A0-4475-82B4-7C378F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DE84B-0972-4285-80BE-8A844539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C5834-5752-45FD-B9F6-D2E6A734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3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37C0A-BE85-44AA-94CE-9F167C76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01C716-591A-4E1A-95C3-B8E9E2FAB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AEBEF-D73E-4789-875C-899F7E5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CFB45-4354-43C0-AEAA-A7B0C841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49898-4910-4180-9D94-5EA852AC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3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7D9E83-0020-4398-9949-7FBAD57DC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2E2E45-227F-4FA4-BE9E-F07B9084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89B27-37FB-4E53-8993-0E16D0B0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46D6CB-9CFA-419F-9956-15D2937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3B221-4E53-43D6-9705-57F2D907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3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B43B2-29A8-411D-BD16-668044C1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E4A98-4325-41A5-B5CE-D10D8F0B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3C389-A6BA-41A9-A09C-FD055C6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19537-4B41-4029-9130-5ECC597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3D89C-792F-4231-AB87-0653F7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20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F8F7-7748-4371-9839-F915C419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220D7D-EF6F-4610-9474-B1DF6AB4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2F28D-02A7-473C-85DF-67C8F58C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D8175-98FB-4E14-AFC5-D9A442B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9E4BA-A46F-4E31-80C7-90FA01F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4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BB3FF-6730-46CA-923D-4452433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395F5-C685-494F-88BA-3A919E47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20F9FC-9E26-477E-AA30-7E37BFBE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E20E0-4B4E-4485-A115-A52AD026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38BA8-5601-4C59-A604-9419055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78C5-2A46-4F63-98DD-B28D09BD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4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EF52-115D-4311-BE2D-A2AF3E77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8F8572-4FC4-4019-9B61-7EE14CB3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9D5E75-E9CD-49A1-9903-0F2F4CC2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705FFC-1C4F-4DED-B528-423EB82A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25D6ED-412F-4F4D-A7B6-8B280B30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ECB0E7-D768-4F7C-A062-89AD655F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8CE3B-C034-4F4F-B389-49BB1EC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BBB665-FB52-4FFD-AC2E-864BB1A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7069E-C5E1-41AB-ADCD-8657A84B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FD0208-AFF0-44E5-A43D-6C2C4D7B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1C344B-02FB-4C7E-ABB2-9AF9F9E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BA6925-5DA0-46BB-9A3D-B6BDF68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6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146A65-4625-45F0-88E4-CABA935D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E5BEE-FCE9-4509-AFB8-F9B22C15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60AFAF-57FC-4B7C-8C0A-4320D450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6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A1BFE-FDA0-4110-BE9C-F010B4A5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F7921-2FE8-4AA4-AE37-BF7FBFE5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4C891-0969-42CC-942E-B740A7FD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AA4C53-221F-4FAF-98EC-05D5C038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261F0B-5763-4403-91B7-2D6C7BD1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D664D3-4782-4B91-8FF8-0194FBE2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5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7914B-89E5-4516-82BB-75474FB7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877040-0960-4F72-8E9C-1F0F80EB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DC11F-8640-4A79-B588-72122910E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84078-B75D-484D-87C6-DD60ECFA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01F0D-409D-4D37-BC5B-24B4F8C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8C706-AC1D-4D2C-8CD2-DF4916D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366B1C-0956-4233-93E9-95A5D7AB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16115-C4D1-42BD-9553-F994E2F8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CA07-4CCC-4479-AA3F-B964E9C92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2277-D41A-47E1-90FB-9FDDD1F2CACE}" type="datetimeFigureOut">
              <a:rPr lang="de-DE" smtClean="0"/>
              <a:t>03.02.2022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F1366-9C6E-4CBF-B5BF-79A4FD58F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1EBB2-336A-4D4F-ABAA-F74DCCCD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2E81-C2E7-4A39-9C58-78E0E8E73F8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CC5BE1-4873-45ED-B005-3AA63016CC7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0700" y="6720840"/>
            <a:ext cx="8318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118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A8EC-F037-4C1E-8B2A-EB0A2B95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2" y="2628900"/>
            <a:ext cx="3932237" cy="1600200"/>
          </a:xfrm>
        </p:spPr>
        <p:txBody>
          <a:bodyPr/>
          <a:lstStyle/>
          <a:p>
            <a:pPr algn="ctr"/>
            <a:r>
              <a:rPr lang="de-DE" dirty="0"/>
              <a:t>02.02.2022</a:t>
            </a:r>
            <a:br>
              <a:rPr lang="de-DE" dirty="0"/>
            </a:br>
            <a:r>
              <a:rPr lang="de-DE" dirty="0"/>
              <a:t>CoP Meeting</a:t>
            </a:r>
          </a:p>
        </p:txBody>
      </p:sp>
    </p:spTree>
    <p:extLst>
      <p:ext uri="{BB962C8B-B14F-4D97-AF65-F5344CB8AC3E}">
        <p14:creationId xmlns:p14="http://schemas.microsoft.com/office/powerpoint/2010/main" val="50743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17E911-9016-4BCD-BE23-6502FF5D9D85}"/>
              </a:ext>
            </a:extLst>
          </p:cNvPr>
          <p:cNvSpPr txBox="1"/>
          <p:nvPr/>
        </p:nvSpPr>
        <p:spPr>
          <a:xfrm>
            <a:off x="4543363" y="3244334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code!</a:t>
            </a:r>
          </a:p>
        </p:txBody>
      </p:sp>
    </p:spTree>
    <p:extLst>
      <p:ext uri="{BB962C8B-B14F-4D97-AF65-F5344CB8AC3E}">
        <p14:creationId xmlns:p14="http://schemas.microsoft.com/office/powerpoint/2010/main" val="199844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E907F0D-4504-495E-82DF-B1D991FE59F6}"/>
              </a:ext>
            </a:extLst>
          </p:cNvPr>
          <p:cNvSpPr txBox="1"/>
          <p:nvPr/>
        </p:nvSpPr>
        <p:spPr>
          <a:xfrm>
            <a:off x="1520671" y="1443841"/>
            <a:ext cx="91506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emerge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1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mistakenly changes only the </a:t>
            </a:r>
            <a:r>
              <a:rPr lang="en-US" dirty="0" err="1"/>
              <a:t>sprintId</a:t>
            </a:r>
            <a:r>
              <a:rPr lang="en-US" dirty="0"/>
              <a:t> but not the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opposite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 the future another attribute must be set, the client code must be analyzed</a:t>
            </a:r>
          </a:p>
          <a:p>
            <a:endParaRPr lang="en-US" dirty="0"/>
          </a:p>
          <a:p>
            <a:r>
              <a:rPr lang="en-US" dirty="0"/>
              <a:t>The client code in version 2 captures the Ubiquitous Language of the model in context: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each backlog item to be committed to a sprint. It may be committed only if it is already scheduled for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is already committed to a different sprint, it must be uncommitted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commit completes, notify interested parties.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1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17E911-9016-4BCD-BE23-6502FF5D9D85}"/>
              </a:ext>
            </a:extLst>
          </p:cNvPr>
          <p:cNvSpPr txBox="1"/>
          <p:nvPr/>
        </p:nvSpPr>
        <p:spPr>
          <a:xfrm>
            <a:off x="5825734" y="32443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3417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A8EC-F037-4C1E-8B2A-EB0A2B95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2" y="2628900"/>
            <a:ext cx="3932237" cy="1600200"/>
          </a:xfrm>
        </p:spPr>
        <p:txBody>
          <a:bodyPr/>
          <a:lstStyle/>
          <a:p>
            <a:pPr algn="ctr"/>
            <a:r>
              <a:rPr lang="de-DE" dirty="0"/>
              <a:t>??.02.2022</a:t>
            </a:r>
            <a:br>
              <a:rPr lang="de-DE" dirty="0"/>
            </a:br>
            <a:r>
              <a:rPr lang="de-DE" dirty="0"/>
              <a:t>CoP Meeting</a:t>
            </a:r>
          </a:p>
        </p:txBody>
      </p:sp>
    </p:spTree>
    <p:extLst>
      <p:ext uri="{BB962C8B-B14F-4D97-AF65-F5344CB8AC3E}">
        <p14:creationId xmlns:p14="http://schemas.microsoft.com/office/powerpoint/2010/main" val="36602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CD53F-B486-42D1-9045-584BB201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7638" y="2859720"/>
            <a:ext cx="5436725" cy="1138561"/>
          </a:xfrm>
        </p:spPr>
        <p:txBody>
          <a:bodyPr/>
          <a:lstStyle/>
          <a:p>
            <a:r>
              <a:rPr lang="en-US" dirty="0"/>
              <a:t>When the team discusses this aspect of the model, they literally speak phrases such as</a:t>
            </a:r>
          </a:p>
          <a:p>
            <a:r>
              <a:rPr lang="en-US" dirty="0"/>
              <a:t>“Nurses administer flu vaccines to patients in standard doses.”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34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 descr="AW.Implementing.Domain-Driven.Design.www.EBooksWorld.ir.pdf">
            <a:extLst>
              <a:ext uri="{FF2B5EF4-FFF2-40B4-BE49-F238E27FC236}">
                <a16:creationId xmlns:a16="http://schemas.microsoft.com/office/drawing/2014/main" id="{E1C9D293-9433-448B-B0C1-CEC578E1A7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17E911-9016-4BCD-BE23-6502FF5D9D85}"/>
              </a:ext>
            </a:extLst>
          </p:cNvPr>
          <p:cNvSpPr txBox="1"/>
          <p:nvPr/>
        </p:nvSpPr>
        <p:spPr>
          <a:xfrm>
            <a:off x="4543363" y="3244334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code!</a:t>
            </a:r>
          </a:p>
        </p:txBody>
      </p:sp>
    </p:spTree>
    <p:extLst>
      <p:ext uri="{BB962C8B-B14F-4D97-AF65-F5344CB8AC3E}">
        <p14:creationId xmlns:p14="http://schemas.microsoft.com/office/powerpoint/2010/main" val="20909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A0BBA18-37A7-40FB-A1DE-B3ED78F1B495}"/>
              </a:ext>
            </a:extLst>
          </p:cNvPr>
          <p:cNvSpPr txBox="1"/>
          <p:nvPr/>
        </p:nvSpPr>
        <p:spPr>
          <a:xfrm>
            <a:off x="3048000" y="130534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did this code just do?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saves a Customer no matter whether it is new or preexisting.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saves a Customer no matter whether the last name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the person moved to a new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saves a Customer no matter whether the person got a new home phone number or discontinued home phone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whether he or she got a mobile phone for the first time, 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even saves a Customer who switched from using Juno to using Gmail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who changed jobs and now has a new work e-mail 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17E911-9016-4BCD-BE23-6502FF5D9D85}"/>
              </a:ext>
            </a:extLst>
          </p:cNvPr>
          <p:cNvSpPr txBox="1"/>
          <p:nvPr/>
        </p:nvSpPr>
        <p:spPr>
          <a:xfrm>
            <a:off x="5825734" y="324433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293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4A8EC-F037-4C1E-8B2A-EB0A2B95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2" y="2628900"/>
            <a:ext cx="3932237" cy="1600200"/>
          </a:xfrm>
        </p:spPr>
        <p:txBody>
          <a:bodyPr/>
          <a:lstStyle/>
          <a:p>
            <a:pPr algn="ctr"/>
            <a:r>
              <a:rPr lang="de-DE" dirty="0"/>
              <a:t>??.02.2022</a:t>
            </a:r>
            <a:br>
              <a:rPr lang="de-DE" dirty="0"/>
            </a:br>
            <a:r>
              <a:rPr lang="de-DE" dirty="0"/>
              <a:t>CoP Meeting</a:t>
            </a:r>
          </a:p>
        </p:txBody>
      </p:sp>
    </p:spTree>
    <p:extLst>
      <p:ext uri="{BB962C8B-B14F-4D97-AF65-F5344CB8AC3E}">
        <p14:creationId xmlns:p14="http://schemas.microsoft.com/office/powerpoint/2010/main" val="159783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2D3B319-55A5-44BC-A123-BBF890D52D66}"/>
              </a:ext>
            </a:extLst>
          </p:cNvPr>
          <p:cNvSpPr txBox="1"/>
          <p:nvPr/>
        </p:nvSpPr>
        <p:spPr>
          <a:xfrm>
            <a:off x="1396009" y="651769"/>
            <a:ext cx="91506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Definitions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primary pillars of DDD’s strengths: </a:t>
            </a:r>
            <a:r>
              <a:rPr lang="de-DE" dirty="0" err="1"/>
              <a:t>Ubiquitous</a:t>
            </a:r>
            <a:r>
              <a:rPr lang="de-DE" dirty="0"/>
              <a:t> Language and </a:t>
            </a:r>
            <a:r>
              <a:rPr lang="en-US" dirty="0"/>
              <a:t>Bounded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Term, phrase, or sentence—the Ubiquitous Language—inside the boundary has a specific contextual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Bounded Context as a conceptual boundary around a whole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 consists of domain experts and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one Ubiquitous Language per Bounded Context</a:t>
            </a:r>
          </a:p>
          <a:p>
            <a:endParaRPr lang="en-US" dirty="0"/>
          </a:p>
          <a:p>
            <a:r>
              <a:rPr lang="de-DE" dirty="0" err="1"/>
              <a:t>Process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isolated Bounded Context</a:t>
            </a:r>
          </a:p>
          <a:p>
            <a:endParaRPr lang="en-US" dirty="0"/>
          </a:p>
          <a:p>
            <a:r>
              <a:rPr lang="de-DE" dirty="0" err="1"/>
              <a:t>Recommendations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will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try to apply a single Ubiquitous Language to an entire enterprise, or worse, universally among many enterprises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be a challenge to solicit the necessary involvement from domain experts. No matter how difficult it is, make sure you do</a:t>
            </a:r>
            <a:endParaRPr lang="de-DE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05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E907F0D-4504-495E-82DF-B1D991FE59F6}"/>
              </a:ext>
            </a:extLst>
          </p:cNvPr>
          <p:cNvSpPr txBox="1"/>
          <p:nvPr/>
        </p:nvSpPr>
        <p:spPr>
          <a:xfrm>
            <a:off x="1520671" y="1997839"/>
            <a:ext cx="91506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Recommandations</a:t>
            </a:r>
            <a:r>
              <a:rPr lang="de-DE" dirty="0"/>
              <a:t>: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Ubiquitous</a:t>
            </a:r>
            <a:r>
              <a:rPr lang="de-DE" dirty="0"/>
              <a:t>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pictures of the physical and conceptual domain (UML is 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“Create a glossary of terms with simple definitions”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team members may capture the glossary, so review with the rest of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won’t always, if ever, agree on all the captured linguistics, so be agile and ready to edit heavily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prepared to abandon the drawings, glossary, and other documentation that will be difficult to keep up-to-date with the spoken Ubiquitous Language and source code as they are rapidly enhanced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86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bf47bbe-a0a2-4c04-9ba4-22f94012202d}" enabled="1" method="Standard" siteId="{69602cf4-a76e-4265-955f-03c329c5060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Breitbild</PresentationFormat>
  <Paragraphs>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02.02.2022 CoP Meeting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??.02.2022 CoP Meeting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??.02.2022 CoP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02.02.2022 CoP Meeting</dc:title>
  <dc:creator>Ly, Di Truong</dc:creator>
  <cp:lastModifiedBy>Ly, Di Truong</cp:lastModifiedBy>
  <cp:revision>1</cp:revision>
  <dcterms:created xsi:type="dcterms:W3CDTF">2022-02-01T09:15:30Z</dcterms:created>
  <dcterms:modified xsi:type="dcterms:W3CDTF">2022-02-03T13:50:55Z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 Use Only</vt:lpwstr>
  </property>
</Properties>
</file>