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8" r:id="rId9"/>
    <p:sldId id="266" r:id="rId10"/>
    <p:sldId id="264" r:id="rId11"/>
    <p:sldId id="26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Schrödinger's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Dittmar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game logic, I had to</a:t>
            </a:r>
          </a:p>
          <a:p>
            <a:pPr lvl="1"/>
            <a:r>
              <a:rPr lang="en-US" dirty="0" smtClean="0"/>
              <a:t>Add a Concealed piece class that defined the behavior of the piece</a:t>
            </a:r>
          </a:p>
          <a:p>
            <a:pPr lvl="1"/>
            <a:r>
              <a:rPr lang="en-US" dirty="0" smtClean="0"/>
              <a:t>Tweak the existing game logic to allow that piece to be revealed as another piece.</a:t>
            </a:r>
          </a:p>
          <a:p>
            <a:pPr lvl="1"/>
            <a:r>
              <a:rPr lang="en-US" dirty="0" smtClean="0"/>
              <a:t>Write the game logic to generate the valid moves for Concealed pieces on the board.</a:t>
            </a:r>
          </a:p>
          <a:p>
            <a:pPr lvl="1"/>
            <a:r>
              <a:rPr lang="en-US" dirty="0" smtClean="0"/>
              <a:t>Write the logic to accept an arrangement for concealed pieces.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user interface, I had to</a:t>
            </a:r>
          </a:p>
          <a:p>
            <a:pPr lvl="1"/>
            <a:r>
              <a:rPr lang="en-US" dirty="0" smtClean="0"/>
              <a:t>Create a sprite for the Concealed piece</a:t>
            </a:r>
          </a:p>
          <a:p>
            <a:pPr lvl="1"/>
            <a:r>
              <a:rPr lang="en-US" dirty="0" smtClean="0"/>
              <a:t>Add a GUI for selecting the arrangement for Concealed pieces for human players.</a:t>
            </a:r>
          </a:p>
          <a:p>
            <a:pPr lvl="1"/>
            <a:r>
              <a:rPr lang="en-US" dirty="0" smtClean="0"/>
              <a:t>Add a GUI for designating a player as a Computer player so that the Concealed pieces would be randomly arranged.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/>
              <a:t>the action of right-clicking </a:t>
            </a:r>
            <a:r>
              <a:rPr lang="en-US" dirty="0" smtClean="0"/>
              <a:t>a Concealed piece to the </a:t>
            </a:r>
            <a:r>
              <a:rPr lang="en-US" dirty="0" smtClean="0"/>
              <a:t>behavior</a:t>
            </a:r>
            <a:r>
              <a:rPr lang="en-US" dirty="0" smtClean="0"/>
              <a:t> </a:t>
            </a:r>
            <a:r>
              <a:rPr lang="en-US" dirty="0" smtClean="0"/>
              <a:t>of revealing </a:t>
            </a:r>
            <a:r>
              <a:rPr lang="en-US" dirty="0" smtClean="0"/>
              <a:t>that </a:t>
            </a:r>
            <a:r>
              <a:rPr lang="en-US" dirty="0" smtClean="0"/>
              <a:t>piece.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Live Demo of Current Working Copy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intended features of Schrödinger's Chess have been added except for AI’s ability to decide when to reveal pieces.  That will be finished soon.</a:t>
            </a:r>
          </a:p>
          <a:p>
            <a:r>
              <a:rPr lang="en-US" dirty="0" smtClean="0"/>
              <a:t>I will demonstrate the current state of the AI by playing against it for a short time.</a:t>
            </a:r>
          </a:p>
          <a:p>
            <a:r>
              <a:rPr lang="en-US" dirty="0" smtClean="0"/>
              <a:t>Two volunteers will play against each other to demonstrate the human player features.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Schrödinger's Chess?</a:t>
            </a:r>
          </a:p>
          <a:p>
            <a:r>
              <a:rPr lang="en-US" dirty="0" smtClean="0"/>
              <a:t>Goals of this Project</a:t>
            </a:r>
          </a:p>
          <a:p>
            <a:r>
              <a:rPr lang="en-US" dirty="0" smtClean="0"/>
              <a:t>Live Demo of </a:t>
            </a:r>
            <a:r>
              <a:rPr lang="en-US" dirty="0" smtClean="0"/>
              <a:t>Current Working Copy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Schrödinger's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At the start of the game, each player’s non-pawn, non-king pieces are concealed.</a:t>
            </a:r>
          </a:p>
          <a:p>
            <a:r>
              <a:rPr lang="en-US" dirty="0" smtClean="0"/>
              <a:t>This concealed piece has its own special </a:t>
            </a:r>
            <a:r>
              <a:rPr lang="en-US" dirty="0" err="1" smtClean="0"/>
              <a:t>moveset</a:t>
            </a:r>
            <a:endParaRPr lang="en-US" dirty="0" smtClean="0"/>
          </a:p>
          <a:p>
            <a:pPr lvl="1"/>
            <a:r>
              <a:rPr lang="en-US" dirty="0" smtClean="0"/>
              <a:t>It can move two spaces in any direction</a:t>
            </a:r>
          </a:p>
          <a:p>
            <a:pPr lvl="1"/>
            <a:r>
              <a:rPr lang="en-US" dirty="0" smtClean="0"/>
              <a:t>It cannot move through friendly or enemy pieces</a:t>
            </a:r>
          </a:p>
          <a:p>
            <a:pPr lvl="1"/>
            <a:r>
              <a:rPr lang="en-US" dirty="0" smtClean="0"/>
              <a:t>It can capture other pieces as normal.</a:t>
            </a:r>
          </a:p>
          <a:p>
            <a:r>
              <a:rPr lang="en-US" dirty="0" smtClean="0"/>
              <a:t>The concealed pieces can be arranged in any configuration by each player at the start of the game.</a:t>
            </a:r>
          </a:p>
          <a:p>
            <a:r>
              <a:rPr lang="en-US" dirty="0" smtClean="0"/>
              <a:t>One concealed piece can be revealed as a player’s turn</a:t>
            </a:r>
          </a:p>
          <a:p>
            <a:r>
              <a:rPr lang="en-US" dirty="0" smtClean="0"/>
              <a:t>Revealed pieces adopt their normal </a:t>
            </a:r>
            <a:r>
              <a:rPr lang="en-US" dirty="0" err="1" smtClean="0"/>
              <a:t>moveset</a:t>
            </a:r>
            <a:r>
              <a:rPr lang="en-US" dirty="0" smtClean="0"/>
              <a:t> and cannot be </a:t>
            </a:r>
            <a:r>
              <a:rPr lang="en-US" dirty="0" err="1" smtClean="0"/>
              <a:t>reconcealed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several main goals for this project:</a:t>
            </a:r>
          </a:p>
          <a:p>
            <a:pPr lvl="1"/>
            <a:r>
              <a:rPr lang="en-US" dirty="0" smtClean="0"/>
              <a:t>To learn the C# programming language</a:t>
            </a:r>
          </a:p>
          <a:p>
            <a:pPr lvl="1"/>
            <a:r>
              <a:rPr lang="en-US" dirty="0" smtClean="0"/>
              <a:t>To gain practice comprehending, extending, and refactoring someone else’s code (the </a:t>
            </a:r>
            <a:r>
              <a:rPr lang="en-US" dirty="0" err="1" smtClean="0"/>
              <a:t>SharpChess</a:t>
            </a:r>
            <a:r>
              <a:rPr lang="en-US" dirty="0" smtClean="0"/>
              <a:t> engine in this case)</a:t>
            </a:r>
          </a:p>
          <a:p>
            <a:pPr lvl="1"/>
            <a:r>
              <a:rPr lang="en-US" dirty="0" smtClean="0"/>
              <a:t>To work on a project that involves writing back-end code (the game logic) as well as front-end code (the GUIs).</a:t>
            </a:r>
          </a:p>
          <a:p>
            <a:pPr lvl="1"/>
            <a:r>
              <a:rPr lang="en-US" dirty="0" smtClean="0"/>
              <a:t>To do something enjoyable.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Microsoft’s flagship .NET language.</a:t>
            </a:r>
          </a:p>
          <a:p>
            <a:r>
              <a:rPr lang="en-US" dirty="0" smtClean="0"/>
              <a:t>It is very similar to Java</a:t>
            </a:r>
          </a:p>
          <a:p>
            <a:pPr lvl="1"/>
            <a:r>
              <a:rPr lang="en-US" dirty="0" smtClean="0"/>
              <a:t>Object-oriented – no free-floating functions allowed</a:t>
            </a:r>
          </a:p>
          <a:p>
            <a:pPr lvl="1"/>
            <a:r>
              <a:rPr lang="en-US" dirty="0" smtClean="0"/>
              <a:t>Many standard data structures available (e.g. Lists, which are the C# equivalent of Java </a:t>
            </a:r>
            <a:r>
              <a:rPr lang="en-US" dirty="0" err="1" smtClean="0"/>
              <a:t>ArrayLists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Garbage </a:t>
            </a:r>
            <a:r>
              <a:rPr lang="en-US" dirty="0" smtClean="0"/>
              <a:t>collected, </a:t>
            </a:r>
            <a:r>
              <a:rPr lang="en-US" dirty="0" smtClean="0"/>
              <a:t>which means no micro-managing </a:t>
            </a:r>
            <a:r>
              <a:rPr lang="en-US" dirty="0" smtClean="0"/>
              <a:t>pointers</a:t>
            </a:r>
            <a:endParaRPr lang="en-US" dirty="0" smtClean="0"/>
          </a:p>
          <a:p>
            <a:r>
              <a:rPr lang="en-US" dirty="0" smtClean="0"/>
              <a:t>One difference aside from syntax is the use of Properties, which simplify the process of writing getter and setter methods.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Someone Else’s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someone else’s code is difficult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Style differences can slow progress.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is not necessarily well-written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Lack of documentation can make code  even well-written code difficult to understand.</a:t>
            </a:r>
            <a:endParaRPr lang="en-US" dirty="0" smtClean="0"/>
          </a:p>
          <a:p>
            <a:r>
              <a:rPr lang="en-US" dirty="0" smtClean="0"/>
              <a:t>Generally r</a:t>
            </a:r>
            <a:r>
              <a:rPr lang="en-US" dirty="0" smtClean="0"/>
              <a:t>equires </a:t>
            </a:r>
            <a:r>
              <a:rPr lang="en-US" dirty="0" smtClean="0"/>
              <a:t>assessment of the necessary parts of the codebase before productive work can begin.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SharpChess</a:t>
            </a:r>
            <a:r>
              <a:rPr lang="en-US" dirty="0" smtClean="0"/>
              <a:t> engine was </a:t>
            </a:r>
            <a:r>
              <a:rPr lang="en-US" dirty="0" smtClean="0"/>
              <a:t>well-written and well-documented, </a:t>
            </a:r>
            <a:r>
              <a:rPr lang="en-US" dirty="0" smtClean="0"/>
              <a:t>right?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documentation except for top-level summaries</a:t>
            </a:r>
          </a:p>
          <a:p>
            <a:r>
              <a:rPr lang="en-US" dirty="0" smtClean="0"/>
              <a:t>Ex: The move logic section in </a:t>
            </a:r>
            <a:r>
              <a:rPr lang="en-US" dirty="0" err="1" smtClean="0"/>
              <a:t>frmMain.cs</a:t>
            </a:r>
            <a:endParaRPr lang="en-US" dirty="0" smtClean="0"/>
          </a:p>
          <a:p>
            <a:pPr lvl="1"/>
            <a:r>
              <a:rPr lang="en-US" dirty="0" smtClean="0"/>
              <a:t>The name of the function is </a:t>
            </a:r>
            <a:r>
              <a:rPr lang="en-US" dirty="0" err="1" smtClean="0"/>
              <a:t>picSquare_MouseDown</a:t>
            </a:r>
            <a:endParaRPr lang="en-US" dirty="0" smtClean="0"/>
          </a:p>
          <a:p>
            <a:pPr lvl="1"/>
            <a:r>
              <a:rPr lang="en-US" dirty="0" smtClean="0"/>
              <a:t>That name is auto-generated, but it’s not very descriptive, so the summary documentation should be better, right?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301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/// &lt;summary&gt;The </a:t>
            </a:r>
            <a:r>
              <a:rPr lang="en-US" sz="2800" dirty="0" err="1" smtClean="0"/>
              <a:t>pic</a:t>
            </a:r>
            <a:r>
              <a:rPr lang="en-US" sz="2800" dirty="0" smtClean="0"/>
              <a:t> square_ mouse down.</a:t>
            </a:r>
          </a:p>
          <a:p>
            <a:pPr>
              <a:buNone/>
            </a:pPr>
            <a:r>
              <a:rPr lang="en-US" sz="2800" dirty="0" smtClean="0"/>
              <a:t>///&lt;/summary&gt;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name="sender"&gt; The sender.&lt;/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name="e"&gt;The e.&lt;/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private void </a:t>
            </a:r>
            <a:r>
              <a:rPr lang="en-US" sz="2800" dirty="0" err="1" smtClean="0"/>
              <a:t>picSquare_MouseDown</a:t>
            </a:r>
            <a:r>
              <a:rPr lang="en-US" sz="2800" dirty="0" smtClean="0"/>
              <a:t>(object sender, 							</a:t>
            </a:r>
            <a:r>
              <a:rPr lang="en-US" sz="2800" dirty="0" err="1" smtClean="0"/>
              <a:t>MouseEventArgs</a:t>
            </a:r>
            <a:r>
              <a:rPr lang="en-US" sz="2800" dirty="0" smtClean="0"/>
              <a:t> e)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244405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Without reading the code, you probably wouldn’t guess that this function handles moving a piece on the board form to another valid square.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xisting </a:t>
            </a:r>
            <a:r>
              <a:rPr lang="en-US" dirty="0" err="1" smtClean="0"/>
              <a:t>SharpChess</a:t>
            </a:r>
            <a:r>
              <a:rPr lang="en-US" dirty="0" smtClean="0"/>
              <a:t> code was:</a:t>
            </a:r>
          </a:p>
          <a:p>
            <a:pPr lvl="1"/>
            <a:r>
              <a:rPr lang="en-US" dirty="0" smtClean="0"/>
              <a:t>very repetitive in places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very clear </a:t>
            </a:r>
            <a:r>
              <a:rPr lang="en-US" dirty="0" smtClean="0"/>
              <a:t> about </a:t>
            </a:r>
            <a:r>
              <a:rPr lang="en-US" dirty="0" smtClean="0"/>
              <a:t>its </a:t>
            </a:r>
            <a:r>
              <a:rPr lang="en-US" dirty="0" smtClean="0"/>
              <a:t>intentions in places</a:t>
            </a:r>
          </a:p>
          <a:p>
            <a:pPr lvl="1"/>
            <a:r>
              <a:rPr lang="en-US" dirty="0" smtClean="0"/>
              <a:t>not concise</a:t>
            </a:r>
            <a:r>
              <a:rPr lang="en-US" dirty="0" smtClean="0"/>
              <a:t> at all in some places</a:t>
            </a:r>
            <a:endParaRPr lang="en-US" dirty="0" smtClean="0"/>
          </a:p>
          <a:p>
            <a:r>
              <a:rPr lang="en-US" dirty="0" smtClean="0"/>
              <a:t>Ex: Square class, which, for a square on the board, defines:</a:t>
            </a:r>
          </a:p>
          <a:p>
            <a:pPr lvl="1"/>
            <a:r>
              <a:rPr lang="en-US" dirty="0" smtClean="0"/>
              <a:t>Squares that this piece can move to</a:t>
            </a:r>
          </a:p>
          <a:p>
            <a:pPr lvl="1"/>
            <a:r>
              <a:rPr lang="en-US" dirty="0" smtClean="0"/>
              <a:t>Squares that have pieces that can attack this piece</a:t>
            </a:r>
          </a:p>
          <a:p>
            <a:pPr lvl="1"/>
            <a:r>
              <a:rPr lang="en-US" dirty="0" smtClean="0"/>
              <a:t>The defensive value of the piece on the given square.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678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Schrödinger's Chess</vt:lpstr>
      <vt:lpstr>Presentation Roadmap</vt:lpstr>
      <vt:lpstr>What is Schrödinger's Chess</vt:lpstr>
      <vt:lpstr>Goals of this Project</vt:lpstr>
      <vt:lpstr>Learning C#</vt:lpstr>
      <vt:lpstr>Working on Someone Else’s Code</vt:lpstr>
      <vt:lpstr>Documentation for SharpChess</vt:lpstr>
      <vt:lpstr>Documentation for SharpChess</vt:lpstr>
      <vt:lpstr>Refactoring Example</vt:lpstr>
      <vt:lpstr>Back-End Changes</vt:lpstr>
      <vt:lpstr>Front-End Changes</vt:lpstr>
      <vt:lpstr>Live Demo of Current Working Copy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Schrödinger's Chess</dc:title>
  <dc:creator>Kevin</dc:creator>
  <cp:lastModifiedBy>Kevin</cp:lastModifiedBy>
  <cp:revision>14</cp:revision>
  <dcterms:created xsi:type="dcterms:W3CDTF">2015-04-23T05:29:48Z</dcterms:created>
  <dcterms:modified xsi:type="dcterms:W3CDTF">2015-04-23T21:07:42Z</dcterms:modified>
</cp:coreProperties>
</file>