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B234A1-1C67-4C91-90F1-008481E5240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5A129E-418F-47A5-AEEF-3886E50B8C8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Schrödinger's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Dittmar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Schrödinger's Chess?</a:t>
            </a:r>
            <a:endParaRPr lang="en-US" dirty="0" smtClean="0"/>
          </a:p>
          <a:p>
            <a:r>
              <a:rPr lang="en-US" dirty="0" smtClean="0"/>
              <a:t>Goals of this Project</a:t>
            </a:r>
          </a:p>
          <a:p>
            <a:r>
              <a:rPr lang="en-US" dirty="0" smtClean="0"/>
              <a:t>Live Demo of Current Working Copy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Schrödinger's 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At the start of the game, each player’s non-pawn, non-king pieces are concealed.</a:t>
            </a:r>
          </a:p>
          <a:p>
            <a:r>
              <a:rPr lang="en-US" dirty="0" smtClean="0"/>
              <a:t>This concealed piece has its own special </a:t>
            </a:r>
            <a:r>
              <a:rPr lang="en-US" dirty="0" err="1" smtClean="0"/>
              <a:t>moveset</a:t>
            </a:r>
            <a:endParaRPr lang="en-US" dirty="0" smtClean="0"/>
          </a:p>
          <a:p>
            <a:pPr lvl="1"/>
            <a:r>
              <a:rPr lang="en-US" dirty="0" smtClean="0"/>
              <a:t>It can move two spaces in any direction</a:t>
            </a:r>
          </a:p>
          <a:p>
            <a:pPr lvl="1"/>
            <a:r>
              <a:rPr lang="en-US" dirty="0" smtClean="0"/>
              <a:t>It cannot move through friendly or enemy pieces</a:t>
            </a:r>
          </a:p>
          <a:p>
            <a:pPr lvl="1"/>
            <a:r>
              <a:rPr lang="en-US" dirty="0" smtClean="0"/>
              <a:t>It can capture other pieces as normal.</a:t>
            </a:r>
          </a:p>
          <a:p>
            <a:r>
              <a:rPr lang="en-US" dirty="0" smtClean="0"/>
              <a:t>The concealed pieces can be arranged in any configuration by each player at the start of the game.</a:t>
            </a:r>
          </a:p>
          <a:p>
            <a:r>
              <a:rPr lang="en-US" dirty="0" smtClean="0"/>
              <a:t>One concealed piece can be revealed as a player’s turn</a:t>
            </a:r>
          </a:p>
          <a:p>
            <a:r>
              <a:rPr lang="en-US" dirty="0" smtClean="0"/>
              <a:t>Revealed pieces adopt their normal </a:t>
            </a:r>
            <a:r>
              <a:rPr lang="en-US" dirty="0" err="1" smtClean="0"/>
              <a:t>moveset</a:t>
            </a:r>
            <a:r>
              <a:rPr lang="en-US" dirty="0" smtClean="0"/>
              <a:t> and cannot be </a:t>
            </a:r>
            <a:r>
              <a:rPr lang="en-US" dirty="0" err="1" smtClean="0"/>
              <a:t>reconcealed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several main goals for this project:</a:t>
            </a:r>
          </a:p>
          <a:p>
            <a:pPr lvl="1"/>
            <a:r>
              <a:rPr lang="en-US" dirty="0" smtClean="0"/>
              <a:t>To learn the C# programming language</a:t>
            </a:r>
          </a:p>
          <a:p>
            <a:pPr lvl="1"/>
            <a:r>
              <a:rPr lang="en-US" dirty="0" smtClean="0"/>
              <a:t>To gain practice comprehending, extending, and refactoring someone else’s code</a:t>
            </a:r>
          </a:p>
          <a:p>
            <a:pPr lvl="1"/>
            <a:r>
              <a:rPr lang="en-US" dirty="0" smtClean="0"/>
              <a:t>To work on a project that involves writing back-end code (the game logic) as well as front-end code (the GUIs).</a:t>
            </a:r>
          </a:p>
          <a:p>
            <a:pPr lvl="1"/>
            <a:r>
              <a:rPr lang="en-US" dirty="0" smtClean="0"/>
              <a:t>To do something enjoyable.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Someone Else’s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and 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It Was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 of Current Working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intended features of Schrödinger's Chess have been added except for AI’s ability to decide when to reveal pieces.  That will be finished soon.</a:t>
            </a:r>
          </a:p>
          <a:p>
            <a:r>
              <a:rPr lang="en-US" dirty="0" smtClean="0"/>
              <a:t>I will demonstrate the current state of the AI by playing against it for a short time.</a:t>
            </a:r>
          </a:p>
          <a:p>
            <a:r>
              <a:rPr lang="en-US" dirty="0" smtClean="0"/>
              <a:t>Two volunteers will play against each other to demonstrate the human player features.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257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Schrödinger's Chess</vt:lpstr>
      <vt:lpstr>Presentation Roadmap</vt:lpstr>
      <vt:lpstr>What is Schrödinger's Chess</vt:lpstr>
      <vt:lpstr>Goals of this Project</vt:lpstr>
      <vt:lpstr>Learning C#</vt:lpstr>
      <vt:lpstr>Working on Someone Else’s Code</vt:lpstr>
      <vt:lpstr>Front-End and Back-End</vt:lpstr>
      <vt:lpstr>Because It Was Fun</vt:lpstr>
      <vt:lpstr>Live Demo of Current Working Copy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Schrödinger's Chess</dc:title>
  <dc:creator>Kevin</dc:creator>
  <cp:lastModifiedBy>Kevin</cp:lastModifiedBy>
  <cp:revision>3</cp:revision>
  <dcterms:created xsi:type="dcterms:W3CDTF">2015-04-23T05:29:48Z</dcterms:created>
  <dcterms:modified xsi:type="dcterms:W3CDTF">2015-04-23T05:53:50Z</dcterms:modified>
</cp:coreProperties>
</file>