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8" r:id="rId3"/>
    <p:sldId id="257" r:id="rId4"/>
    <p:sldId id="260" r:id="rId5"/>
    <p:sldId id="263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5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2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50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6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5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9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1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4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1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74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757" y="429064"/>
            <a:ext cx="6772485" cy="3730881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Outlook Email-Tone 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3676" y="5233927"/>
            <a:ext cx="27286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000" b="1" dirty="0">
                <a:ln/>
                <a:solidFill>
                  <a:srgbClr val="00B0F0"/>
                </a:solidFill>
              </a:rPr>
              <a:t>HIGH</a:t>
            </a:r>
          </a:p>
        </p:txBody>
      </p:sp>
      <p:pic>
        <p:nvPicPr>
          <p:cNvPr id="7" name="Picture 6" descr="external image &lt;strong&gt;up_arrow&lt;/strong&gt;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308" y="4981957"/>
            <a:ext cx="1827380" cy="1827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9688" y="5233926"/>
            <a:ext cx="3903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/>
                <a:solidFill>
                  <a:srgbClr val="00B0F0"/>
                </a:solidFill>
              </a:rPr>
              <a:t>RISK</a:t>
            </a:r>
            <a:endParaRPr lang="en-US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9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0568" y="2338755"/>
            <a:ext cx="294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We Want To: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0296" y="2936706"/>
            <a:ext cx="97917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Allow  Textron Employees to analyze their email before sending it to identify possible tone errors which could be seen as unprofessional or convey the wrong message.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Use collected data to identify stressful periods at individual Business Units and gain another perspective at business culture.</a:t>
            </a:r>
          </a:p>
        </p:txBody>
      </p:sp>
    </p:spTree>
    <p:extLst>
      <p:ext uri="{BB962C8B-B14F-4D97-AF65-F5344CB8AC3E}">
        <p14:creationId xmlns:p14="http://schemas.microsoft.com/office/powerpoint/2010/main" val="2368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486" y="3008244"/>
            <a:ext cx="4955802" cy="4214191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IBM Watson API</a:t>
            </a:r>
          </a:p>
          <a:p>
            <a:r>
              <a:rPr lang="en-US" sz="3200" dirty="0"/>
              <a:t>Visual Studio 2017</a:t>
            </a:r>
          </a:p>
          <a:p>
            <a:r>
              <a:rPr lang="en-US" sz="3200" dirty="0"/>
              <a:t>Cloud Foundry</a:t>
            </a:r>
          </a:p>
          <a:p>
            <a:r>
              <a:rPr lang="en-US" sz="3200" dirty="0"/>
              <a:t>Languages</a:t>
            </a:r>
          </a:p>
          <a:p>
            <a:pPr lvl="1"/>
            <a:r>
              <a:rPr lang="en-US" sz="3200" dirty="0"/>
              <a:t>C#</a:t>
            </a:r>
          </a:p>
          <a:p>
            <a:pPr lvl="1"/>
            <a:r>
              <a:rPr lang="en-US" sz="3200" dirty="0"/>
              <a:t>Node.js</a:t>
            </a:r>
          </a:p>
          <a:p>
            <a:pPr lvl="1"/>
            <a:r>
              <a:rPr lang="en-US" sz="3200" dirty="0"/>
              <a:t>XML</a:t>
            </a:r>
          </a:p>
          <a:p>
            <a:pPr lvl="1"/>
            <a:r>
              <a:rPr lang="en-US" sz="3200" dirty="0" err="1"/>
              <a:t>Javascript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 descr="&lt;strong&gt;Watson&lt;/strong&gt; (computer) - Wikipe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88400"/>
            <a:ext cx="4539176" cy="42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9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094892" y="4220307"/>
            <a:ext cx="1248508" cy="7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&lt;strong&gt;Watson&lt;/strong&gt; (computer) - Wikipe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99" y="3400753"/>
            <a:ext cx="2549770" cy="2377661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7413662" y="4292514"/>
            <a:ext cx="1248508" cy="7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Original file ‎ (SVG file, nominally 110 × 108 pixels, file size: 3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563" y="3560884"/>
            <a:ext cx="2095574" cy="2057400"/>
          </a:xfrm>
          <a:prstGeom prst="rect">
            <a:avLst/>
          </a:prstGeom>
        </p:spPr>
      </p:pic>
      <p:pic>
        <p:nvPicPr>
          <p:cNvPr id="21" name="Picture 20" descr="Original file ‎ (SVG file, nominally 500 × 517 pixels, file size: 2 ..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31" y="3644305"/>
            <a:ext cx="1967138" cy="20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9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5" y="100287"/>
            <a:ext cx="10659201" cy="1771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55" y="1871595"/>
            <a:ext cx="10972800" cy="48713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6128" y="4307261"/>
            <a:ext cx="8731934" cy="40937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 Faced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3206" y="2869809"/>
            <a:ext cx="85672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Administrative Access Issues with Watson API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Parsing and Formatting XML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Auto-population of Email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Time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2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9947" y="2001077"/>
            <a:ext cx="6718853" cy="26468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4947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1110</TotalTime>
  <Words>92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2</vt:lpstr>
      <vt:lpstr>Quotable</vt:lpstr>
      <vt:lpstr>Outlook Email-Tone Analyzer</vt:lpstr>
      <vt:lpstr>Objective</vt:lpstr>
      <vt:lpstr>Technologies Used</vt:lpstr>
      <vt:lpstr>The Process</vt:lpstr>
      <vt:lpstr>PowerPoint Presentation</vt:lpstr>
      <vt:lpstr>Challenges We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Email-Tone Analyzer</dc:title>
  <dc:creator>Dittoe, Nicholas</dc:creator>
  <cp:lastModifiedBy>Rao, Nathan</cp:lastModifiedBy>
  <cp:revision>25</cp:revision>
  <dcterms:created xsi:type="dcterms:W3CDTF">2017-07-05T20:05:38Z</dcterms:created>
  <dcterms:modified xsi:type="dcterms:W3CDTF">2017-07-06T16:03:17Z</dcterms:modified>
</cp:coreProperties>
</file>