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71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36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7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220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2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01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91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29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4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5D130-47DE-4A9A-9459-4578BE7EAE1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2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5D130-47DE-4A9A-9459-4578BE7EAE1C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7DA3-2CFA-4C3D-945A-27263735B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4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78" y="700216"/>
            <a:ext cx="8953500" cy="560070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32" name="Picture 8" descr="SMBs: 10 Cyber Security Tips That Make You a Tougher Target in 2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606" y="1"/>
            <a:ext cx="12255606" cy="694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5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ow To prevent hacking&#10;It may be impossible to prevent computer hacking,&#10;however effective security controls including str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9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alware&#10;The word &quot;malware&quot; comes from the term&#10;&quot;MALicious softWARE.&quot;&#10;Malware is any software that infects and damages a&#10;co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o Stop Malware&#10;Download an anti-malware&#10;program that also&#10;helps prevent infections.&#10;Activate Network Threat&#10;Protection,&#10;F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7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rojan Horses&#10;Trojan horses are&#10;email viruses that can&#10;duplicate themselves,&#10;steal information, or&#10;harm the computer&#10;syst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ow to Avoid Trojans&#10;Security suites,&#10;such as Avast&#10;Internet Security,&#10;will prevent you&#10;from downloading&#10;Trojan Horses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ecuring Password&#10;Use always Strong password.&#10;Never use same password for two different sites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7014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6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yber Security Is Everyone’s Responsibility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16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Strategy – India&#10;• Security Policy, Legal Framework&#10;– IT Act, 2000&#10;– IT (Amendment) Bill, 2006 – Data Prote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090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FERENCES&#10;owww.wikipedia.org&#10;owww.avtest.org&#10;owww.billmullins.blogspot.com&#10;owww.digit/forum.com&#10;owww.antivirusnews.com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4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yber secu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2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term cyber security is used to refer to the&#10;security offered through on-line services to&#10;protect your online informati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1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TEST SLIDE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7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at is the&#10;meaning of&#10;the word&#10;CYBER&#10;What is the need&#10;of Cyber Security&#10;What are the&#10;security&#10;problems in&#10;Cyber field&#10;How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94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3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t is a combining form relating to information&#10;technology, the Internet, and virtual reality.&#10;Meaning of the Word CYBER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Need of cyber security&#10;Cyber security is necessary since it helps in&#10;securing data from threats such as data theft or&#10;misu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5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ajor security problems&#10;Virus&#10;Hacker&#10;Malware&#10;Trojan horses&#10;Password cracking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1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Viruses and Worms&#10;A Virus is a “program that is loaded onto your&#10;computer without your knowledge and runs&#10;against your wis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olution&#10;Install a security suite that protects the computer&#10;against threats such as viruses and worms.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4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ypes of Hackers&#10;White Hat Hacker&#10;Grey Hat Hacker&#10;Black Hat Hacker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0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SLIDE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2021-05-19T06:31:51Z</dcterms:created>
  <dcterms:modified xsi:type="dcterms:W3CDTF">2021-07-31T06:08:21Z</dcterms:modified>
</cp:coreProperties>
</file>