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8" r:id="rId2"/>
    <p:sldId id="259" r:id="rId3"/>
    <p:sldId id="273" r:id="rId4"/>
    <p:sldId id="280" r:id="rId5"/>
    <p:sldId id="289" r:id="rId6"/>
    <p:sldId id="286" r:id="rId7"/>
    <p:sldId id="264" r:id="rId8"/>
    <p:sldId id="290" r:id="rId9"/>
    <p:sldId id="265" r:id="rId10"/>
    <p:sldId id="266" r:id="rId11"/>
    <p:sldId id="267" r:id="rId12"/>
    <p:sldId id="270" r:id="rId13"/>
    <p:sldId id="269" r:id="rId14"/>
    <p:sldId id="277" r:id="rId15"/>
    <p:sldId id="287" r:id="rId16"/>
    <p:sldId id="282" r:id="rId17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3" autoAdjust="0"/>
    <p:restoredTop sz="93661" autoAdjust="0"/>
  </p:normalViewPr>
  <p:slideViewPr>
    <p:cSldViewPr>
      <p:cViewPr varScale="1">
        <p:scale>
          <a:sx n="111" d="100"/>
          <a:sy n="111" d="100"/>
        </p:scale>
        <p:origin x="6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B1677-EAD6-4FA9-9B64-BF5FE63D595B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6EDD-9529-4193-A23A-AF06C0010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19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F72-E9DE-402F-8E94-40A7BAD30050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3DFB-379F-423B-A546-1F4CEB6A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7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DB3-1FC9-604D-981C-4084F83DE670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5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1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1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</a:t>
            </a:r>
            <a:r>
              <a:rPr lang="pt-BR" baseline="0" dirty="0"/>
              <a:t> textos estão explicando o por que do gerenciamento de processos.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1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Foto de Exemplo</a:t>
            </a:r>
            <a:r>
              <a:rPr lang="pt-BR" baseline="0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8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Foto de Exemplo</a:t>
            </a:r>
            <a:r>
              <a:rPr lang="pt-BR" baseline="0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8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Foto de Exemplo</a:t>
            </a:r>
            <a:r>
              <a:rPr lang="pt-BR" baseline="0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8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Foto de Exemplo</a:t>
            </a:r>
            <a:r>
              <a:rPr lang="pt-BR" baseline="0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8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</a:t>
            </a:r>
            <a:r>
              <a:rPr lang="pt-BR" baseline="0" dirty="0"/>
              <a:t> textos estão explicando o por que do gerenciamento de processos.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E3DFB-379F-423B-A546-1F4CEB6A0D0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1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47" y="6759926"/>
            <a:ext cx="853108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7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5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22"/>
          <p:cNvSpPr/>
          <p:nvPr userDrawn="1"/>
        </p:nvSpPr>
        <p:spPr>
          <a:xfrm rot="1569113">
            <a:off x="-2447081" y="1075699"/>
            <a:ext cx="9850202" cy="6404244"/>
          </a:xfrm>
          <a:custGeom>
            <a:avLst/>
            <a:gdLst>
              <a:gd name="connsiteX0" fmla="*/ 0 w 9576351"/>
              <a:gd name="connsiteY0" fmla="*/ 1055353 h 6331994"/>
              <a:gd name="connsiteX1" fmla="*/ 1055353 w 9576351"/>
              <a:gd name="connsiteY1" fmla="*/ 0 h 6331994"/>
              <a:gd name="connsiteX2" fmla="*/ 8520998 w 9576351"/>
              <a:gd name="connsiteY2" fmla="*/ 0 h 6331994"/>
              <a:gd name="connsiteX3" fmla="*/ 9576351 w 9576351"/>
              <a:gd name="connsiteY3" fmla="*/ 1055353 h 6331994"/>
              <a:gd name="connsiteX4" fmla="*/ 9576351 w 9576351"/>
              <a:gd name="connsiteY4" fmla="*/ 5276641 h 6331994"/>
              <a:gd name="connsiteX5" fmla="*/ 8520998 w 9576351"/>
              <a:gd name="connsiteY5" fmla="*/ 6331994 h 6331994"/>
              <a:gd name="connsiteX6" fmla="*/ 1055353 w 9576351"/>
              <a:gd name="connsiteY6" fmla="*/ 6331994 h 6331994"/>
              <a:gd name="connsiteX7" fmla="*/ 0 w 9576351"/>
              <a:gd name="connsiteY7" fmla="*/ 5276641 h 6331994"/>
              <a:gd name="connsiteX8" fmla="*/ 0 w 9576351"/>
              <a:gd name="connsiteY8" fmla="*/ 1055353 h 6331994"/>
              <a:gd name="connsiteX0" fmla="*/ 0 w 9576351"/>
              <a:gd name="connsiteY0" fmla="*/ 1055353 h 6331994"/>
              <a:gd name="connsiteX1" fmla="*/ 1055353 w 9576351"/>
              <a:gd name="connsiteY1" fmla="*/ 0 h 6331994"/>
              <a:gd name="connsiteX2" fmla="*/ 8520998 w 9576351"/>
              <a:gd name="connsiteY2" fmla="*/ 0 h 6331994"/>
              <a:gd name="connsiteX3" fmla="*/ 9576351 w 9576351"/>
              <a:gd name="connsiteY3" fmla="*/ 1055353 h 6331994"/>
              <a:gd name="connsiteX4" fmla="*/ 9576351 w 9576351"/>
              <a:gd name="connsiteY4" fmla="*/ 5276641 h 6331994"/>
              <a:gd name="connsiteX5" fmla="*/ 8520998 w 9576351"/>
              <a:gd name="connsiteY5" fmla="*/ 6331994 h 6331994"/>
              <a:gd name="connsiteX6" fmla="*/ 1055353 w 9576351"/>
              <a:gd name="connsiteY6" fmla="*/ 6331994 h 6331994"/>
              <a:gd name="connsiteX7" fmla="*/ 3352679 w 9576351"/>
              <a:gd name="connsiteY7" fmla="*/ 5072448 h 6331994"/>
              <a:gd name="connsiteX8" fmla="*/ 0 w 9576351"/>
              <a:gd name="connsiteY8" fmla="*/ 1055353 h 6331994"/>
              <a:gd name="connsiteX0" fmla="*/ 4693066 w 8598873"/>
              <a:gd name="connsiteY0" fmla="*/ 7161344 h 7417977"/>
              <a:gd name="connsiteX1" fmla="*/ 77875 w 8598873"/>
              <a:gd name="connsiteY1" fmla="*/ 0 h 7417977"/>
              <a:gd name="connsiteX2" fmla="*/ 7543520 w 8598873"/>
              <a:gd name="connsiteY2" fmla="*/ 0 h 7417977"/>
              <a:gd name="connsiteX3" fmla="*/ 8598873 w 8598873"/>
              <a:gd name="connsiteY3" fmla="*/ 1055353 h 7417977"/>
              <a:gd name="connsiteX4" fmla="*/ 8598873 w 8598873"/>
              <a:gd name="connsiteY4" fmla="*/ 5276641 h 7417977"/>
              <a:gd name="connsiteX5" fmla="*/ 7543520 w 8598873"/>
              <a:gd name="connsiteY5" fmla="*/ 6331994 h 7417977"/>
              <a:gd name="connsiteX6" fmla="*/ 77875 w 8598873"/>
              <a:gd name="connsiteY6" fmla="*/ 6331994 h 7417977"/>
              <a:gd name="connsiteX7" fmla="*/ 2375201 w 8598873"/>
              <a:gd name="connsiteY7" fmla="*/ 5072448 h 7417977"/>
              <a:gd name="connsiteX8" fmla="*/ 4693066 w 8598873"/>
              <a:gd name="connsiteY8" fmla="*/ 7161344 h 7417977"/>
              <a:gd name="connsiteX0" fmla="*/ 4693066 w 8598873"/>
              <a:gd name="connsiteY0" fmla="*/ 7441304 h 7697937"/>
              <a:gd name="connsiteX1" fmla="*/ 1025241 w 8598873"/>
              <a:gd name="connsiteY1" fmla="*/ 0 h 7697937"/>
              <a:gd name="connsiteX2" fmla="*/ 7543520 w 8598873"/>
              <a:gd name="connsiteY2" fmla="*/ 279960 h 7697937"/>
              <a:gd name="connsiteX3" fmla="*/ 8598873 w 8598873"/>
              <a:gd name="connsiteY3" fmla="*/ 1335313 h 7697937"/>
              <a:gd name="connsiteX4" fmla="*/ 8598873 w 8598873"/>
              <a:gd name="connsiteY4" fmla="*/ 5556601 h 7697937"/>
              <a:gd name="connsiteX5" fmla="*/ 7543520 w 8598873"/>
              <a:gd name="connsiteY5" fmla="*/ 6611954 h 7697937"/>
              <a:gd name="connsiteX6" fmla="*/ 77875 w 8598873"/>
              <a:gd name="connsiteY6" fmla="*/ 6611954 h 7697937"/>
              <a:gd name="connsiteX7" fmla="*/ 2375201 w 8598873"/>
              <a:gd name="connsiteY7" fmla="*/ 5352408 h 7697937"/>
              <a:gd name="connsiteX8" fmla="*/ 4693066 w 8598873"/>
              <a:gd name="connsiteY8" fmla="*/ 7441304 h 7697937"/>
              <a:gd name="connsiteX0" fmla="*/ 4693066 w 8598873"/>
              <a:gd name="connsiteY0" fmla="*/ 7723144 h 7979777"/>
              <a:gd name="connsiteX1" fmla="*/ 1457837 w 8598873"/>
              <a:gd name="connsiteY1" fmla="*/ 696729 h 7979777"/>
              <a:gd name="connsiteX2" fmla="*/ 1025241 w 8598873"/>
              <a:gd name="connsiteY2" fmla="*/ 281840 h 7979777"/>
              <a:gd name="connsiteX3" fmla="*/ 7543520 w 8598873"/>
              <a:gd name="connsiteY3" fmla="*/ 561800 h 7979777"/>
              <a:gd name="connsiteX4" fmla="*/ 8598873 w 8598873"/>
              <a:gd name="connsiteY4" fmla="*/ 1617153 h 7979777"/>
              <a:gd name="connsiteX5" fmla="*/ 8598873 w 8598873"/>
              <a:gd name="connsiteY5" fmla="*/ 5838441 h 7979777"/>
              <a:gd name="connsiteX6" fmla="*/ 7543520 w 8598873"/>
              <a:gd name="connsiteY6" fmla="*/ 6893794 h 7979777"/>
              <a:gd name="connsiteX7" fmla="*/ 77875 w 8598873"/>
              <a:gd name="connsiteY7" fmla="*/ 6893794 h 7979777"/>
              <a:gd name="connsiteX8" fmla="*/ 2375201 w 8598873"/>
              <a:gd name="connsiteY8" fmla="*/ 5634248 h 7979777"/>
              <a:gd name="connsiteX9" fmla="*/ 4693066 w 8598873"/>
              <a:gd name="connsiteY9" fmla="*/ 7723144 h 7979777"/>
              <a:gd name="connsiteX0" fmla="*/ 4693066 w 8598873"/>
              <a:gd name="connsiteY0" fmla="*/ 7540112 h 7796745"/>
              <a:gd name="connsiteX1" fmla="*/ 1457837 w 8598873"/>
              <a:gd name="connsiteY1" fmla="*/ 513697 h 7796745"/>
              <a:gd name="connsiteX2" fmla="*/ 1228751 w 8598873"/>
              <a:gd name="connsiteY2" fmla="*/ 612954 h 7796745"/>
              <a:gd name="connsiteX3" fmla="*/ 1025241 w 8598873"/>
              <a:gd name="connsiteY3" fmla="*/ 98808 h 7796745"/>
              <a:gd name="connsiteX4" fmla="*/ 7543520 w 8598873"/>
              <a:gd name="connsiteY4" fmla="*/ 378768 h 7796745"/>
              <a:gd name="connsiteX5" fmla="*/ 8598873 w 8598873"/>
              <a:gd name="connsiteY5" fmla="*/ 1434121 h 7796745"/>
              <a:gd name="connsiteX6" fmla="*/ 8598873 w 8598873"/>
              <a:gd name="connsiteY6" fmla="*/ 5655409 h 7796745"/>
              <a:gd name="connsiteX7" fmla="*/ 7543520 w 8598873"/>
              <a:gd name="connsiteY7" fmla="*/ 6710762 h 7796745"/>
              <a:gd name="connsiteX8" fmla="*/ 77875 w 8598873"/>
              <a:gd name="connsiteY8" fmla="*/ 6710762 h 7796745"/>
              <a:gd name="connsiteX9" fmla="*/ 2375201 w 8598873"/>
              <a:gd name="connsiteY9" fmla="*/ 5451216 h 7796745"/>
              <a:gd name="connsiteX10" fmla="*/ 4693066 w 8598873"/>
              <a:gd name="connsiteY10" fmla="*/ 7540112 h 7796745"/>
              <a:gd name="connsiteX0" fmla="*/ 4693066 w 8598873"/>
              <a:gd name="connsiteY0" fmla="*/ 7540112 h 7796745"/>
              <a:gd name="connsiteX1" fmla="*/ 1457837 w 8598873"/>
              <a:gd name="connsiteY1" fmla="*/ 513697 h 7796745"/>
              <a:gd name="connsiteX2" fmla="*/ 1228751 w 8598873"/>
              <a:gd name="connsiteY2" fmla="*/ 612954 h 7796745"/>
              <a:gd name="connsiteX3" fmla="*/ 335256 w 8598873"/>
              <a:gd name="connsiteY3" fmla="*/ 787083 h 7796745"/>
              <a:gd name="connsiteX4" fmla="*/ 1025241 w 8598873"/>
              <a:gd name="connsiteY4" fmla="*/ 98808 h 7796745"/>
              <a:gd name="connsiteX5" fmla="*/ 7543520 w 8598873"/>
              <a:gd name="connsiteY5" fmla="*/ 378768 h 7796745"/>
              <a:gd name="connsiteX6" fmla="*/ 8598873 w 8598873"/>
              <a:gd name="connsiteY6" fmla="*/ 1434121 h 7796745"/>
              <a:gd name="connsiteX7" fmla="*/ 8598873 w 8598873"/>
              <a:gd name="connsiteY7" fmla="*/ 5655409 h 7796745"/>
              <a:gd name="connsiteX8" fmla="*/ 7543520 w 8598873"/>
              <a:gd name="connsiteY8" fmla="*/ 6710762 h 7796745"/>
              <a:gd name="connsiteX9" fmla="*/ 77875 w 8598873"/>
              <a:gd name="connsiteY9" fmla="*/ 6710762 h 7796745"/>
              <a:gd name="connsiteX10" fmla="*/ 2375201 w 8598873"/>
              <a:gd name="connsiteY10" fmla="*/ 5451216 h 7796745"/>
              <a:gd name="connsiteX11" fmla="*/ 4693066 w 8598873"/>
              <a:gd name="connsiteY11" fmla="*/ 7540112 h 7796745"/>
              <a:gd name="connsiteX0" fmla="*/ 4693066 w 8598873"/>
              <a:gd name="connsiteY0" fmla="*/ 7443496 h 7700129"/>
              <a:gd name="connsiteX1" fmla="*/ 2753398 w 8598873"/>
              <a:gd name="connsiteY1" fmla="*/ 3405863 h 7700129"/>
              <a:gd name="connsiteX2" fmla="*/ 1228751 w 8598873"/>
              <a:gd name="connsiteY2" fmla="*/ 516338 h 7700129"/>
              <a:gd name="connsiteX3" fmla="*/ 335256 w 8598873"/>
              <a:gd name="connsiteY3" fmla="*/ 690467 h 7700129"/>
              <a:gd name="connsiteX4" fmla="*/ 1025241 w 8598873"/>
              <a:gd name="connsiteY4" fmla="*/ 2192 h 7700129"/>
              <a:gd name="connsiteX5" fmla="*/ 7543520 w 8598873"/>
              <a:gd name="connsiteY5" fmla="*/ 282152 h 7700129"/>
              <a:gd name="connsiteX6" fmla="*/ 8598873 w 8598873"/>
              <a:gd name="connsiteY6" fmla="*/ 1337505 h 7700129"/>
              <a:gd name="connsiteX7" fmla="*/ 8598873 w 8598873"/>
              <a:gd name="connsiteY7" fmla="*/ 5558793 h 7700129"/>
              <a:gd name="connsiteX8" fmla="*/ 7543520 w 8598873"/>
              <a:gd name="connsiteY8" fmla="*/ 6614146 h 7700129"/>
              <a:gd name="connsiteX9" fmla="*/ 77875 w 8598873"/>
              <a:gd name="connsiteY9" fmla="*/ 6614146 h 7700129"/>
              <a:gd name="connsiteX10" fmla="*/ 2375201 w 8598873"/>
              <a:gd name="connsiteY10" fmla="*/ 5354600 h 7700129"/>
              <a:gd name="connsiteX11" fmla="*/ 4693066 w 8598873"/>
              <a:gd name="connsiteY11" fmla="*/ 7443496 h 7700129"/>
              <a:gd name="connsiteX0" fmla="*/ 4693066 w 8598873"/>
              <a:gd name="connsiteY0" fmla="*/ 7441304 h 7697937"/>
              <a:gd name="connsiteX1" fmla="*/ 2753398 w 8598873"/>
              <a:gd name="connsiteY1" fmla="*/ 3403671 h 7697937"/>
              <a:gd name="connsiteX2" fmla="*/ 1228751 w 8598873"/>
              <a:gd name="connsiteY2" fmla="*/ 514146 h 7697937"/>
              <a:gd name="connsiteX3" fmla="*/ 1025241 w 8598873"/>
              <a:gd name="connsiteY3" fmla="*/ 0 h 7697937"/>
              <a:gd name="connsiteX4" fmla="*/ 7543520 w 8598873"/>
              <a:gd name="connsiteY4" fmla="*/ 279960 h 7697937"/>
              <a:gd name="connsiteX5" fmla="*/ 8598873 w 8598873"/>
              <a:gd name="connsiteY5" fmla="*/ 1335313 h 7697937"/>
              <a:gd name="connsiteX6" fmla="*/ 8598873 w 8598873"/>
              <a:gd name="connsiteY6" fmla="*/ 5556601 h 7697937"/>
              <a:gd name="connsiteX7" fmla="*/ 7543520 w 8598873"/>
              <a:gd name="connsiteY7" fmla="*/ 6611954 h 7697937"/>
              <a:gd name="connsiteX8" fmla="*/ 77875 w 8598873"/>
              <a:gd name="connsiteY8" fmla="*/ 6611954 h 7697937"/>
              <a:gd name="connsiteX9" fmla="*/ 2375201 w 8598873"/>
              <a:gd name="connsiteY9" fmla="*/ 5352408 h 7697937"/>
              <a:gd name="connsiteX10" fmla="*/ 4693066 w 8598873"/>
              <a:gd name="connsiteY10" fmla="*/ 7441304 h 7697937"/>
              <a:gd name="connsiteX0" fmla="*/ 4693066 w 8598873"/>
              <a:gd name="connsiteY0" fmla="*/ 7291851 h 7548484"/>
              <a:gd name="connsiteX1" fmla="*/ 2753398 w 8598873"/>
              <a:gd name="connsiteY1" fmla="*/ 3254218 h 7548484"/>
              <a:gd name="connsiteX2" fmla="*/ 1228751 w 8598873"/>
              <a:gd name="connsiteY2" fmla="*/ 364693 h 7548484"/>
              <a:gd name="connsiteX3" fmla="*/ 7543520 w 8598873"/>
              <a:gd name="connsiteY3" fmla="*/ 130507 h 7548484"/>
              <a:gd name="connsiteX4" fmla="*/ 8598873 w 8598873"/>
              <a:gd name="connsiteY4" fmla="*/ 1185860 h 7548484"/>
              <a:gd name="connsiteX5" fmla="*/ 8598873 w 8598873"/>
              <a:gd name="connsiteY5" fmla="*/ 5407148 h 7548484"/>
              <a:gd name="connsiteX6" fmla="*/ 7543520 w 8598873"/>
              <a:gd name="connsiteY6" fmla="*/ 6462501 h 7548484"/>
              <a:gd name="connsiteX7" fmla="*/ 77875 w 8598873"/>
              <a:gd name="connsiteY7" fmla="*/ 6462501 h 7548484"/>
              <a:gd name="connsiteX8" fmla="*/ 2375201 w 8598873"/>
              <a:gd name="connsiteY8" fmla="*/ 5202955 h 7548484"/>
              <a:gd name="connsiteX9" fmla="*/ 4693066 w 8598873"/>
              <a:gd name="connsiteY9" fmla="*/ 7291851 h 7548484"/>
              <a:gd name="connsiteX0" fmla="*/ 4693066 w 8598873"/>
              <a:gd name="connsiteY0" fmla="*/ 7340359 h 7596992"/>
              <a:gd name="connsiteX1" fmla="*/ 2753398 w 8598873"/>
              <a:gd name="connsiteY1" fmla="*/ 3302726 h 7596992"/>
              <a:gd name="connsiteX2" fmla="*/ 1181644 w 8598873"/>
              <a:gd name="connsiteY2" fmla="*/ 317265 h 7596992"/>
              <a:gd name="connsiteX3" fmla="*/ 7543520 w 8598873"/>
              <a:gd name="connsiteY3" fmla="*/ 179015 h 7596992"/>
              <a:gd name="connsiteX4" fmla="*/ 8598873 w 8598873"/>
              <a:gd name="connsiteY4" fmla="*/ 1234368 h 7596992"/>
              <a:gd name="connsiteX5" fmla="*/ 8598873 w 8598873"/>
              <a:gd name="connsiteY5" fmla="*/ 5455656 h 7596992"/>
              <a:gd name="connsiteX6" fmla="*/ 7543520 w 8598873"/>
              <a:gd name="connsiteY6" fmla="*/ 6511009 h 7596992"/>
              <a:gd name="connsiteX7" fmla="*/ 77875 w 8598873"/>
              <a:gd name="connsiteY7" fmla="*/ 6511009 h 7596992"/>
              <a:gd name="connsiteX8" fmla="*/ 2375201 w 8598873"/>
              <a:gd name="connsiteY8" fmla="*/ 5251463 h 7596992"/>
              <a:gd name="connsiteX9" fmla="*/ 4693066 w 8598873"/>
              <a:gd name="connsiteY9" fmla="*/ 7340359 h 7596992"/>
              <a:gd name="connsiteX0" fmla="*/ 3511422 w 7417229"/>
              <a:gd name="connsiteY0" fmla="*/ 7340359 h 7596992"/>
              <a:gd name="connsiteX1" fmla="*/ 1571754 w 7417229"/>
              <a:gd name="connsiteY1" fmla="*/ 3302726 h 7596992"/>
              <a:gd name="connsiteX2" fmla="*/ 0 w 7417229"/>
              <a:gd name="connsiteY2" fmla="*/ 317265 h 7596992"/>
              <a:gd name="connsiteX3" fmla="*/ 6361876 w 7417229"/>
              <a:gd name="connsiteY3" fmla="*/ 179015 h 7596992"/>
              <a:gd name="connsiteX4" fmla="*/ 7417229 w 7417229"/>
              <a:gd name="connsiteY4" fmla="*/ 1234368 h 7596992"/>
              <a:gd name="connsiteX5" fmla="*/ 7417229 w 7417229"/>
              <a:gd name="connsiteY5" fmla="*/ 5455656 h 7596992"/>
              <a:gd name="connsiteX6" fmla="*/ 6361876 w 7417229"/>
              <a:gd name="connsiteY6" fmla="*/ 6511009 h 7596992"/>
              <a:gd name="connsiteX7" fmla="*/ 1193557 w 7417229"/>
              <a:gd name="connsiteY7" fmla="*/ 5251463 h 7596992"/>
              <a:gd name="connsiteX8" fmla="*/ 3511422 w 7417229"/>
              <a:gd name="connsiteY8" fmla="*/ 7340359 h 7596992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6361876 w 7417229"/>
              <a:gd name="connsiteY6" fmla="*/ 6511009 h 7340359"/>
              <a:gd name="connsiteX7" fmla="*/ 3511422 w 7417229"/>
              <a:gd name="connsiteY7" fmla="*/ 7340359 h 7340359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6361876 w 7417229"/>
              <a:gd name="connsiteY6" fmla="*/ 6511009 h 7340359"/>
              <a:gd name="connsiteX7" fmla="*/ 3725641 w 7417229"/>
              <a:gd name="connsiteY7" fmla="*/ 7312090 h 7340359"/>
              <a:gd name="connsiteX8" fmla="*/ 3511422 w 7417229"/>
              <a:gd name="connsiteY8" fmla="*/ 7340359 h 7340359"/>
              <a:gd name="connsiteX0" fmla="*/ 3511422 w 7417229"/>
              <a:gd name="connsiteY0" fmla="*/ 7340359 h 7340359"/>
              <a:gd name="connsiteX1" fmla="*/ 1571754 w 7417229"/>
              <a:gd name="connsiteY1" fmla="*/ 3302726 h 7340359"/>
              <a:gd name="connsiteX2" fmla="*/ 0 w 7417229"/>
              <a:gd name="connsiteY2" fmla="*/ 317265 h 7340359"/>
              <a:gd name="connsiteX3" fmla="*/ 6361876 w 7417229"/>
              <a:gd name="connsiteY3" fmla="*/ 179015 h 7340359"/>
              <a:gd name="connsiteX4" fmla="*/ 7417229 w 7417229"/>
              <a:gd name="connsiteY4" fmla="*/ 1234368 h 7340359"/>
              <a:gd name="connsiteX5" fmla="*/ 7417229 w 7417229"/>
              <a:gd name="connsiteY5" fmla="*/ 5455656 h 7340359"/>
              <a:gd name="connsiteX6" fmla="*/ 3725641 w 7417229"/>
              <a:gd name="connsiteY6" fmla="*/ 7312090 h 7340359"/>
              <a:gd name="connsiteX7" fmla="*/ 3511422 w 7417229"/>
              <a:gd name="connsiteY7" fmla="*/ 7340359 h 7340359"/>
              <a:gd name="connsiteX0" fmla="*/ 3511422 w 7417229"/>
              <a:gd name="connsiteY0" fmla="*/ 7340359 h 7404184"/>
              <a:gd name="connsiteX1" fmla="*/ 1571754 w 7417229"/>
              <a:gd name="connsiteY1" fmla="*/ 3302726 h 7404184"/>
              <a:gd name="connsiteX2" fmla="*/ 0 w 7417229"/>
              <a:gd name="connsiteY2" fmla="*/ 317265 h 7404184"/>
              <a:gd name="connsiteX3" fmla="*/ 6361876 w 7417229"/>
              <a:gd name="connsiteY3" fmla="*/ 179015 h 7404184"/>
              <a:gd name="connsiteX4" fmla="*/ 7417229 w 7417229"/>
              <a:gd name="connsiteY4" fmla="*/ 1234368 h 7404184"/>
              <a:gd name="connsiteX5" fmla="*/ 7417229 w 7417229"/>
              <a:gd name="connsiteY5" fmla="*/ 5455656 h 7404184"/>
              <a:gd name="connsiteX6" fmla="*/ 3511422 w 7417229"/>
              <a:gd name="connsiteY6" fmla="*/ 7340359 h 7404184"/>
              <a:gd name="connsiteX0" fmla="*/ 3511422 w 7417229"/>
              <a:gd name="connsiteY0" fmla="*/ 7340359 h 7379079"/>
              <a:gd name="connsiteX1" fmla="*/ 1571754 w 7417229"/>
              <a:gd name="connsiteY1" fmla="*/ 3302726 h 7379079"/>
              <a:gd name="connsiteX2" fmla="*/ 0 w 7417229"/>
              <a:gd name="connsiteY2" fmla="*/ 317265 h 7379079"/>
              <a:gd name="connsiteX3" fmla="*/ 6361876 w 7417229"/>
              <a:gd name="connsiteY3" fmla="*/ 179015 h 7379079"/>
              <a:gd name="connsiteX4" fmla="*/ 7417229 w 7417229"/>
              <a:gd name="connsiteY4" fmla="*/ 1234368 h 7379079"/>
              <a:gd name="connsiteX5" fmla="*/ 7417229 w 7417229"/>
              <a:gd name="connsiteY5" fmla="*/ 5455656 h 7379079"/>
              <a:gd name="connsiteX6" fmla="*/ 6221064 w 7417229"/>
              <a:gd name="connsiteY6" fmla="*/ 5068107 h 7379079"/>
              <a:gd name="connsiteX7" fmla="*/ 3511422 w 7417229"/>
              <a:gd name="connsiteY7" fmla="*/ 7340359 h 7379079"/>
              <a:gd name="connsiteX0" fmla="*/ 3511422 w 7417254"/>
              <a:gd name="connsiteY0" fmla="*/ 7340359 h 7379079"/>
              <a:gd name="connsiteX1" fmla="*/ 1571754 w 7417254"/>
              <a:gd name="connsiteY1" fmla="*/ 3302726 h 7379079"/>
              <a:gd name="connsiteX2" fmla="*/ 0 w 7417254"/>
              <a:gd name="connsiteY2" fmla="*/ 317265 h 7379079"/>
              <a:gd name="connsiteX3" fmla="*/ 6361876 w 7417254"/>
              <a:gd name="connsiteY3" fmla="*/ 179015 h 7379079"/>
              <a:gd name="connsiteX4" fmla="*/ 7417229 w 7417254"/>
              <a:gd name="connsiteY4" fmla="*/ 1234368 h 7379079"/>
              <a:gd name="connsiteX5" fmla="*/ 7409517 w 7417254"/>
              <a:gd name="connsiteY5" fmla="*/ 4497784 h 7379079"/>
              <a:gd name="connsiteX6" fmla="*/ 7417229 w 7417254"/>
              <a:gd name="connsiteY6" fmla="*/ 5455656 h 7379079"/>
              <a:gd name="connsiteX7" fmla="*/ 6221064 w 7417254"/>
              <a:gd name="connsiteY7" fmla="*/ 5068107 h 7379079"/>
              <a:gd name="connsiteX8" fmla="*/ 3511422 w 7417254"/>
              <a:gd name="connsiteY8" fmla="*/ 7340359 h 7379079"/>
              <a:gd name="connsiteX0" fmla="*/ 3511422 w 7417254"/>
              <a:gd name="connsiteY0" fmla="*/ 7340359 h 7379079"/>
              <a:gd name="connsiteX1" fmla="*/ 1571754 w 7417254"/>
              <a:gd name="connsiteY1" fmla="*/ 3302726 h 7379079"/>
              <a:gd name="connsiteX2" fmla="*/ 0 w 7417254"/>
              <a:gd name="connsiteY2" fmla="*/ 317265 h 7379079"/>
              <a:gd name="connsiteX3" fmla="*/ 6361876 w 7417254"/>
              <a:gd name="connsiteY3" fmla="*/ 179015 h 7379079"/>
              <a:gd name="connsiteX4" fmla="*/ 7417229 w 7417254"/>
              <a:gd name="connsiteY4" fmla="*/ 1234368 h 7379079"/>
              <a:gd name="connsiteX5" fmla="*/ 7409517 w 7417254"/>
              <a:gd name="connsiteY5" fmla="*/ 4497784 h 7379079"/>
              <a:gd name="connsiteX6" fmla="*/ 6221064 w 7417254"/>
              <a:gd name="connsiteY6" fmla="*/ 5068107 h 7379079"/>
              <a:gd name="connsiteX7" fmla="*/ 3511422 w 7417254"/>
              <a:gd name="connsiteY7" fmla="*/ 7340359 h 7379079"/>
              <a:gd name="connsiteX0" fmla="*/ 3511422 w 7417245"/>
              <a:gd name="connsiteY0" fmla="*/ 7340359 h 7379079"/>
              <a:gd name="connsiteX1" fmla="*/ 1571754 w 7417245"/>
              <a:gd name="connsiteY1" fmla="*/ 3302726 h 7379079"/>
              <a:gd name="connsiteX2" fmla="*/ 0 w 7417245"/>
              <a:gd name="connsiteY2" fmla="*/ 317265 h 7379079"/>
              <a:gd name="connsiteX3" fmla="*/ 6361876 w 7417245"/>
              <a:gd name="connsiteY3" fmla="*/ 179015 h 7379079"/>
              <a:gd name="connsiteX4" fmla="*/ 7417229 w 7417245"/>
              <a:gd name="connsiteY4" fmla="*/ 1234368 h 7379079"/>
              <a:gd name="connsiteX5" fmla="*/ 7404665 w 7417245"/>
              <a:gd name="connsiteY5" fmla="*/ 4434018 h 7379079"/>
              <a:gd name="connsiteX6" fmla="*/ 6221064 w 7417245"/>
              <a:gd name="connsiteY6" fmla="*/ 5068107 h 7379079"/>
              <a:gd name="connsiteX7" fmla="*/ 3511422 w 7417245"/>
              <a:gd name="connsiteY7" fmla="*/ 7340359 h 7379079"/>
              <a:gd name="connsiteX0" fmla="*/ 3511422 w 7417245"/>
              <a:gd name="connsiteY0" fmla="*/ 7340359 h 7379079"/>
              <a:gd name="connsiteX1" fmla="*/ 1571754 w 7417245"/>
              <a:gd name="connsiteY1" fmla="*/ 3302726 h 7379079"/>
              <a:gd name="connsiteX2" fmla="*/ 0 w 7417245"/>
              <a:gd name="connsiteY2" fmla="*/ 317265 h 7379079"/>
              <a:gd name="connsiteX3" fmla="*/ 6361876 w 7417245"/>
              <a:gd name="connsiteY3" fmla="*/ 179015 h 7379079"/>
              <a:gd name="connsiteX4" fmla="*/ 7417229 w 7417245"/>
              <a:gd name="connsiteY4" fmla="*/ 1234368 h 7379079"/>
              <a:gd name="connsiteX5" fmla="*/ 7404665 w 7417245"/>
              <a:gd name="connsiteY5" fmla="*/ 4434018 h 7379079"/>
              <a:gd name="connsiteX6" fmla="*/ 6221064 w 7417245"/>
              <a:gd name="connsiteY6" fmla="*/ 5068107 h 7379079"/>
              <a:gd name="connsiteX7" fmla="*/ 3511422 w 7417245"/>
              <a:gd name="connsiteY7" fmla="*/ 7340359 h 7379079"/>
              <a:gd name="connsiteX0" fmla="*/ 3511422 w 7417245"/>
              <a:gd name="connsiteY0" fmla="*/ 7340359 h 7340359"/>
              <a:gd name="connsiteX1" fmla="*/ 1571754 w 7417245"/>
              <a:gd name="connsiteY1" fmla="*/ 3302726 h 7340359"/>
              <a:gd name="connsiteX2" fmla="*/ 0 w 7417245"/>
              <a:gd name="connsiteY2" fmla="*/ 317265 h 7340359"/>
              <a:gd name="connsiteX3" fmla="*/ 6361876 w 7417245"/>
              <a:gd name="connsiteY3" fmla="*/ 179015 h 7340359"/>
              <a:gd name="connsiteX4" fmla="*/ 7417229 w 7417245"/>
              <a:gd name="connsiteY4" fmla="*/ 1234368 h 7340359"/>
              <a:gd name="connsiteX5" fmla="*/ 7404665 w 7417245"/>
              <a:gd name="connsiteY5" fmla="*/ 4434018 h 7340359"/>
              <a:gd name="connsiteX6" fmla="*/ 6221064 w 7417245"/>
              <a:gd name="connsiteY6" fmla="*/ 5068107 h 7340359"/>
              <a:gd name="connsiteX7" fmla="*/ 3511422 w 7417245"/>
              <a:gd name="connsiteY7" fmla="*/ 7340359 h 7340359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335569 w 7417245"/>
              <a:gd name="connsiteY0" fmla="*/ 6685847 h 6685847"/>
              <a:gd name="connsiteX1" fmla="*/ 1571754 w 7417245"/>
              <a:gd name="connsiteY1" fmla="*/ 3302726 h 6685847"/>
              <a:gd name="connsiteX2" fmla="*/ 0 w 7417245"/>
              <a:gd name="connsiteY2" fmla="*/ 317265 h 6685847"/>
              <a:gd name="connsiteX3" fmla="*/ 6361876 w 7417245"/>
              <a:gd name="connsiteY3" fmla="*/ 179015 h 6685847"/>
              <a:gd name="connsiteX4" fmla="*/ 7417229 w 7417245"/>
              <a:gd name="connsiteY4" fmla="*/ 1234368 h 6685847"/>
              <a:gd name="connsiteX5" fmla="*/ 7404665 w 7417245"/>
              <a:gd name="connsiteY5" fmla="*/ 4434018 h 6685847"/>
              <a:gd name="connsiteX6" fmla="*/ 6221064 w 7417245"/>
              <a:gd name="connsiteY6" fmla="*/ 5068107 h 6685847"/>
              <a:gd name="connsiteX7" fmla="*/ 3335569 w 7417245"/>
              <a:gd name="connsiteY7" fmla="*/ 6685847 h 6685847"/>
              <a:gd name="connsiteX0" fmla="*/ 3235739 w 7417245"/>
              <a:gd name="connsiteY0" fmla="*/ 6536420 h 6536420"/>
              <a:gd name="connsiteX1" fmla="*/ 1571754 w 7417245"/>
              <a:gd name="connsiteY1" fmla="*/ 3302726 h 6536420"/>
              <a:gd name="connsiteX2" fmla="*/ 0 w 7417245"/>
              <a:gd name="connsiteY2" fmla="*/ 317265 h 6536420"/>
              <a:gd name="connsiteX3" fmla="*/ 6361876 w 7417245"/>
              <a:gd name="connsiteY3" fmla="*/ 179015 h 6536420"/>
              <a:gd name="connsiteX4" fmla="*/ 7417229 w 7417245"/>
              <a:gd name="connsiteY4" fmla="*/ 1234368 h 6536420"/>
              <a:gd name="connsiteX5" fmla="*/ 7404665 w 7417245"/>
              <a:gd name="connsiteY5" fmla="*/ 4434018 h 6536420"/>
              <a:gd name="connsiteX6" fmla="*/ 6221064 w 7417245"/>
              <a:gd name="connsiteY6" fmla="*/ 5068107 h 6536420"/>
              <a:gd name="connsiteX7" fmla="*/ 3235739 w 7417245"/>
              <a:gd name="connsiteY7" fmla="*/ 6536420 h 6536420"/>
              <a:gd name="connsiteX0" fmla="*/ 3149843 w 7331349"/>
              <a:gd name="connsiteY0" fmla="*/ 6560836 h 6560836"/>
              <a:gd name="connsiteX1" fmla="*/ 1485858 w 7331349"/>
              <a:gd name="connsiteY1" fmla="*/ 3327142 h 6560836"/>
              <a:gd name="connsiteX2" fmla="*/ 0 w 7331349"/>
              <a:gd name="connsiteY2" fmla="*/ 299504 h 6560836"/>
              <a:gd name="connsiteX3" fmla="*/ 6275980 w 7331349"/>
              <a:gd name="connsiteY3" fmla="*/ 203431 h 6560836"/>
              <a:gd name="connsiteX4" fmla="*/ 7331333 w 7331349"/>
              <a:gd name="connsiteY4" fmla="*/ 1258784 h 6560836"/>
              <a:gd name="connsiteX5" fmla="*/ 7318769 w 7331349"/>
              <a:gd name="connsiteY5" fmla="*/ 4458434 h 6560836"/>
              <a:gd name="connsiteX6" fmla="*/ 6135168 w 7331349"/>
              <a:gd name="connsiteY6" fmla="*/ 5092523 h 6560836"/>
              <a:gd name="connsiteX7" fmla="*/ 3149843 w 7331349"/>
              <a:gd name="connsiteY7" fmla="*/ 6560836 h 6560836"/>
              <a:gd name="connsiteX0" fmla="*/ 3207107 w 7388613"/>
              <a:gd name="connsiteY0" fmla="*/ 6544367 h 6544367"/>
              <a:gd name="connsiteX1" fmla="*/ 1543122 w 7388613"/>
              <a:gd name="connsiteY1" fmla="*/ 3310673 h 6544367"/>
              <a:gd name="connsiteX2" fmla="*/ 0 w 7388613"/>
              <a:gd name="connsiteY2" fmla="*/ 311152 h 6544367"/>
              <a:gd name="connsiteX3" fmla="*/ 6333244 w 7388613"/>
              <a:gd name="connsiteY3" fmla="*/ 186962 h 6544367"/>
              <a:gd name="connsiteX4" fmla="*/ 7388597 w 7388613"/>
              <a:gd name="connsiteY4" fmla="*/ 1242315 h 6544367"/>
              <a:gd name="connsiteX5" fmla="*/ 7376033 w 7388613"/>
              <a:gd name="connsiteY5" fmla="*/ 4441965 h 6544367"/>
              <a:gd name="connsiteX6" fmla="*/ 6192432 w 7388613"/>
              <a:gd name="connsiteY6" fmla="*/ 5076054 h 6544367"/>
              <a:gd name="connsiteX7" fmla="*/ 3207107 w 7388613"/>
              <a:gd name="connsiteY7" fmla="*/ 6544367 h 6544367"/>
              <a:gd name="connsiteX0" fmla="*/ 3207107 w 7388613"/>
              <a:gd name="connsiteY0" fmla="*/ 6396966 h 6396966"/>
              <a:gd name="connsiteX1" fmla="*/ 1543122 w 7388613"/>
              <a:gd name="connsiteY1" fmla="*/ 3163272 h 6396966"/>
              <a:gd name="connsiteX2" fmla="*/ 0 w 7388613"/>
              <a:gd name="connsiteY2" fmla="*/ 163751 h 6396966"/>
              <a:gd name="connsiteX3" fmla="*/ 6333244 w 7388613"/>
              <a:gd name="connsiteY3" fmla="*/ 39561 h 6396966"/>
              <a:gd name="connsiteX4" fmla="*/ 7388597 w 7388613"/>
              <a:gd name="connsiteY4" fmla="*/ 1094914 h 6396966"/>
              <a:gd name="connsiteX5" fmla="*/ 7376033 w 7388613"/>
              <a:gd name="connsiteY5" fmla="*/ 4294564 h 6396966"/>
              <a:gd name="connsiteX6" fmla="*/ 6192432 w 7388613"/>
              <a:gd name="connsiteY6" fmla="*/ 4928653 h 6396966"/>
              <a:gd name="connsiteX7" fmla="*/ 3207107 w 7388613"/>
              <a:gd name="connsiteY7" fmla="*/ 6396966 h 6396966"/>
              <a:gd name="connsiteX0" fmla="*/ 3207107 w 7388613"/>
              <a:gd name="connsiteY0" fmla="*/ 6404244 h 6404244"/>
              <a:gd name="connsiteX1" fmla="*/ 1543122 w 7388613"/>
              <a:gd name="connsiteY1" fmla="*/ 3170550 h 6404244"/>
              <a:gd name="connsiteX2" fmla="*/ 0 w 7388613"/>
              <a:gd name="connsiteY2" fmla="*/ 171029 h 6404244"/>
              <a:gd name="connsiteX3" fmla="*/ 6333244 w 7388613"/>
              <a:gd name="connsiteY3" fmla="*/ 46839 h 6404244"/>
              <a:gd name="connsiteX4" fmla="*/ 7388597 w 7388613"/>
              <a:gd name="connsiteY4" fmla="*/ 1102192 h 6404244"/>
              <a:gd name="connsiteX5" fmla="*/ 7376033 w 7388613"/>
              <a:gd name="connsiteY5" fmla="*/ 4301842 h 6404244"/>
              <a:gd name="connsiteX6" fmla="*/ 6192432 w 7388613"/>
              <a:gd name="connsiteY6" fmla="*/ 4935931 h 6404244"/>
              <a:gd name="connsiteX7" fmla="*/ 3207107 w 7388613"/>
              <a:gd name="connsiteY7" fmla="*/ 6404244 h 640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8613" h="6404244">
                <a:moveTo>
                  <a:pt x="3207107" y="6404244"/>
                </a:moveTo>
                <a:cubicBezTo>
                  <a:pt x="2794169" y="5554665"/>
                  <a:pt x="2154426" y="4410767"/>
                  <a:pt x="1543122" y="3170550"/>
                </a:cubicBezTo>
                <a:cubicBezTo>
                  <a:pt x="920342" y="1928066"/>
                  <a:pt x="72099" y="240177"/>
                  <a:pt x="0" y="171029"/>
                </a:cubicBezTo>
                <a:cubicBezTo>
                  <a:pt x="657136" y="110642"/>
                  <a:pt x="5104890" y="-90022"/>
                  <a:pt x="6333244" y="46839"/>
                </a:cubicBezTo>
                <a:cubicBezTo>
                  <a:pt x="6916099" y="46839"/>
                  <a:pt x="7388597" y="519337"/>
                  <a:pt x="7388597" y="1102192"/>
                </a:cubicBezTo>
                <a:cubicBezTo>
                  <a:pt x="7389154" y="2492743"/>
                  <a:pt x="7375476" y="2911291"/>
                  <a:pt x="7376033" y="4301842"/>
                </a:cubicBezTo>
                <a:cubicBezTo>
                  <a:pt x="5831770" y="5111672"/>
                  <a:pt x="6842114" y="4462169"/>
                  <a:pt x="6192432" y="4935931"/>
                </a:cubicBezTo>
                <a:cubicBezTo>
                  <a:pt x="5541464" y="5250048"/>
                  <a:pt x="4598378" y="5672598"/>
                  <a:pt x="3207107" y="64042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47" y="6759926"/>
            <a:ext cx="853108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4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bg>
      <p:bgPr>
        <a:blipFill dpi="0" rotWithShape="1">
          <a:blip r:embed="rId2">
            <a:alphaModFix amt="3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084"/>
            <a:ext cx="12190413" cy="114300"/>
          </a:xfrm>
          <a:prstGeom prst="rect">
            <a:avLst/>
          </a:prstGeom>
        </p:spPr>
      </p:pic>
      <p:sp>
        <p:nvSpPr>
          <p:cNvPr id="8" name="Retângulo Arredondado 22"/>
          <p:cNvSpPr/>
          <p:nvPr userDrawn="1"/>
        </p:nvSpPr>
        <p:spPr>
          <a:xfrm rot="444512">
            <a:off x="9488605" y="6249131"/>
            <a:ext cx="3366492" cy="16696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sx="97000" sy="97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7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8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6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D493-2442-4EE1-B6CB-0E7A4FAB3052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7D15-0AC7-4989-B3CA-858EF1998F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5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2"/>
          <p:cNvSpPr txBox="1"/>
          <p:nvPr/>
        </p:nvSpPr>
        <p:spPr>
          <a:xfrm>
            <a:off x="4526956" y="3845135"/>
            <a:ext cx="2906693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30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Nome do Projeto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5147370" y="4806768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cs typeface="Calibri"/>
              </a:rPr>
              <a:t>99/99/9999</a:t>
            </a:r>
            <a:endParaRPr lang="pt-BR" sz="2400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6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324413"/>
            <a:ext cx="3498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Equipe e Áreas Envolvidas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2552862" y="3276257"/>
            <a:ext cx="2952328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	Nome PMO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707274" y="3276257"/>
            <a:ext cx="2952328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Nome </a:t>
            </a:r>
            <a:r>
              <a:rPr lang="pt-BR" b="1" dirty="0" err="1"/>
              <a:t>Lider</a:t>
            </a:r>
            <a:endParaRPr lang="pt-BR" b="1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707274" y="2380928"/>
            <a:ext cx="2952328" cy="4320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Nome Gerente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4593210" y="1560555"/>
            <a:ext cx="2952328" cy="43204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Nome do Diretor</a:t>
            </a:r>
          </a:p>
        </p:txBody>
      </p:sp>
      <p:pic>
        <p:nvPicPr>
          <p:cNvPr id="26" name="Picture 2" descr="Resultado de imagem para icon director execut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493310" y="544522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icon director executive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322" y="2924944"/>
            <a:ext cx="90010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m relacionada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9342" y="119675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to 28"/>
          <p:cNvCxnSpPr>
            <a:endCxn id="39" idx="0"/>
          </p:cNvCxnSpPr>
          <p:nvPr/>
        </p:nvCxnSpPr>
        <p:spPr>
          <a:xfrm>
            <a:off x="6069375" y="1992603"/>
            <a:ext cx="26112" cy="28757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505190" y="3493429"/>
            <a:ext cx="11805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6069374" y="2610753"/>
            <a:ext cx="6164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 descr="Resultado de imagem para icon director executive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6673" y="2060848"/>
            <a:ext cx="794957" cy="79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Imagem relacionada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6673" y="2980596"/>
            <a:ext cx="794957" cy="78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reto 34"/>
          <p:cNvCxnSpPr/>
          <p:nvPr/>
        </p:nvCxnSpPr>
        <p:spPr>
          <a:xfrm>
            <a:off x="1929081" y="4262062"/>
            <a:ext cx="85689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1929081" y="4262062"/>
            <a:ext cx="0" cy="6070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10498033" y="4262062"/>
            <a:ext cx="0" cy="6070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de cantos arredondados 37"/>
          <p:cNvSpPr/>
          <p:nvPr/>
        </p:nvSpPr>
        <p:spPr>
          <a:xfrm>
            <a:off x="838622" y="4869160"/>
            <a:ext cx="295232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Departamento A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4619323" y="4868395"/>
            <a:ext cx="295232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Departamento B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9021869" y="4831726"/>
            <a:ext cx="295232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Departamento C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74426" y="779901"/>
            <a:ext cx="607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Áreas impactadas pelo projeto e responsáveis.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AE766B8-7ECA-4AC9-AE22-856E20B4E873}"/>
              </a:ext>
            </a:extLst>
          </p:cNvPr>
          <p:cNvSpPr txBox="1"/>
          <p:nvPr/>
        </p:nvSpPr>
        <p:spPr>
          <a:xfrm rot="19831631">
            <a:off x="7518270" y="1079035"/>
            <a:ext cx="367889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74950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324413"/>
            <a:ext cx="275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Desenho da Solução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pic>
        <p:nvPicPr>
          <p:cNvPr id="41" name="Picture 2" descr="Resultado de imagem para Desenho para um solu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8742" y="1340768"/>
            <a:ext cx="8856984" cy="45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02CC4E-CC1D-481C-BBE4-FD252253B49B}"/>
              </a:ext>
            </a:extLst>
          </p:cNvPr>
          <p:cNvSpPr txBox="1"/>
          <p:nvPr/>
        </p:nvSpPr>
        <p:spPr>
          <a:xfrm rot="19831631">
            <a:off x="7558617" y="1043880"/>
            <a:ext cx="367889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6723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324413"/>
            <a:ext cx="2685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 do Projeto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sp>
        <p:nvSpPr>
          <p:cNvPr id="6" name="Pentágono 5"/>
          <p:cNvSpPr/>
          <p:nvPr/>
        </p:nvSpPr>
        <p:spPr>
          <a:xfrm rot="10800000">
            <a:off x="7943242" y="3436538"/>
            <a:ext cx="3907997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Pentágono 6"/>
          <p:cNvSpPr/>
          <p:nvPr/>
        </p:nvSpPr>
        <p:spPr>
          <a:xfrm rot="10800000">
            <a:off x="7951616" y="2067824"/>
            <a:ext cx="3899623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/>
                </a:solidFill>
              </a:rPr>
              <a:t>This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is</a:t>
            </a:r>
            <a:r>
              <a:rPr lang="pt-BR" dirty="0">
                <a:solidFill>
                  <a:schemeClr val="bg1"/>
                </a:solidFill>
              </a:rPr>
              <a:t> a </a:t>
            </a:r>
            <a:r>
              <a:rPr lang="pt-BR" dirty="0" err="1">
                <a:solidFill>
                  <a:schemeClr val="bg1"/>
                </a:solidFill>
              </a:rPr>
              <a:t>placeholder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Pentágono 7"/>
          <p:cNvSpPr/>
          <p:nvPr/>
        </p:nvSpPr>
        <p:spPr>
          <a:xfrm>
            <a:off x="8403227" y="3436537"/>
            <a:ext cx="3448013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</a:rPr>
              <a:t>Entrega  05</a:t>
            </a:r>
          </a:p>
          <a:p>
            <a:r>
              <a:rPr lang="pt-BR">
                <a:solidFill>
                  <a:schemeClr val="bg1"/>
                </a:solidFill>
              </a:rPr>
              <a:t>Xxxxxxxxxxxxxxxxxxxxxxxxxxxxxx</a:t>
            </a:r>
          </a:p>
          <a:p>
            <a:r>
              <a:rPr lang="pt-BR">
                <a:solidFill>
                  <a:schemeClr val="bg1"/>
                </a:solidFill>
              </a:rPr>
              <a:t>xxxxxxxxxxxxxxxxxxx</a:t>
            </a:r>
          </a:p>
        </p:txBody>
      </p:sp>
      <p:sp>
        <p:nvSpPr>
          <p:cNvPr id="9" name="Pentágono 8"/>
          <p:cNvSpPr/>
          <p:nvPr/>
        </p:nvSpPr>
        <p:spPr>
          <a:xfrm rot="10800000">
            <a:off x="7947710" y="4797152"/>
            <a:ext cx="3903530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Pentágono 9"/>
          <p:cNvSpPr/>
          <p:nvPr/>
        </p:nvSpPr>
        <p:spPr>
          <a:xfrm>
            <a:off x="8403228" y="2067823"/>
            <a:ext cx="3456385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</a:rPr>
              <a:t>Entrega 04.</a:t>
            </a:r>
          </a:p>
          <a:p>
            <a:r>
              <a:rPr lang="pt-BR">
                <a:solidFill>
                  <a:schemeClr val="bg1"/>
                </a:solidFill>
              </a:rPr>
              <a:t>Xxxxxxxxxxxxxxxxxxxxxxxxxxxxxx</a:t>
            </a:r>
          </a:p>
          <a:p>
            <a:r>
              <a:rPr lang="pt-BR">
                <a:solidFill>
                  <a:schemeClr val="bg1"/>
                </a:solidFill>
              </a:rPr>
              <a:t>xxxxxxxxxxxxxxxxxxx</a:t>
            </a:r>
          </a:p>
        </p:txBody>
      </p:sp>
      <p:sp>
        <p:nvSpPr>
          <p:cNvPr id="11" name="Pentágono 10"/>
          <p:cNvSpPr/>
          <p:nvPr/>
        </p:nvSpPr>
        <p:spPr>
          <a:xfrm>
            <a:off x="8403229" y="4797151"/>
            <a:ext cx="3452479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</a:rPr>
              <a:t>Entrega 06</a:t>
            </a:r>
          </a:p>
          <a:p>
            <a:r>
              <a:rPr lang="pt-BR">
                <a:solidFill>
                  <a:schemeClr val="bg1"/>
                </a:solidFill>
              </a:rPr>
              <a:t>Xxxxxxxxxxxxxxxxxxxxxxxxxxxxxx</a:t>
            </a:r>
          </a:p>
          <a:p>
            <a:r>
              <a:rPr lang="pt-BR">
                <a:solidFill>
                  <a:schemeClr val="bg1"/>
                </a:solidFill>
              </a:rPr>
              <a:t>xxxxxxxxxxxxxxxxxxx</a:t>
            </a:r>
          </a:p>
        </p:txBody>
      </p:sp>
      <p:sp>
        <p:nvSpPr>
          <p:cNvPr id="13" name="Pentágono 12"/>
          <p:cNvSpPr/>
          <p:nvPr/>
        </p:nvSpPr>
        <p:spPr>
          <a:xfrm>
            <a:off x="297333" y="2067824"/>
            <a:ext cx="3899623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</a:rPr>
              <a:t>Entrega 01</a:t>
            </a:r>
          </a:p>
          <a:p>
            <a:r>
              <a:rPr lang="pt-BR">
                <a:solidFill>
                  <a:schemeClr val="bg1"/>
                </a:solidFill>
              </a:rPr>
              <a:t>Xxxxxxxxxxxxxxxxxxxxxxxxxxxxxx</a:t>
            </a:r>
          </a:p>
          <a:p>
            <a:r>
              <a:rPr lang="pt-BR">
                <a:solidFill>
                  <a:schemeClr val="bg1"/>
                </a:solidFill>
              </a:rPr>
              <a:t>xxxxxxxxxxxxxxxxxxx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Pentágono 13"/>
          <p:cNvSpPr/>
          <p:nvPr/>
        </p:nvSpPr>
        <p:spPr>
          <a:xfrm>
            <a:off x="321725" y="3436538"/>
            <a:ext cx="3875231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</a:rPr>
              <a:t>Entrega 02</a:t>
            </a:r>
          </a:p>
          <a:p>
            <a:r>
              <a:rPr lang="pt-BR">
                <a:solidFill>
                  <a:schemeClr val="bg1"/>
                </a:solidFill>
              </a:rPr>
              <a:t>Xxxxxxxxxxxxxxxxxxxxxxxxxxxxxx</a:t>
            </a:r>
          </a:p>
          <a:p>
            <a:r>
              <a:rPr lang="pt-BR">
                <a:solidFill>
                  <a:schemeClr val="bg1"/>
                </a:solidFill>
              </a:rPr>
              <a:t>xxxxxxxxxxxxxxxxxxx</a:t>
            </a:r>
          </a:p>
        </p:txBody>
      </p:sp>
      <p:sp>
        <p:nvSpPr>
          <p:cNvPr id="15" name="Pentágono 14"/>
          <p:cNvSpPr/>
          <p:nvPr/>
        </p:nvSpPr>
        <p:spPr>
          <a:xfrm>
            <a:off x="326193" y="4797152"/>
            <a:ext cx="3870763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</a:rPr>
              <a:t>Entrega 03</a:t>
            </a:r>
          </a:p>
          <a:p>
            <a:r>
              <a:rPr lang="pt-BR">
                <a:solidFill>
                  <a:schemeClr val="bg1"/>
                </a:solidFill>
              </a:rPr>
              <a:t>Xxxxxxxxxxxxxxxxxxxxxxxxxxxxxx</a:t>
            </a:r>
          </a:p>
          <a:p>
            <a:r>
              <a:rPr lang="pt-BR">
                <a:solidFill>
                  <a:schemeClr val="bg1"/>
                </a:solidFill>
              </a:rPr>
              <a:t>xxxxxxxxxxxxxxxxxxx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74427" y="779901"/>
            <a:ext cx="50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Principais entregas </a:t>
            </a:r>
            <a:r>
              <a:rPr lang="pt-BR">
                <a:solidFill>
                  <a:schemeClr val="bg1">
                    <a:lumMod val="50000"/>
                  </a:schemeClr>
                </a:solidFill>
              </a:rPr>
              <a:t>do Projeto 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Resultado de imagem para entregas do proje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3038" y="2361406"/>
            <a:ext cx="30384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6621E3-82B4-4321-B290-8E50BA5CA5FD}"/>
              </a:ext>
            </a:extLst>
          </p:cNvPr>
          <p:cNvSpPr txBox="1"/>
          <p:nvPr/>
        </p:nvSpPr>
        <p:spPr>
          <a:xfrm rot="19831631">
            <a:off x="7889783" y="990562"/>
            <a:ext cx="367889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15317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324413"/>
            <a:ext cx="315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do Projeto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10395"/>
              </p:ext>
            </p:extLst>
          </p:nvPr>
        </p:nvGraphicFramePr>
        <p:xfrm>
          <a:off x="431551" y="1052736"/>
          <a:ext cx="11341873" cy="4680519"/>
        </p:xfrm>
        <a:graphic>
          <a:graphicData uri="http://schemas.openxmlformats.org/drawingml/2006/table">
            <a:tbl>
              <a:tblPr/>
              <a:tblGrid>
                <a:gridCol w="2026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304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45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Nome do Projeto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Dias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Book Antiqua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Janeiro</a:t>
                      </a:r>
                    </a:p>
                  </a:txBody>
                  <a:tcPr marL="7605" marR="7605" marT="760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Fevereiro</a:t>
                      </a:r>
                    </a:p>
                  </a:txBody>
                  <a:tcPr marL="7605" marR="7605" marT="760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Março</a:t>
                      </a:r>
                    </a:p>
                  </a:txBody>
                  <a:tcPr marL="7605" marR="7605" marT="760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Abril</a:t>
                      </a:r>
                    </a:p>
                  </a:txBody>
                  <a:tcPr marL="7605" marR="7605" marT="760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Maio</a:t>
                      </a:r>
                    </a:p>
                  </a:txBody>
                  <a:tcPr marL="7605" marR="7605" marT="760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Nome da atividade macro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Nome da atividade macro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ook Antiqu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Nome da atividade macro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Nome da atividade 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 </a:t>
                      </a:r>
                    </a:p>
                  </a:txBody>
                  <a:tcPr marL="182516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31" name="Conector reto 30"/>
          <p:cNvCxnSpPr/>
          <p:nvPr/>
        </p:nvCxnSpPr>
        <p:spPr>
          <a:xfrm>
            <a:off x="3142878" y="2060848"/>
            <a:ext cx="2880320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295278" y="1772816"/>
            <a:ext cx="4456112" cy="0"/>
          </a:xfrm>
          <a:prstGeom prst="line">
            <a:avLst/>
          </a:prstGeom>
          <a:ln w="69850" cap="rnd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4898780" y="2348880"/>
            <a:ext cx="2880320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583038" y="2636912"/>
            <a:ext cx="2880320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581594" y="2880646"/>
            <a:ext cx="2880320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159102" y="3132336"/>
            <a:ext cx="4456112" cy="0"/>
          </a:xfrm>
          <a:prstGeom prst="line">
            <a:avLst/>
          </a:prstGeom>
          <a:ln w="69850" cap="rnd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099794" y="3429000"/>
            <a:ext cx="2880320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6251922" y="3717032"/>
            <a:ext cx="2880320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459834" y="4005064"/>
            <a:ext cx="2880320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6815286" y="4293096"/>
            <a:ext cx="2880320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9776122" y="4509120"/>
            <a:ext cx="1863824" cy="0"/>
          </a:xfrm>
          <a:prstGeom prst="line">
            <a:avLst/>
          </a:prstGeom>
          <a:ln w="69850" cap="rnd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11207774" y="5589240"/>
            <a:ext cx="432172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10208294" y="5059784"/>
            <a:ext cx="432172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776122" y="4797152"/>
            <a:ext cx="432172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0708034" y="5339308"/>
            <a:ext cx="432172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B620EB9-56B4-4FD6-9948-0846E221EDEC}"/>
              </a:ext>
            </a:extLst>
          </p:cNvPr>
          <p:cNvSpPr txBox="1"/>
          <p:nvPr/>
        </p:nvSpPr>
        <p:spPr>
          <a:xfrm rot="19831631">
            <a:off x="8193312" y="1102928"/>
            <a:ext cx="367889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86297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324413"/>
            <a:ext cx="1613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550590" y="1240983"/>
            <a:ext cx="11017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Este é um texto de espaço reservado. Este texto pode ser substituído com seu próprio texto.</a:t>
            </a:r>
          </a:p>
        </p:txBody>
      </p:sp>
    </p:spTree>
    <p:extLst>
      <p:ext uri="{BB962C8B-B14F-4D97-AF65-F5344CB8AC3E}">
        <p14:creationId xmlns:p14="http://schemas.microsoft.com/office/powerpoint/2010/main" val="96672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324413"/>
            <a:ext cx="3599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Riscos e Plano de Resposta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sp>
        <p:nvSpPr>
          <p:cNvPr id="2" name="AutoShape 2" descr="Resultado de imagem para proble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AutoShape 4" descr="https://static.wixstatic.com/media/c58540_0079de3f6386452586f548b71548be2c~mv2.jpg/v1/fill/w_744,h_496,al_c,lg_1,q_85/c58540_0079de3f6386452586f548b71548be2c~mv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53934"/>
              </p:ext>
            </p:extLst>
          </p:nvPr>
        </p:nvGraphicFramePr>
        <p:xfrm>
          <a:off x="406574" y="1844824"/>
          <a:ext cx="11467480" cy="2742695"/>
        </p:xfrm>
        <a:graphic>
          <a:graphicData uri="http://schemas.openxmlformats.org/drawingml/2006/table">
            <a:tbl>
              <a:tblPr/>
              <a:tblGrid>
                <a:gridCol w="66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5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Plano de Resposta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0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Descrição do Risco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Causas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Probabilidade de Ocorrência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Impacto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Ações necessárias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7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Indisponibilidade de pessoal devido a priorização de outros projetos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Problemas na execução dos outros projetos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Mitigar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negociação de recursos junto aos gerentes de unidades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8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Outros atrasos no cronograma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 interesse e comprometimento dos gerentes para a realização das atividades por descrédito da melhoria. Falta de conhecimento. Priorização das solicitações junto aos clientes.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Aceitar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reunião de esclarecimento e finalizar o item.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223933C-70B6-48B0-995A-5344C8CAC65B}"/>
              </a:ext>
            </a:extLst>
          </p:cNvPr>
          <p:cNvSpPr txBox="1"/>
          <p:nvPr/>
        </p:nvSpPr>
        <p:spPr>
          <a:xfrm rot="19831631">
            <a:off x="7414600" y="1015578"/>
            <a:ext cx="367889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85103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135" y="6712549"/>
            <a:ext cx="6398310" cy="1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2"/>
          <p:cNvSpPr txBox="1"/>
          <p:nvPr/>
        </p:nvSpPr>
        <p:spPr>
          <a:xfrm>
            <a:off x="910630" y="2030485"/>
            <a:ext cx="4615366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numCol="1" rtlCol="0">
            <a:spAutoFit/>
          </a:bodyPr>
          <a:lstStyle/>
          <a:p>
            <a:pPr algn="ctr"/>
            <a:r>
              <a:rPr lang="pt-BR" altLang="pt-BR" sz="4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ller"/>
              </a:rPr>
              <a:t>Nome </a:t>
            </a:r>
            <a:r>
              <a:rPr lang="pt-BR" altLang="pt-BR" sz="4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Aller"/>
              </a:rPr>
              <a:t>da Demanda</a:t>
            </a:r>
          </a:p>
          <a:p>
            <a:pPr algn="ctr"/>
            <a:r>
              <a:rPr lang="pt-BR" altLang="pt-BR" sz="4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Nome do Líder</a:t>
            </a:r>
            <a:endParaRPr lang="pt-BR" altLang="pt-BR" sz="4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595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23398" y="1540582"/>
            <a:ext cx="37575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ller"/>
              </a:rPr>
              <a:t>Introdução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ller"/>
              </a:rPr>
              <a:t>Objetivo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ller"/>
              </a:rPr>
              <a:t>Descrição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ller"/>
              </a:rPr>
              <a:t>Benefícios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ller"/>
              </a:rPr>
              <a:t>Áreas Envolvidas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ller"/>
              </a:rPr>
              <a:t>Desenho da Solução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ller"/>
              </a:rPr>
              <a:t>Etapas do Projeto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ller"/>
              </a:rPr>
              <a:t>Entregas do Projeto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ller"/>
              </a:rPr>
              <a:t>Cronograma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cs typeface="Aller"/>
              </a:rPr>
              <a:t>Orçamento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cs typeface="Aller"/>
              </a:rPr>
              <a:t>Riscos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cs typeface="Aller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0816" y="324413"/>
            <a:ext cx="115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116632"/>
            <a:ext cx="247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</a:t>
            </a:r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– Gate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4427" y="141197"/>
            <a:ext cx="76341" cy="381754"/>
          </a:xfrm>
          <a:prstGeom prst="rect">
            <a:avLst/>
          </a:prstGeom>
        </p:spPr>
      </p:pic>
      <p:sp>
        <p:nvSpPr>
          <p:cNvPr id="2" name="AutoShape 2" descr="Resultado de imagem para proble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AutoShape 4" descr="https://static.wixstatic.com/media/c58540_0079de3f6386452586f548b71548be2c~mv2.jpg/v1/fill/w_744,h_496,al_c,lg_1,q_85/c58540_0079de3f6386452586f548b71548be2c~mv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2" name="Group 7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636994"/>
              </p:ext>
            </p:extLst>
          </p:nvPr>
        </p:nvGraphicFramePr>
        <p:xfrm>
          <a:off x="1774727" y="1416607"/>
          <a:ext cx="8208912" cy="1292313"/>
        </p:xfrm>
        <a:graphic>
          <a:graphicData uri="http://schemas.openxmlformats.org/drawingml/2006/table">
            <a:tbl>
              <a:tblPr/>
              <a:tblGrid>
                <a:gridCol w="115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498">
                  <a:extLst>
                    <a:ext uri="{9D8B030D-6E8A-4147-A177-3AD203B41FA5}">
                      <a16:colId xmlns:a16="http://schemas.microsoft.com/office/drawing/2014/main" val="1743698506"/>
                    </a:ext>
                  </a:extLst>
                </a:gridCol>
                <a:gridCol w="115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905">
                  <a:extLst>
                    <a:ext uri="{9D8B030D-6E8A-4147-A177-3AD203B41FA5}">
                      <a16:colId xmlns:a16="http://schemas.microsoft.com/office/drawing/2014/main" val="2813069122"/>
                    </a:ext>
                  </a:extLst>
                </a:gridCol>
                <a:gridCol w="119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881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Gate</a:t>
                      </a:r>
                      <a:endParaRPr kumimoji="0" lang="de-DE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95766" marR="95766" marT="50798" marB="50798" anchor="ctr" horzOverflow="overflow">
                    <a:lnL w="1905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754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5766" marR="95766" marT="50798" marB="50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H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Solicitação</a:t>
                      </a:r>
                      <a:endParaRPr kumimoji="0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Idealização</a:t>
                      </a:r>
                      <a:endParaRPr kumimoji="0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H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Termo de Abertura</a:t>
                      </a:r>
                      <a:endParaRPr kumimoji="0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H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Compromisso</a:t>
                      </a: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H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Homologação</a:t>
                      </a:r>
                      <a:endParaRPr kumimoji="0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Termo</a:t>
                      </a:r>
                      <a:r>
                        <a:rPr kumimoji="0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ja-JP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Aceite</a:t>
                      </a:r>
                      <a:endParaRPr kumimoji="0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H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Encerramento</a:t>
                      </a:r>
                      <a:endParaRPr kumimoji="0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99/99/9999</a:t>
                      </a:r>
                      <a:endParaRPr kumimoji="0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1F2C53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99/99/9999</a:t>
                      </a: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F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A </a:t>
                      </a:r>
                      <a:r>
                        <a:rPr kumimoji="0" lang="en-AU" altLang="ja-JP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definir</a:t>
                      </a:r>
                      <a:endParaRPr kumimoji="0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1F2C53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F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A </a:t>
                      </a:r>
                      <a:r>
                        <a:rPr kumimoji="0" lang="en-AU" altLang="ja-JP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definir</a:t>
                      </a:r>
                      <a:endParaRPr kumimoji="0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1F2C53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F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A </a:t>
                      </a:r>
                      <a:r>
                        <a:rPr kumimoji="0" lang="en-AU" altLang="ja-JP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definir</a:t>
                      </a:r>
                      <a:endParaRPr kumimoji="0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1F2C53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ja-JP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1F2C53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F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ja-JP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A </a:t>
                      </a:r>
                      <a:r>
                        <a:rPr kumimoji="0" lang="en-AU" altLang="ja-JP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F2C53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definir</a:t>
                      </a:r>
                      <a:endParaRPr kumimoji="0" lang="en-US" altLang="ja-JP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1F2C53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32108"/>
              </p:ext>
            </p:extLst>
          </p:nvPr>
        </p:nvGraphicFramePr>
        <p:xfrm>
          <a:off x="3447529" y="3886871"/>
          <a:ext cx="49371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Governança</a:t>
                      </a:r>
                      <a:endParaRPr kumimoji="0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 marL="95754" marR="95754" marT="50798" marB="5079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32556E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cs typeface=""/>
                        </a:rPr>
                        <a:t>Patrocinador</a:t>
                      </a:r>
                      <a:endParaRPr kumimoji="0" lang="en-US" altLang="ja-JP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2556E"/>
                        </a:solidFill>
                        <a:effectLst/>
                        <a:latin typeface="Arial" charset="0"/>
                        <a:ea typeface="ＭＳ Ｐゴシック" pitchFamily="50" charset="-128"/>
                        <a:cs typeface=""/>
                      </a:endParaRPr>
                    </a:p>
                  </a:txBody>
                  <a:tcPr marL="95754" marR="95754" marT="50798" marB="50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2556E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cs typeface="+mn-cs"/>
                        </a:rPr>
                        <a:t>xxxxxxxxxxxxxxxxxxxxxxxxxx</a:t>
                      </a:r>
                      <a:endParaRPr kumimoji="0" lang="en-US" altLang="ja-JP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2556E"/>
                        </a:solidFill>
                        <a:effectLst/>
                        <a:latin typeface="Arial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95754" marR="95754" marT="50798" marB="50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32556E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cs typeface=""/>
                        </a:rPr>
                        <a:t>Líder</a:t>
                      </a:r>
                      <a:r>
                        <a:rPr kumimoji="0" lang="en-US" altLang="ja-JP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2556E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cs typeface=""/>
                        </a:rPr>
                        <a:t> do Projeto</a:t>
                      </a:r>
                    </a:p>
                  </a:txBody>
                  <a:tcPr marL="95754" marR="95754" marT="50798" marB="50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2556E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cs typeface="+mn-cs"/>
                        </a:rPr>
                        <a:t>XXXXXXXXXXXX</a:t>
                      </a:r>
                    </a:p>
                  </a:txBody>
                  <a:tcPr marL="95754" marR="95754" marT="50798" marB="50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CH" altLang="ja-JP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2556E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cs typeface="+mn-cs"/>
                        </a:rPr>
                        <a:t>Líder de TI</a:t>
                      </a:r>
                      <a:endParaRPr kumimoji="0" lang="en-US" altLang="ja-JP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2556E"/>
                        </a:solidFill>
                        <a:effectLst/>
                        <a:latin typeface="Arial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95754" marR="95754" marT="50798" marB="50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32556E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cs typeface="+mn-cs"/>
                        </a:rPr>
                        <a:t>XXXXXXXXXXXX</a:t>
                      </a:r>
                      <a:endParaRPr kumimoji="0" lang="en-US" altLang="ja-JP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2556E"/>
                        </a:solidFill>
                        <a:effectLst/>
                        <a:latin typeface="Arial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95754" marR="95754" marT="50798" marB="50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CH" altLang="ja-JP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2556E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cs typeface="+mn-cs"/>
                        </a:rPr>
                        <a:t>PMO</a:t>
                      </a:r>
                      <a:endParaRPr kumimoji="0" lang="en-US" altLang="ja-JP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2556E"/>
                        </a:solidFill>
                        <a:effectLst/>
                        <a:latin typeface="Arial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95754" marR="95754" marT="50798" marB="50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2556E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cs typeface=""/>
                        </a:rPr>
                        <a:t>XXXXXXXXXXXX</a:t>
                      </a:r>
                    </a:p>
                  </a:txBody>
                  <a:tcPr marL="95754" marR="95754" marT="50798" marB="50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Title 4"/>
          <p:cNvSpPr txBox="1">
            <a:spLocks/>
          </p:cNvSpPr>
          <p:nvPr/>
        </p:nvSpPr>
        <p:spPr>
          <a:xfrm>
            <a:off x="2206774" y="628540"/>
            <a:ext cx="7083042" cy="6984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Demanda</a:t>
            </a:r>
            <a:r>
              <a:rPr lang="en-US" sz="2000" dirty="0"/>
              <a:t>: DMI2018-00X-XXXXXXXXXXXX</a:t>
            </a:r>
            <a:endParaRPr lang="en-US" sz="1600" baseline="30000" dirty="0"/>
          </a:p>
        </p:txBody>
      </p:sp>
      <p:sp>
        <p:nvSpPr>
          <p:cNvPr id="65" name="Rounded Rectangle 20"/>
          <p:cNvSpPr/>
          <p:nvPr/>
        </p:nvSpPr>
        <p:spPr>
          <a:xfrm>
            <a:off x="2927004" y="1700808"/>
            <a:ext cx="1151978" cy="1008112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48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116632"/>
            <a:ext cx="422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</a:t>
            </a:r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– Ficha da Demanda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141197"/>
            <a:ext cx="76341" cy="381754"/>
          </a:xfrm>
          <a:prstGeom prst="rect">
            <a:avLst/>
          </a:prstGeom>
        </p:spPr>
      </p:pic>
      <p:sp>
        <p:nvSpPr>
          <p:cNvPr id="2" name="AutoShape 2" descr="Resultado de imagem para proble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AutoShape 4" descr="https://static.wixstatic.com/media/c58540_0079de3f6386452586f548b71548be2c~mv2.jpg/v1/fill/w_744,h_496,al_c,lg_1,q_85/c58540_0079de3f6386452586f548b71548be2c~mv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90D71CE-B602-4196-8351-A40244E5416E}"/>
              </a:ext>
            </a:extLst>
          </p:cNvPr>
          <p:cNvSpPr txBox="1"/>
          <p:nvPr/>
        </p:nvSpPr>
        <p:spPr>
          <a:xfrm>
            <a:off x="550590" y="1240983"/>
            <a:ext cx="11017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spaço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reservado para a demonstração (forma livre), contendo: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Solicitante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Problema a ser resolvido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bjetivos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 Fases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rçamento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Riscos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Critérios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Sucesso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Macro cronograma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Benefícios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Qualitativos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Principais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KPIs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Recursos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necessários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confirmados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Complexidade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Prontidão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início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projeto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área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negócio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F0FE8B-11AC-4773-8193-4CAF50EEDCFE}"/>
              </a:ext>
            </a:extLst>
          </p:cNvPr>
          <p:cNvSpPr txBox="1"/>
          <p:nvPr/>
        </p:nvSpPr>
        <p:spPr>
          <a:xfrm rot="19831631">
            <a:off x="7913221" y="1024187"/>
            <a:ext cx="367889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01569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324413"/>
            <a:ext cx="879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</a:t>
            </a:r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– Qual o problema (ou a oportunidade)  a ser resolvido ?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879182" y="1638670"/>
            <a:ext cx="1800200" cy="16561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58636" y="4194954"/>
            <a:ext cx="1800200" cy="16561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2" descr="Resultado de imagem para icon de ideia"/>
          <p:cNvPicPr>
            <a:picLocks noChangeAspect="1" noChangeArrowheads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5226" y="196270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Resultado de imagem para icon de uma engrenagem"/>
          <p:cNvPicPr>
            <a:picLocks noChangeAspect="1" noChangeArrowheads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4756" y="4489066"/>
            <a:ext cx="1067960" cy="106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98862" y="469988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>
                    <a:lumMod val="50000"/>
                  </a:schemeClr>
                </a:solidFill>
              </a:rPr>
              <a:t>Melhora e ou aprimora processos 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875224" y="1974265"/>
            <a:ext cx="326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/>
              <a:t>É uma oportunidade de inovação ? Uma grande idéia?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468835" y="2083528"/>
            <a:ext cx="326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/>
              <a:t>Qual o problema que será resolvido?</a:t>
            </a:r>
            <a:endParaRPr lang="pt-BR" dirty="0"/>
          </a:p>
        </p:txBody>
      </p:sp>
      <p:sp>
        <p:nvSpPr>
          <p:cNvPr id="2" name="AutoShape 2" descr="Resultado de imagem para proble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AutoShape 4" descr="https://static.wixstatic.com/media/c58540_0079de3f6386452586f548b71548be2c~mv2.jpg/v1/fill/w_744,h_496,al_c,lg_1,q_85/c58540_0079de3f6386452586f548b71548be2c~mv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460375" y="1638670"/>
            <a:ext cx="1800200" cy="1656184"/>
            <a:chOff x="460375" y="1638670"/>
            <a:chExt cx="1800200" cy="1656184"/>
          </a:xfrm>
        </p:grpSpPr>
        <p:sp>
          <p:nvSpPr>
            <p:cNvPr id="7" name="Elipse 6"/>
            <p:cNvSpPr/>
            <p:nvPr/>
          </p:nvSpPr>
          <p:spPr>
            <a:xfrm>
              <a:off x="460375" y="1638670"/>
              <a:ext cx="1800200" cy="16561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30" name="Picture 6" descr="Resultado de imagem para icone de problema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17" y="1893637"/>
              <a:ext cx="1026115" cy="1026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Elipse 21"/>
          <p:cNvSpPr/>
          <p:nvPr/>
        </p:nvSpPr>
        <p:spPr>
          <a:xfrm>
            <a:off x="6241114" y="4198437"/>
            <a:ext cx="1800200" cy="16561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Picture 2" descr="Resultado de imagem para icon de ok"/>
          <p:cNvPicPr>
            <a:picLocks noChangeAspect="1" noChangeArrowheads="1"/>
          </p:cNvPicPr>
          <p:nvPr/>
        </p:nvPicPr>
        <p:blipFill>
          <a:blip r:embed="rId7" cstate="screen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3162" y="455847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8169655" y="4561381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>
                    <a:lumMod val="50000"/>
                  </a:schemeClr>
                </a:solidFill>
              </a:rPr>
              <a:t>Procurar adquirir novos clientes, oeprações ou mercados?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AF44AF5-E990-4888-8364-F947BDBFFB3F}"/>
              </a:ext>
            </a:extLst>
          </p:cNvPr>
          <p:cNvSpPr txBox="1"/>
          <p:nvPr/>
        </p:nvSpPr>
        <p:spPr>
          <a:xfrm rot="19831631">
            <a:off x="7927567" y="1015578"/>
            <a:ext cx="367889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86675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750816" y="324413"/>
            <a:ext cx="268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do Projeto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50590" y="1240983"/>
            <a:ext cx="11017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Este é um texto de espaço reservado. Este texto pode ser substituído com seu próprio texto. </a:t>
            </a:r>
          </a:p>
          <a:p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 um resumo de forma precisa e objetiva do projeto.</a:t>
            </a:r>
          </a:p>
        </p:txBody>
      </p:sp>
    </p:spTree>
    <p:extLst>
      <p:ext uri="{BB962C8B-B14F-4D97-AF65-F5344CB8AC3E}">
        <p14:creationId xmlns:p14="http://schemas.microsoft.com/office/powerpoint/2010/main" val="375108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324413"/>
            <a:ext cx="28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Descrição do Projeto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550590" y="1240983"/>
            <a:ext cx="11017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Este é um texto de espaço reservado. Este texto pode ser substituído com seu próprio </a:t>
            </a: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texto.</a:t>
            </a:r>
          </a:p>
          <a:p>
            <a:endParaRPr lang="pt-BR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É uma descrição detalhada do projeto.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1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50816" y="324413"/>
            <a:ext cx="290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Benefícios do Projeto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427" y="348978"/>
            <a:ext cx="76341" cy="381754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231110" y="2564904"/>
            <a:ext cx="1800200" cy="16561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0052" y="2564904"/>
            <a:ext cx="1800200" cy="16561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780580" y="2564904"/>
            <a:ext cx="1800200" cy="16561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Resultado de imagem para icon for money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92" y="285293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icon of notebook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6714" y="2689030"/>
            <a:ext cx="1407931" cy="14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7636402" y="2528156"/>
            <a:ext cx="1800200" cy="16561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0084674" y="2528156"/>
            <a:ext cx="1800200" cy="16561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340528" y="1700808"/>
            <a:ext cx="505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que? Onde? Quanto?</a:t>
            </a:r>
          </a:p>
        </p:txBody>
      </p:sp>
      <p:pic>
        <p:nvPicPr>
          <p:cNvPr id="19" name="Picture 10" descr="Imagem relacionada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7307" y="268903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sultado de imagem para ícon de aumento"/>
          <p:cNvPicPr>
            <a:picLocks noChangeAspect="1" noChangeArrowheads="1"/>
          </p:cNvPicPr>
          <p:nvPr/>
        </p:nvPicPr>
        <p:blipFill>
          <a:blip r:embed="rId6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93669" y="2901890"/>
            <a:ext cx="982210" cy="98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m relacionada"/>
          <p:cNvPicPr>
            <a:picLocks noChangeAspect="1" noChangeArrowheads="1"/>
          </p:cNvPicPr>
          <p:nvPr/>
        </p:nvPicPr>
        <p:blipFill>
          <a:blip r:embed="rId7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3035" y="2706166"/>
            <a:ext cx="127635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574426" y="779901"/>
            <a:ext cx="66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Benefícios que serão obtidos com a realização do projeto.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8F7CED-5D43-4292-A24F-7FFA2936FB98}"/>
              </a:ext>
            </a:extLst>
          </p:cNvPr>
          <p:cNvSpPr txBox="1"/>
          <p:nvPr/>
        </p:nvSpPr>
        <p:spPr>
          <a:xfrm rot="19831631">
            <a:off x="7731659" y="1021325"/>
            <a:ext cx="367889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102296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879</Words>
  <Application>Microsoft Office PowerPoint</Application>
  <PresentationFormat>Personalizar</PresentationFormat>
  <Paragraphs>508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Book Antiqua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Promobom Autopass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  Massa</dc:creator>
  <cp:lastModifiedBy>Marco Dittrichi</cp:lastModifiedBy>
  <cp:revision>59</cp:revision>
  <dcterms:created xsi:type="dcterms:W3CDTF">2016-07-27T18:41:41Z</dcterms:created>
  <dcterms:modified xsi:type="dcterms:W3CDTF">2022-02-06T10:53:04Z</dcterms:modified>
</cp:coreProperties>
</file>