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59" r:id="rId3"/>
    <p:sldId id="273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2" r:id="rId14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86562" autoAdjust="0"/>
  </p:normalViewPr>
  <p:slideViewPr>
    <p:cSldViewPr>
      <p:cViewPr varScale="1">
        <p:scale>
          <a:sx n="96" d="100"/>
          <a:sy n="96" d="100"/>
        </p:scale>
        <p:origin x="13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1677-EAD6-4FA9-9B64-BF5FE63D595B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6EDD-9529-4193-A23A-AF06C0010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F72-E9DE-402F-8E94-40A7BAD30050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3DFB-379F-423B-A546-1F4CEB6A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655" y="1340768"/>
            <a:ext cx="11244451" cy="2376264"/>
          </a:xfrm>
        </p:spPr>
        <p:txBody>
          <a:bodyPr>
            <a:normAutofit/>
          </a:bodyPr>
          <a:lstStyle>
            <a:lvl1pPr marL="0" indent="0" algn="just">
              <a:buNone/>
              <a:defRPr lang="pt-BR" sz="2160" b="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Lorem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ipsum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dolor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amet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consectetur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adipiscing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elit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Maecenas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id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posuere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tristique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faucibus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nisi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Proin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imperdiet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lacus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maximus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Morbi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suscipit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convallis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lectus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urna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vehicula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metus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ligula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placerat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sollicitudin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at.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Aliquam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ornare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6" y="6813377"/>
            <a:ext cx="12239089" cy="655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4" y="251634"/>
            <a:ext cx="76341" cy="381754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09521" y="249239"/>
            <a:ext cx="10971372" cy="358750"/>
          </a:xfrm>
        </p:spPr>
        <p:txBody>
          <a:bodyPr>
            <a:normAutofit/>
          </a:bodyPr>
          <a:lstStyle>
            <a:lvl1pPr algn="l">
              <a:defRPr sz="336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223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22"/>
          <p:cNvSpPr/>
          <p:nvPr userDrawn="1"/>
        </p:nvSpPr>
        <p:spPr>
          <a:xfrm rot="1569113">
            <a:off x="-2447081" y="1075699"/>
            <a:ext cx="9850202" cy="6404244"/>
          </a:xfrm>
          <a:custGeom>
            <a:avLst/>
            <a:gdLst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0 w 9576351"/>
              <a:gd name="connsiteY7" fmla="*/ 5276641 h 6331994"/>
              <a:gd name="connsiteX8" fmla="*/ 0 w 9576351"/>
              <a:gd name="connsiteY8" fmla="*/ 1055353 h 6331994"/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3352679 w 9576351"/>
              <a:gd name="connsiteY7" fmla="*/ 5072448 h 6331994"/>
              <a:gd name="connsiteX8" fmla="*/ 0 w 9576351"/>
              <a:gd name="connsiteY8" fmla="*/ 1055353 h 6331994"/>
              <a:gd name="connsiteX0" fmla="*/ 4693066 w 8598873"/>
              <a:gd name="connsiteY0" fmla="*/ 7161344 h 7417977"/>
              <a:gd name="connsiteX1" fmla="*/ 77875 w 8598873"/>
              <a:gd name="connsiteY1" fmla="*/ 0 h 7417977"/>
              <a:gd name="connsiteX2" fmla="*/ 7543520 w 8598873"/>
              <a:gd name="connsiteY2" fmla="*/ 0 h 7417977"/>
              <a:gd name="connsiteX3" fmla="*/ 8598873 w 8598873"/>
              <a:gd name="connsiteY3" fmla="*/ 1055353 h 7417977"/>
              <a:gd name="connsiteX4" fmla="*/ 8598873 w 8598873"/>
              <a:gd name="connsiteY4" fmla="*/ 5276641 h 7417977"/>
              <a:gd name="connsiteX5" fmla="*/ 7543520 w 8598873"/>
              <a:gd name="connsiteY5" fmla="*/ 6331994 h 7417977"/>
              <a:gd name="connsiteX6" fmla="*/ 77875 w 8598873"/>
              <a:gd name="connsiteY6" fmla="*/ 6331994 h 7417977"/>
              <a:gd name="connsiteX7" fmla="*/ 2375201 w 8598873"/>
              <a:gd name="connsiteY7" fmla="*/ 5072448 h 7417977"/>
              <a:gd name="connsiteX8" fmla="*/ 4693066 w 8598873"/>
              <a:gd name="connsiteY8" fmla="*/ 7161344 h 7417977"/>
              <a:gd name="connsiteX0" fmla="*/ 4693066 w 8598873"/>
              <a:gd name="connsiteY0" fmla="*/ 7441304 h 7697937"/>
              <a:gd name="connsiteX1" fmla="*/ 1025241 w 8598873"/>
              <a:gd name="connsiteY1" fmla="*/ 0 h 7697937"/>
              <a:gd name="connsiteX2" fmla="*/ 7543520 w 8598873"/>
              <a:gd name="connsiteY2" fmla="*/ 279960 h 7697937"/>
              <a:gd name="connsiteX3" fmla="*/ 8598873 w 8598873"/>
              <a:gd name="connsiteY3" fmla="*/ 1335313 h 7697937"/>
              <a:gd name="connsiteX4" fmla="*/ 8598873 w 8598873"/>
              <a:gd name="connsiteY4" fmla="*/ 5556601 h 7697937"/>
              <a:gd name="connsiteX5" fmla="*/ 7543520 w 8598873"/>
              <a:gd name="connsiteY5" fmla="*/ 6611954 h 7697937"/>
              <a:gd name="connsiteX6" fmla="*/ 77875 w 8598873"/>
              <a:gd name="connsiteY6" fmla="*/ 6611954 h 7697937"/>
              <a:gd name="connsiteX7" fmla="*/ 2375201 w 8598873"/>
              <a:gd name="connsiteY7" fmla="*/ 5352408 h 7697937"/>
              <a:gd name="connsiteX8" fmla="*/ 4693066 w 8598873"/>
              <a:gd name="connsiteY8" fmla="*/ 7441304 h 7697937"/>
              <a:gd name="connsiteX0" fmla="*/ 4693066 w 8598873"/>
              <a:gd name="connsiteY0" fmla="*/ 7723144 h 7979777"/>
              <a:gd name="connsiteX1" fmla="*/ 1457837 w 8598873"/>
              <a:gd name="connsiteY1" fmla="*/ 696729 h 7979777"/>
              <a:gd name="connsiteX2" fmla="*/ 1025241 w 8598873"/>
              <a:gd name="connsiteY2" fmla="*/ 281840 h 7979777"/>
              <a:gd name="connsiteX3" fmla="*/ 7543520 w 8598873"/>
              <a:gd name="connsiteY3" fmla="*/ 561800 h 7979777"/>
              <a:gd name="connsiteX4" fmla="*/ 8598873 w 8598873"/>
              <a:gd name="connsiteY4" fmla="*/ 1617153 h 7979777"/>
              <a:gd name="connsiteX5" fmla="*/ 8598873 w 8598873"/>
              <a:gd name="connsiteY5" fmla="*/ 5838441 h 7979777"/>
              <a:gd name="connsiteX6" fmla="*/ 7543520 w 8598873"/>
              <a:gd name="connsiteY6" fmla="*/ 6893794 h 7979777"/>
              <a:gd name="connsiteX7" fmla="*/ 77875 w 8598873"/>
              <a:gd name="connsiteY7" fmla="*/ 6893794 h 7979777"/>
              <a:gd name="connsiteX8" fmla="*/ 2375201 w 8598873"/>
              <a:gd name="connsiteY8" fmla="*/ 5634248 h 7979777"/>
              <a:gd name="connsiteX9" fmla="*/ 4693066 w 8598873"/>
              <a:gd name="connsiteY9" fmla="*/ 7723144 h 7979777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1025241 w 8598873"/>
              <a:gd name="connsiteY3" fmla="*/ 98808 h 7796745"/>
              <a:gd name="connsiteX4" fmla="*/ 7543520 w 8598873"/>
              <a:gd name="connsiteY4" fmla="*/ 378768 h 7796745"/>
              <a:gd name="connsiteX5" fmla="*/ 8598873 w 8598873"/>
              <a:gd name="connsiteY5" fmla="*/ 1434121 h 7796745"/>
              <a:gd name="connsiteX6" fmla="*/ 8598873 w 8598873"/>
              <a:gd name="connsiteY6" fmla="*/ 5655409 h 7796745"/>
              <a:gd name="connsiteX7" fmla="*/ 7543520 w 8598873"/>
              <a:gd name="connsiteY7" fmla="*/ 6710762 h 7796745"/>
              <a:gd name="connsiteX8" fmla="*/ 77875 w 8598873"/>
              <a:gd name="connsiteY8" fmla="*/ 6710762 h 7796745"/>
              <a:gd name="connsiteX9" fmla="*/ 2375201 w 8598873"/>
              <a:gd name="connsiteY9" fmla="*/ 5451216 h 7796745"/>
              <a:gd name="connsiteX10" fmla="*/ 4693066 w 8598873"/>
              <a:gd name="connsiteY10" fmla="*/ 7540112 h 7796745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335256 w 8598873"/>
              <a:gd name="connsiteY3" fmla="*/ 787083 h 7796745"/>
              <a:gd name="connsiteX4" fmla="*/ 1025241 w 8598873"/>
              <a:gd name="connsiteY4" fmla="*/ 98808 h 7796745"/>
              <a:gd name="connsiteX5" fmla="*/ 7543520 w 8598873"/>
              <a:gd name="connsiteY5" fmla="*/ 378768 h 7796745"/>
              <a:gd name="connsiteX6" fmla="*/ 8598873 w 8598873"/>
              <a:gd name="connsiteY6" fmla="*/ 1434121 h 7796745"/>
              <a:gd name="connsiteX7" fmla="*/ 8598873 w 8598873"/>
              <a:gd name="connsiteY7" fmla="*/ 5655409 h 7796745"/>
              <a:gd name="connsiteX8" fmla="*/ 7543520 w 8598873"/>
              <a:gd name="connsiteY8" fmla="*/ 6710762 h 7796745"/>
              <a:gd name="connsiteX9" fmla="*/ 77875 w 8598873"/>
              <a:gd name="connsiteY9" fmla="*/ 6710762 h 7796745"/>
              <a:gd name="connsiteX10" fmla="*/ 2375201 w 8598873"/>
              <a:gd name="connsiteY10" fmla="*/ 5451216 h 7796745"/>
              <a:gd name="connsiteX11" fmla="*/ 4693066 w 8598873"/>
              <a:gd name="connsiteY11" fmla="*/ 7540112 h 7796745"/>
              <a:gd name="connsiteX0" fmla="*/ 4693066 w 8598873"/>
              <a:gd name="connsiteY0" fmla="*/ 7443496 h 7700129"/>
              <a:gd name="connsiteX1" fmla="*/ 2753398 w 8598873"/>
              <a:gd name="connsiteY1" fmla="*/ 3405863 h 7700129"/>
              <a:gd name="connsiteX2" fmla="*/ 1228751 w 8598873"/>
              <a:gd name="connsiteY2" fmla="*/ 516338 h 7700129"/>
              <a:gd name="connsiteX3" fmla="*/ 335256 w 8598873"/>
              <a:gd name="connsiteY3" fmla="*/ 690467 h 7700129"/>
              <a:gd name="connsiteX4" fmla="*/ 1025241 w 8598873"/>
              <a:gd name="connsiteY4" fmla="*/ 2192 h 7700129"/>
              <a:gd name="connsiteX5" fmla="*/ 7543520 w 8598873"/>
              <a:gd name="connsiteY5" fmla="*/ 282152 h 7700129"/>
              <a:gd name="connsiteX6" fmla="*/ 8598873 w 8598873"/>
              <a:gd name="connsiteY6" fmla="*/ 1337505 h 7700129"/>
              <a:gd name="connsiteX7" fmla="*/ 8598873 w 8598873"/>
              <a:gd name="connsiteY7" fmla="*/ 5558793 h 7700129"/>
              <a:gd name="connsiteX8" fmla="*/ 7543520 w 8598873"/>
              <a:gd name="connsiteY8" fmla="*/ 6614146 h 7700129"/>
              <a:gd name="connsiteX9" fmla="*/ 77875 w 8598873"/>
              <a:gd name="connsiteY9" fmla="*/ 6614146 h 7700129"/>
              <a:gd name="connsiteX10" fmla="*/ 2375201 w 8598873"/>
              <a:gd name="connsiteY10" fmla="*/ 5354600 h 7700129"/>
              <a:gd name="connsiteX11" fmla="*/ 4693066 w 8598873"/>
              <a:gd name="connsiteY11" fmla="*/ 7443496 h 7700129"/>
              <a:gd name="connsiteX0" fmla="*/ 4693066 w 8598873"/>
              <a:gd name="connsiteY0" fmla="*/ 7441304 h 7697937"/>
              <a:gd name="connsiteX1" fmla="*/ 2753398 w 8598873"/>
              <a:gd name="connsiteY1" fmla="*/ 3403671 h 7697937"/>
              <a:gd name="connsiteX2" fmla="*/ 1228751 w 8598873"/>
              <a:gd name="connsiteY2" fmla="*/ 514146 h 7697937"/>
              <a:gd name="connsiteX3" fmla="*/ 1025241 w 8598873"/>
              <a:gd name="connsiteY3" fmla="*/ 0 h 7697937"/>
              <a:gd name="connsiteX4" fmla="*/ 7543520 w 8598873"/>
              <a:gd name="connsiteY4" fmla="*/ 279960 h 7697937"/>
              <a:gd name="connsiteX5" fmla="*/ 8598873 w 8598873"/>
              <a:gd name="connsiteY5" fmla="*/ 1335313 h 7697937"/>
              <a:gd name="connsiteX6" fmla="*/ 8598873 w 8598873"/>
              <a:gd name="connsiteY6" fmla="*/ 5556601 h 7697937"/>
              <a:gd name="connsiteX7" fmla="*/ 7543520 w 8598873"/>
              <a:gd name="connsiteY7" fmla="*/ 6611954 h 7697937"/>
              <a:gd name="connsiteX8" fmla="*/ 77875 w 8598873"/>
              <a:gd name="connsiteY8" fmla="*/ 6611954 h 7697937"/>
              <a:gd name="connsiteX9" fmla="*/ 2375201 w 8598873"/>
              <a:gd name="connsiteY9" fmla="*/ 5352408 h 7697937"/>
              <a:gd name="connsiteX10" fmla="*/ 4693066 w 8598873"/>
              <a:gd name="connsiteY10" fmla="*/ 7441304 h 7697937"/>
              <a:gd name="connsiteX0" fmla="*/ 4693066 w 8598873"/>
              <a:gd name="connsiteY0" fmla="*/ 7291851 h 7548484"/>
              <a:gd name="connsiteX1" fmla="*/ 2753398 w 8598873"/>
              <a:gd name="connsiteY1" fmla="*/ 3254218 h 7548484"/>
              <a:gd name="connsiteX2" fmla="*/ 1228751 w 8598873"/>
              <a:gd name="connsiteY2" fmla="*/ 364693 h 7548484"/>
              <a:gd name="connsiteX3" fmla="*/ 7543520 w 8598873"/>
              <a:gd name="connsiteY3" fmla="*/ 130507 h 7548484"/>
              <a:gd name="connsiteX4" fmla="*/ 8598873 w 8598873"/>
              <a:gd name="connsiteY4" fmla="*/ 1185860 h 7548484"/>
              <a:gd name="connsiteX5" fmla="*/ 8598873 w 8598873"/>
              <a:gd name="connsiteY5" fmla="*/ 5407148 h 7548484"/>
              <a:gd name="connsiteX6" fmla="*/ 7543520 w 8598873"/>
              <a:gd name="connsiteY6" fmla="*/ 6462501 h 7548484"/>
              <a:gd name="connsiteX7" fmla="*/ 77875 w 8598873"/>
              <a:gd name="connsiteY7" fmla="*/ 6462501 h 7548484"/>
              <a:gd name="connsiteX8" fmla="*/ 2375201 w 8598873"/>
              <a:gd name="connsiteY8" fmla="*/ 5202955 h 7548484"/>
              <a:gd name="connsiteX9" fmla="*/ 4693066 w 8598873"/>
              <a:gd name="connsiteY9" fmla="*/ 7291851 h 7548484"/>
              <a:gd name="connsiteX0" fmla="*/ 4693066 w 8598873"/>
              <a:gd name="connsiteY0" fmla="*/ 7340359 h 7596992"/>
              <a:gd name="connsiteX1" fmla="*/ 2753398 w 8598873"/>
              <a:gd name="connsiteY1" fmla="*/ 3302726 h 7596992"/>
              <a:gd name="connsiteX2" fmla="*/ 1181644 w 8598873"/>
              <a:gd name="connsiteY2" fmla="*/ 317265 h 7596992"/>
              <a:gd name="connsiteX3" fmla="*/ 7543520 w 8598873"/>
              <a:gd name="connsiteY3" fmla="*/ 179015 h 7596992"/>
              <a:gd name="connsiteX4" fmla="*/ 8598873 w 8598873"/>
              <a:gd name="connsiteY4" fmla="*/ 1234368 h 7596992"/>
              <a:gd name="connsiteX5" fmla="*/ 8598873 w 8598873"/>
              <a:gd name="connsiteY5" fmla="*/ 5455656 h 7596992"/>
              <a:gd name="connsiteX6" fmla="*/ 7543520 w 8598873"/>
              <a:gd name="connsiteY6" fmla="*/ 6511009 h 7596992"/>
              <a:gd name="connsiteX7" fmla="*/ 77875 w 8598873"/>
              <a:gd name="connsiteY7" fmla="*/ 6511009 h 7596992"/>
              <a:gd name="connsiteX8" fmla="*/ 2375201 w 8598873"/>
              <a:gd name="connsiteY8" fmla="*/ 5251463 h 7596992"/>
              <a:gd name="connsiteX9" fmla="*/ 4693066 w 8598873"/>
              <a:gd name="connsiteY9" fmla="*/ 7340359 h 7596992"/>
              <a:gd name="connsiteX0" fmla="*/ 3511422 w 7417229"/>
              <a:gd name="connsiteY0" fmla="*/ 7340359 h 7596992"/>
              <a:gd name="connsiteX1" fmla="*/ 1571754 w 7417229"/>
              <a:gd name="connsiteY1" fmla="*/ 3302726 h 7596992"/>
              <a:gd name="connsiteX2" fmla="*/ 0 w 7417229"/>
              <a:gd name="connsiteY2" fmla="*/ 317265 h 7596992"/>
              <a:gd name="connsiteX3" fmla="*/ 6361876 w 7417229"/>
              <a:gd name="connsiteY3" fmla="*/ 179015 h 7596992"/>
              <a:gd name="connsiteX4" fmla="*/ 7417229 w 7417229"/>
              <a:gd name="connsiteY4" fmla="*/ 1234368 h 7596992"/>
              <a:gd name="connsiteX5" fmla="*/ 7417229 w 7417229"/>
              <a:gd name="connsiteY5" fmla="*/ 5455656 h 7596992"/>
              <a:gd name="connsiteX6" fmla="*/ 6361876 w 7417229"/>
              <a:gd name="connsiteY6" fmla="*/ 6511009 h 7596992"/>
              <a:gd name="connsiteX7" fmla="*/ 1193557 w 7417229"/>
              <a:gd name="connsiteY7" fmla="*/ 5251463 h 7596992"/>
              <a:gd name="connsiteX8" fmla="*/ 3511422 w 7417229"/>
              <a:gd name="connsiteY8" fmla="*/ 7340359 h 7596992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511422 w 7417229"/>
              <a:gd name="connsiteY7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725641 w 7417229"/>
              <a:gd name="connsiteY7" fmla="*/ 7312090 h 7340359"/>
              <a:gd name="connsiteX8" fmla="*/ 3511422 w 7417229"/>
              <a:gd name="connsiteY8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3725641 w 7417229"/>
              <a:gd name="connsiteY6" fmla="*/ 7312090 h 7340359"/>
              <a:gd name="connsiteX7" fmla="*/ 3511422 w 7417229"/>
              <a:gd name="connsiteY7" fmla="*/ 7340359 h 7340359"/>
              <a:gd name="connsiteX0" fmla="*/ 3511422 w 7417229"/>
              <a:gd name="connsiteY0" fmla="*/ 7340359 h 7404184"/>
              <a:gd name="connsiteX1" fmla="*/ 1571754 w 7417229"/>
              <a:gd name="connsiteY1" fmla="*/ 3302726 h 7404184"/>
              <a:gd name="connsiteX2" fmla="*/ 0 w 7417229"/>
              <a:gd name="connsiteY2" fmla="*/ 317265 h 7404184"/>
              <a:gd name="connsiteX3" fmla="*/ 6361876 w 7417229"/>
              <a:gd name="connsiteY3" fmla="*/ 179015 h 7404184"/>
              <a:gd name="connsiteX4" fmla="*/ 7417229 w 7417229"/>
              <a:gd name="connsiteY4" fmla="*/ 1234368 h 7404184"/>
              <a:gd name="connsiteX5" fmla="*/ 7417229 w 7417229"/>
              <a:gd name="connsiteY5" fmla="*/ 5455656 h 7404184"/>
              <a:gd name="connsiteX6" fmla="*/ 3511422 w 7417229"/>
              <a:gd name="connsiteY6" fmla="*/ 7340359 h 7404184"/>
              <a:gd name="connsiteX0" fmla="*/ 3511422 w 7417229"/>
              <a:gd name="connsiteY0" fmla="*/ 7340359 h 7379079"/>
              <a:gd name="connsiteX1" fmla="*/ 1571754 w 7417229"/>
              <a:gd name="connsiteY1" fmla="*/ 3302726 h 7379079"/>
              <a:gd name="connsiteX2" fmla="*/ 0 w 7417229"/>
              <a:gd name="connsiteY2" fmla="*/ 317265 h 7379079"/>
              <a:gd name="connsiteX3" fmla="*/ 6361876 w 7417229"/>
              <a:gd name="connsiteY3" fmla="*/ 179015 h 7379079"/>
              <a:gd name="connsiteX4" fmla="*/ 7417229 w 7417229"/>
              <a:gd name="connsiteY4" fmla="*/ 1234368 h 7379079"/>
              <a:gd name="connsiteX5" fmla="*/ 7417229 w 7417229"/>
              <a:gd name="connsiteY5" fmla="*/ 5455656 h 7379079"/>
              <a:gd name="connsiteX6" fmla="*/ 6221064 w 7417229"/>
              <a:gd name="connsiteY6" fmla="*/ 5068107 h 7379079"/>
              <a:gd name="connsiteX7" fmla="*/ 3511422 w 7417229"/>
              <a:gd name="connsiteY7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7417229 w 7417254"/>
              <a:gd name="connsiteY6" fmla="*/ 5455656 h 7379079"/>
              <a:gd name="connsiteX7" fmla="*/ 6221064 w 7417254"/>
              <a:gd name="connsiteY7" fmla="*/ 5068107 h 7379079"/>
              <a:gd name="connsiteX8" fmla="*/ 3511422 w 7417254"/>
              <a:gd name="connsiteY8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6221064 w 7417254"/>
              <a:gd name="connsiteY6" fmla="*/ 5068107 h 7379079"/>
              <a:gd name="connsiteX7" fmla="*/ 3511422 w 7417254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40359"/>
              <a:gd name="connsiteX1" fmla="*/ 1571754 w 7417245"/>
              <a:gd name="connsiteY1" fmla="*/ 3302726 h 7340359"/>
              <a:gd name="connsiteX2" fmla="*/ 0 w 7417245"/>
              <a:gd name="connsiteY2" fmla="*/ 317265 h 7340359"/>
              <a:gd name="connsiteX3" fmla="*/ 6361876 w 7417245"/>
              <a:gd name="connsiteY3" fmla="*/ 179015 h 7340359"/>
              <a:gd name="connsiteX4" fmla="*/ 7417229 w 7417245"/>
              <a:gd name="connsiteY4" fmla="*/ 1234368 h 7340359"/>
              <a:gd name="connsiteX5" fmla="*/ 7404665 w 7417245"/>
              <a:gd name="connsiteY5" fmla="*/ 4434018 h 7340359"/>
              <a:gd name="connsiteX6" fmla="*/ 6221064 w 7417245"/>
              <a:gd name="connsiteY6" fmla="*/ 5068107 h 7340359"/>
              <a:gd name="connsiteX7" fmla="*/ 3511422 w 7417245"/>
              <a:gd name="connsiteY7" fmla="*/ 7340359 h 7340359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235739 w 7417245"/>
              <a:gd name="connsiteY0" fmla="*/ 6536420 h 6536420"/>
              <a:gd name="connsiteX1" fmla="*/ 1571754 w 7417245"/>
              <a:gd name="connsiteY1" fmla="*/ 3302726 h 6536420"/>
              <a:gd name="connsiteX2" fmla="*/ 0 w 7417245"/>
              <a:gd name="connsiteY2" fmla="*/ 317265 h 6536420"/>
              <a:gd name="connsiteX3" fmla="*/ 6361876 w 7417245"/>
              <a:gd name="connsiteY3" fmla="*/ 179015 h 6536420"/>
              <a:gd name="connsiteX4" fmla="*/ 7417229 w 7417245"/>
              <a:gd name="connsiteY4" fmla="*/ 1234368 h 6536420"/>
              <a:gd name="connsiteX5" fmla="*/ 7404665 w 7417245"/>
              <a:gd name="connsiteY5" fmla="*/ 4434018 h 6536420"/>
              <a:gd name="connsiteX6" fmla="*/ 6221064 w 7417245"/>
              <a:gd name="connsiteY6" fmla="*/ 5068107 h 6536420"/>
              <a:gd name="connsiteX7" fmla="*/ 3235739 w 7417245"/>
              <a:gd name="connsiteY7" fmla="*/ 6536420 h 6536420"/>
              <a:gd name="connsiteX0" fmla="*/ 3149843 w 7331349"/>
              <a:gd name="connsiteY0" fmla="*/ 6560836 h 6560836"/>
              <a:gd name="connsiteX1" fmla="*/ 1485858 w 7331349"/>
              <a:gd name="connsiteY1" fmla="*/ 3327142 h 6560836"/>
              <a:gd name="connsiteX2" fmla="*/ 0 w 7331349"/>
              <a:gd name="connsiteY2" fmla="*/ 299504 h 6560836"/>
              <a:gd name="connsiteX3" fmla="*/ 6275980 w 7331349"/>
              <a:gd name="connsiteY3" fmla="*/ 203431 h 6560836"/>
              <a:gd name="connsiteX4" fmla="*/ 7331333 w 7331349"/>
              <a:gd name="connsiteY4" fmla="*/ 1258784 h 6560836"/>
              <a:gd name="connsiteX5" fmla="*/ 7318769 w 7331349"/>
              <a:gd name="connsiteY5" fmla="*/ 4458434 h 6560836"/>
              <a:gd name="connsiteX6" fmla="*/ 6135168 w 7331349"/>
              <a:gd name="connsiteY6" fmla="*/ 5092523 h 6560836"/>
              <a:gd name="connsiteX7" fmla="*/ 3149843 w 7331349"/>
              <a:gd name="connsiteY7" fmla="*/ 6560836 h 6560836"/>
              <a:gd name="connsiteX0" fmla="*/ 3207107 w 7388613"/>
              <a:gd name="connsiteY0" fmla="*/ 6544367 h 6544367"/>
              <a:gd name="connsiteX1" fmla="*/ 1543122 w 7388613"/>
              <a:gd name="connsiteY1" fmla="*/ 3310673 h 6544367"/>
              <a:gd name="connsiteX2" fmla="*/ 0 w 7388613"/>
              <a:gd name="connsiteY2" fmla="*/ 311152 h 6544367"/>
              <a:gd name="connsiteX3" fmla="*/ 6333244 w 7388613"/>
              <a:gd name="connsiteY3" fmla="*/ 186962 h 6544367"/>
              <a:gd name="connsiteX4" fmla="*/ 7388597 w 7388613"/>
              <a:gd name="connsiteY4" fmla="*/ 1242315 h 6544367"/>
              <a:gd name="connsiteX5" fmla="*/ 7376033 w 7388613"/>
              <a:gd name="connsiteY5" fmla="*/ 4441965 h 6544367"/>
              <a:gd name="connsiteX6" fmla="*/ 6192432 w 7388613"/>
              <a:gd name="connsiteY6" fmla="*/ 5076054 h 6544367"/>
              <a:gd name="connsiteX7" fmla="*/ 3207107 w 7388613"/>
              <a:gd name="connsiteY7" fmla="*/ 6544367 h 6544367"/>
              <a:gd name="connsiteX0" fmla="*/ 3207107 w 7388613"/>
              <a:gd name="connsiteY0" fmla="*/ 6396966 h 6396966"/>
              <a:gd name="connsiteX1" fmla="*/ 1543122 w 7388613"/>
              <a:gd name="connsiteY1" fmla="*/ 3163272 h 6396966"/>
              <a:gd name="connsiteX2" fmla="*/ 0 w 7388613"/>
              <a:gd name="connsiteY2" fmla="*/ 163751 h 6396966"/>
              <a:gd name="connsiteX3" fmla="*/ 6333244 w 7388613"/>
              <a:gd name="connsiteY3" fmla="*/ 39561 h 6396966"/>
              <a:gd name="connsiteX4" fmla="*/ 7388597 w 7388613"/>
              <a:gd name="connsiteY4" fmla="*/ 1094914 h 6396966"/>
              <a:gd name="connsiteX5" fmla="*/ 7376033 w 7388613"/>
              <a:gd name="connsiteY5" fmla="*/ 4294564 h 6396966"/>
              <a:gd name="connsiteX6" fmla="*/ 6192432 w 7388613"/>
              <a:gd name="connsiteY6" fmla="*/ 4928653 h 6396966"/>
              <a:gd name="connsiteX7" fmla="*/ 3207107 w 7388613"/>
              <a:gd name="connsiteY7" fmla="*/ 6396966 h 6396966"/>
              <a:gd name="connsiteX0" fmla="*/ 3207107 w 7388613"/>
              <a:gd name="connsiteY0" fmla="*/ 6404244 h 6404244"/>
              <a:gd name="connsiteX1" fmla="*/ 1543122 w 7388613"/>
              <a:gd name="connsiteY1" fmla="*/ 3170550 h 6404244"/>
              <a:gd name="connsiteX2" fmla="*/ 0 w 7388613"/>
              <a:gd name="connsiteY2" fmla="*/ 171029 h 6404244"/>
              <a:gd name="connsiteX3" fmla="*/ 6333244 w 7388613"/>
              <a:gd name="connsiteY3" fmla="*/ 46839 h 6404244"/>
              <a:gd name="connsiteX4" fmla="*/ 7388597 w 7388613"/>
              <a:gd name="connsiteY4" fmla="*/ 1102192 h 6404244"/>
              <a:gd name="connsiteX5" fmla="*/ 7376033 w 7388613"/>
              <a:gd name="connsiteY5" fmla="*/ 4301842 h 6404244"/>
              <a:gd name="connsiteX6" fmla="*/ 6192432 w 7388613"/>
              <a:gd name="connsiteY6" fmla="*/ 4935931 h 6404244"/>
              <a:gd name="connsiteX7" fmla="*/ 3207107 w 7388613"/>
              <a:gd name="connsiteY7" fmla="*/ 6404244 h 64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8613" h="6404244">
                <a:moveTo>
                  <a:pt x="3207107" y="6404244"/>
                </a:moveTo>
                <a:cubicBezTo>
                  <a:pt x="2794169" y="5554665"/>
                  <a:pt x="2154426" y="4410767"/>
                  <a:pt x="1543122" y="3170550"/>
                </a:cubicBezTo>
                <a:cubicBezTo>
                  <a:pt x="920342" y="1928066"/>
                  <a:pt x="72099" y="240177"/>
                  <a:pt x="0" y="171029"/>
                </a:cubicBezTo>
                <a:cubicBezTo>
                  <a:pt x="657136" y="110642"/>
                  <a:pt x="5104890" y="-90022"/>
                  <a:pt x="6333244" y="46839"/>
                </a:cubicBezTo>
                <a:cubicBezTo>
                  <a:pt x="6916099" y="46839"/>
                  <a:pt x="7388597" y="519337"/>
                  <a:pt x="7388597" y="1102192"/>
                </a:cubicBezTo>
                <a:cubicBezTo>
                  <a:pt x="7389154" y="2492743"/>
                  <a:pt x="7375476" y="2911291"/>
                  <a:pt x="7376033" y="4301842"/>
                </a:cubicBezTo>
                <a:cubicBezTo>
                  <a:pt x="5831770" y="5111672"/>
                  <a:pt x="6842114" y="4462169"/>
                  <a:pt x="6192432" y="4935931"/>
                </a:cubicBezTo>
                <a:cubicBezTo>
                  <a:pt x="5541464" y="5250048"/>
                  <a:pt x="4598378" y="5672598"/>
                  <a:pt x="3207107" y="64042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7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2"/>
          <p:cNvSpPr txBox="1"/>
          <p:nvPr/>
        </p:nvSpPr>
        <p:spPr>
          <a:xfrm>
            <a:off x="4373293" y="3845135"/>
            <a:ext cx="321402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Reunião de Partida</a:t>
            </a:r>
          </a:p>
        </p:txBody>
      </p:sp>
      <p:sp>
        <p:nvSpPr>
          <p:cNvPr id="2" name="Retângulo 1"/>
          <p:cNvSpPr/>
          <p:nvPr/>
        </p:nvSpPr>
        <p:spPr>
          <a:xfrm>
            <a:off x="5147370" y="4806768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99/99/9999</a:t>
            </a:r>
            <a:endParaRPr lang="pt-BR" sz="2400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7" name="CaixaDeTexto 12">
            <a:extLst>
              <a:ext uri="{FF2B5EF4-FFF2-40B4-BE49-F238E27FC236}">
                <a16:creationId xmlns:a16="http://schemas.microsoft.com/office/drawing/2014/main" id="{1B34653D-8901-4E2E-A11F-7422D3B1775C}"/>
              </a:ext>
            </a:extLst>
          </p:cNvPr>
          <p:cNvSpPr txBox="1"/>
          <p:nvPr/>
        </p:nvSpPr>
        <p:spPr>
          <a:xfrm>
            <a:off x="4514422" y="5683314"/>
            <a:ext cx="316157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en-US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&lt;&lt;</a:t>
            </a:r>
            <a:r>
              <a:rPr lang="en-US" altLang="pt-BR" sz="3000" b="1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nome</a:t>
            </a:r>
            <a:r>
              <a:rPr lang="en-US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-projeto&gt;&gt;</a:t>
            </a:r>
            <a:endParaRPr lang="pt-BR" altLang="pt-BR" sz="30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6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Riscos</a:t>
            </a:r>
            <a:r>
              <a:rPr lang="en-US" dirty="0"/>
              <a:t> e </a:t>
            </a:r>
            <a:r>
              <a:rPr lang="en-US" dirty="0" err="1"/>
              <a:t>Dependências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3D63F6-C44F-46FE-B6F3-F1A5559E9B28}"/>
              </a:ext>
            </a:extLst>
          </p:cNvPr>
          <p:cNvSpPr/>
          <p:nvPr/>
        </p:nvSpPr>
        <p:spPr>
          <a:xfrm>
            <a:off x="824220" y="1288436"/>
            <a:ext cx="1036915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Listar os riscos e as dependências do projeto.</a:t>
            </a:r>
          </a:p>
        </p:txBody>
      </p:sp>
    </p:spTree>
    <p:extLst>
      <p:ext uri="{BB962C8B-B14F-4D97-AF65-F5344CB8AC3E}">
        <p14:creationId xmlns:p14="http://schemas.microsoft.com/office/powerpoint/2010/main" val="2573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46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4D9A77-289D-4A26-A9D0-1619C8B01CCB}"/>
              </a:ext>
            </a:extLst>
          </p:cNvPr>
          <p:cNvSpPr/>
          <p:nvPr/>
        </p:nvSpPr>
        <p:spPr>
          <a:xfrm>
            <a:off x="824220" y="1288436"/>
            <a:ext cx="1036915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Listar os próximos passos.</a:t>
            </a:r>
          </a:p>
        </p:txBody>
      </p:sp>
    </p:spTree>
    <p:extLst>
      <p:ext uri="{BB962C8B-B14F-4D97-AF65-F5344CB8AC3E}">
        <p14:creationId xmlns:p14="http://schemas.microsoft.com/office/powerpoint/2010/main" val="183498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Anexos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56D332-C0AE-4664-A39D-4ED97CC3577A}"/>
              </a:ext>
            </a:extLst>
          </p:cNvPr>
          <p:cNvSpPr/>
          <p:nvPr/>
        </p:nvSpPr>
        <p:spPr>
          <a:xfrm>
            <a:off x="824220" y="1288436"/>
            <a:ext cx="1036915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Anexar os documentos relevantes para o projeto.</a:t>
            </a:r>
          </a:p>
        </p:txBody>
      </p:sp>
    </p:spTree>
    <p:extLst>
      <p:ext uri="{BB962C8B-B14F-4D97-AF65-F5344CB8AC3E}">
        <p14:creationId xmlns:p14="http://schemas.microsoft.com/office/powerpoint/2010/main" val="242038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135" y="6712549"/>
            <a:ext cx="639831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2"/>
          <p:cNvSpPr txBox="1"/>
          <p:nvPr/>
        </p:nvSpPr>
        <p:spPr>
          <a:xfrm>
            <a:off x="1555678" y="2898811"/>
            <a:ext cx="4100803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4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ller"/>
              </a:rPr>
              <a:t>Nome do Projeto</a:t>
            </a:r>
          </a:p>
          <a:p>
            <a:pPr algn="ctr"/>
            <a:r>
              <a:rPr lang="pt-BR" alt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Nome do Líder</a:t>
            </a:r>
            <a:endParaRPr lang="pt-BR" altLang="pt-BR" sz="4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23398" y="1540582"/>
            <a:ext cx="37575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Justificativa de Negócio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Visão Geral do 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Cronograma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Partes Interessadas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Comunicação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Riscos e Dependências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Próximos Passos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Anexos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Objetivo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7665AC-B991-49BB-8578-E14A11BEA3DB}"/>
              </a:ext>
            </a:extLst>
          </p:cNvPr>
          <p:cNvSpPr/>
          <p:nvPr/>
        </p:nvSpPr>
        <p:spPr>
          <a:xfrm>
            <a:off x="824221" y="1288436"/>
            <a:ext cx="1054197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Descrever o objetivo do projeto.</a:t>
            </a:r>
          </a:p>
        </p:txBody>
      </p:sp>
    </p:spTree>
    <p:extLst>
      <p:ext uri="{BB962C8B-B14F-4D97-AF65-F5344CB8AC3E}">
        <p14:creationId xmlns:p14="http://schemas.microsoft.com/office/powerpoint/2010/main" val="339541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Justificativa</a:t>
            </a:r>
            <a:r>
              <a:rPr lang="en-US" dirty="0"/>
              <a:t> de </a:t>
            </a:r>
            <a:r>
              <a:rPr lang="en-US" dirty="0" err="1"/>
              <a:t>Negócio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01E8D9-133B-4E0C-A908-D70DA1B03DD2}"/>
              </a:ext>
            </a:extLst>
          </p:cNvPr>
          <p:cNvSpPr/>
          <p:nvPr/>
        </p:nvSpPr>
        <p:spPr>
          <a:xfrm>
            <a:off x="824220" y="1288436"/>
            <a:ext cx="1036915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Descrever as justificativas para a realização do projeto e a contribuição que está detalhada na Declaração de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42561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do Projeto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A05832-0E3D-4A0C-9BC8-6447BED38A94}"/>
              </a:ext>
            </a:extLst>
          </p:cNvPr>
          <p:cNvSpPr/>
          <p:nvPr/>
        </p:nvSpPr>
        <p:spPr>
          <a:xfrm>
            <a:off x="824220" y="1288436"/>
            <a:ext cx="1036915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Descreva as Premissas, restrições, o que está fora do escopo do projeto e o escopo do projeto</a:t>
            </a:r>
          </a:p>
        </p:txBody>
      </p:sp>
    </p:spTree>
    <p:extLst>
      <p:ext uri="{BB962C8B-B14F-4D97-AF65-F5344CB8AC3E}">
        <p14:creationId xmlns:p14="http://schemas.microsoft.com/office/powerpoint/2010/main" val="1111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Cronograma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6B05EF-943E-45A1-8342-5D9432DFFB4E}"/>
              </a:ext>
            </a:extLst>
          </p:cNvPr>
          <p:cNvSpPr/>
          <p:nvPr/>
        </p:nvSpPr>
        <p:spPr>
          <a:xfrm>
            <a:off x="824220" y="1288436"/>
            <a:ext cx="1036915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Demonstre a linha de tempo do projeto (recomendado que seja realizado em fases).</a:t>
            </a:r>
          </a:p>
        </p:txBody>
      </p:sp>
    </p:spTree>
    <p:extLst>
      <p:ext uri="{BB962C8B-B14F-4D97-AF65-F5344CB8AC3E}">
        <p14:creationId xmlns:p14="http://schemas.microsoft.com/office/powerpoint/2010/main" val="199869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Interessadas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B95B97-86D8-4259-AE7F-0C9AB8870089}"/>
              </a:ext>
            </a:extLst>
          </p:cNvPr>
          <p:cNvSpPr/>
          <p:nvPr/>
        </p:nvSpPr>
        <p:spPr>
          <a:xfrm>
            <a:off x="824220" y="1288436"/>
            <a:ext cx="1036915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Listar a time do projeto e as partes interessados do projeto.</a:t>
            </a:r>
          </a:p>
        </p:txBody>
      </p:sp>
    </p:spTree>
    <p:extLst>
      <p:ext uri="{BB962C8B-B14F-4D97-AF65-F5344CB8AC3E}">
        <p14:creationId xmlns:p14="http://schemas.microsoft.com/office/powerpoint/2010/main" val="109697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Comunicação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A9AA24-BA06-448A-915F-55E5BDEBA6ED}"/>
              </a:ext>
            </a:extLst>
          </p:cNvPr>
          <p:cNvSpPr/>
          <p:nvPr/>
        </p:nvSpPr>
        <p:spPr>
          <a:xfrm>
            <a:off x="824220" y="1288436"/>
            <a:ext cx="1036915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720"/>
              </a:spcAft>
              <a:buClr>
                <a:srgbClr val="006468"/>
              </a:buClr>
            </a:pPr>
            <a:r>
              <a:rPr lang="pt-BR" sz="2160" dirty="0">
                <a:latin typeface="Calibri" panose="020F0502020204030204" pitchFamily="34" charset="0"/>
              </a:rPr>
              <a:t>Descreva como será realizada a comunicação entre o </a:t>
            </a:r>
            <a:r>
              <a:rPr lang="pt-BR" sz="2160" dirty="0" err="1">
                <a:latin typeface="Calibri" panose="020F0502020204030204" pitchFamily="34" charset="0"/>
              </a:rPr>
              <a:t>lider</a:t>
            </a:r>
            <a:r>
              <a:rPr lang="pt-BR" sz="2160" dirty="0">
                <a:latin typeface="Calibri" panose="020F0502020204030204" pitchFamily="34" charset="0"/>
              </a:rPr>
              <a:t> de projetos, o time e partes interessadas do projeto.</a:t>
            </a:r>
          </a:p>
        </p:txBody>
      </p:sp>
    </p:spTree>
    <p:extLst>
      <p:ext uri="{BB962C8B-B14F-4D97-AF65-F5344CB8AC3E}">
        <p14:creationId xmlns:p14="http://schemas.microsoft.com/office/powerpoint/2010/main" val="1282268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167</Words>
  <Application>Microsoft Office PowerPoint</Application>
  <PresentationFormat>Personalizar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Objetivo</vt:lpstr>
      <vt:lpstr>Justificativa de Negócio</vt:lpstr>
      <vt:lpstr>Visão Geral do Projeto</vt:lpstr>
      <vt:lpstr>Cronograma</vt:lpstr>
      <vt:lpstr>Partes Interessadas</vt:lpstr>
      <vt:lpstr>Comunicação</vt:lpstr>
      <vt:lpstr>Riscos e Dependências</vt:lpstr>
      <vt:lpstr>Próximos Passos</vt:lpstr>
      <vt:lpstr>Anexos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 Massa</dc:creator>
  <cp:lastModifiedBy>Marco Dittrichi</cp:lastModifiedBy>
  <cp:revision>58</cp:revision>
  <dcterms:created xsi:type="dcterms:W3CDTF">2016-07-27T18:41:41Z</dcterms:created>
  <dcterms:modified xsi:type="dcterms:W3CDTF">2022-02-06T10:56:40Z</dcterms:modified>
</cp:coreProperties>
</file>