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35D65-AE50-48D7-9628-5DFCA83E0061}" v="2" dt="2022-02-06T10:31:2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3E57E-73BB-4E53-AFF0-5DD6BFBAD494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16F9C-3DC7-451A-85BE-2075462F1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66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 status color flag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slide layout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16F9C-3DC7-451A-85BE-2075462F18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tiff"/><Relationship Id="rId2" Type="http://schemas.openxmlformats.org/officeDocument/2006/relationships/tags" Target="../tags/tag2.xml"/><Relationship Id="rId16" Type="http://schemas.openxmlformats.org/officeDocument/2006/relationships/image" Target="../media/image3.tif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tiff"/><Relationship Id="rId2" Type="http://schemas.openxmlformats.org/officeDocument/2006/relationships/tags" Target="../tags/tag14.xml"/><Relationship Id="rId16" Type="http://schemas.openxmlformats.org/officeDocument/2006/relationships/image" Target="../media/image3.tiff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4.tiff"/><Relationship Id="rId2" Type="http://schemas.openxmlformats.org/officeDocument/2006/relationships/tags" Target="../tags/tag26.xml"/><Relationship Id="rId16" Type="http://schemas.openxmlformats.org/officeDocument/2006/relationships/image" Target="../media/image3.tiff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2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5EF9-C431-F243-BE38-7B503F07FB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7256" y="260336"/>
            <a:ext cx="9144000" cy="488285"/>
          </a:xfr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defRPr lang="pt-BR" dirty="0"/>
            </a:lvl1pPr>
          </a:lstStyle>
          <a:p>
            <a:pPr marL="0" lvl="0" eaLnBrk="0" hangingPunct="0">
              <a:spcBef>
                <a:spcPts val="720"/>
              </a:spcBef>
              <a:spcAft>
                <a:spcPts val="720"/>
              </a:spcAft>
            </a:pPr>
            <a:r>
              <a:rPr lang="pt-BR" dirty="0"/>
              <a:t>Project </a:t>
            </a:r>
            <a:r>
              <a:rPr lang="pt-BR" dirty="0" err="1"/>
              <a:t>Name</a:t>
            </a:r>
            <a:endParaRPr lang="pt-BR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E1301EB-1660-45A3-91B7-E027AA9F73D6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54200" y="4903652"/>
            <a:ext cx="820096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Progress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E744DDE-84C7-485F-9ED7-F63E4E66BDD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617601" y="4882305"/>
            <a:ext cx="977062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pt-BR"/>
            </a:defPPr>
            <a:lvl1pPr>
              <a:lnSpc>
                <a:spcPct val="80000"/>
              </a:lnSpc>
              <a:defRPr sz="1200" b="1">
                <a:solidFill>
                  <a:srgbClr val="939598"/>
                </a:solidFill>
                <a:cs typeface="Arial" charset="0"/>
              </a:defRPr>
            </a:lvl1pPr>
          </a:lstStyle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Next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Steps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B56C66C-E581-44E2-8FBF-6055E4707FE8}"/>
              </a:ext>
            </a:extLst>
          </p:cNvPr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6424613" y="5219532"/>
            <a:ext cx="527124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C8AEA64D-4C35-4617-BA4F-B001E4572FF2}"/>
              </a:ext>
            </a:extLst>
          </p:cNvPr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6195778" y="5384843"/>
            <a:ext cx="1" cy="1024145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12" name="Picture 20">
            <a:extLst>
              <a:ext uri="{FF2B5EF4-FFF2-40B4-BE49-F238E27FC236}">
                <a16:creationId xmlns:a16="http://schemas.microsoft.com/office/drawing/2014/main" id="{0AFB1DB1-4E88-465E-9AF6-9AEDFAC0BE3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5" y="4820900"/>
            <a:ext cx="330683" cy="330683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3AD1E179-3376-4361-AB34-7F037AE9F4E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18" y="4819168"/>
            <a:ext cx="330683" cy="330683"/>
          </a:xfrm>
          <a:prstGeom prst="rect">
            <a:avLst/>
          </a:prstGeom>
        </p:spPr>
      </p:pic>
      <p:cxnSp>
        <p:nvCxnSpPr>
          <p:cNvPr id="15" name="Straight Connector 128">
            <a:extLst>
              <a:ext uri="{FF2B5EF4-FFF2-40B4-BE49-F238E27FC236}">
                <a16:creationId xmlns:a16="http://schemas.microsoft.com/office/drawing/2014/main" id="{C3447004-5C85-4738-B7EF-6F866C2D0A56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 bwMode="auto">
          <a:xfrm>
            <a:off x="495300" y="4719213"/>
            <a:ext cx="111379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8">
            <a:extLst>
              <a:ext uri="{FF2B5EF4-FFF2-40B4-BE49-F238E27FC236}">
                <a16:creationId xmlns:a16="http://schemas.microsoft.com/office/drawing/2014/main" id="{D1AC2346-7922-4E87-95AB-C3CD94DE2F73}"/>
              </a:ext>
            </a:extLst>
          </p:cNvPr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479901" y="5230816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7" name="Rectangle 180">
            <a:extLst>
              <a:ext uri="{FF2B5EF4-FFF2-40B4-BE49-F238E27FC236}">
                <a16:creationId xmlns:a16="http://schemas.microsoft.com/office/drawing/2014/main" id="{85168EE5-ED24-4F2D-AE6D-08890A6F0B77}"/>
              </a:ext>
            </a:extLst>
          </p:cNvPr>
          <p:cNvSpPr>
            <a:spLocks noGrp="1"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6355865" y="1380143"/>
            <a:ext cx="1525588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1" fontAlgn="base" hangingPunct="1">
              <a:spcBef>
                <a:spcPts val="1200"/>
              </a:spcBef>
              <a:spcAft>
                <a:spcPct val="0"/>
              </a:spcAft>
              <a:buChar char="•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8775" indent="-17621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2pPr>
            <a:lvl3pPr marL="541338" indent="-18256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900">
                <a:solidFill>
                  <a:srgbClr val="000000"/>
                </a:solidFill>
                <a:latin typeface="+mn-lt"/>
              </a:defRPr>
            </a:lvl3pPr>
            <a:lvl4pPr marL="1418095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2326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2843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360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3877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4394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altLang="en-US" sz="1400" b="1" dirty="0" err="1">
                <a:sym typeface="+mn-lt"/>
              </a:rPr>
              <a:t>Timeline</a:t>
            </a:r>
            <a:r>
              <a:rPr lang="pt-BR" altLang="en-US" sz="1400" b="1" dirty="0">
                <a:sym typeface="+mn-lt"/>
              </a:rPr>
              <a:t>/</a:t>
            </a:r>
            <a:r>
              <a:rPr lang="pt-BR" altLang="en-US" sz="1400" b="1" dirty="0" err="1">
                <a:sym typeface="+mn-lt"/>
              </a:rPr>
              <a:t>Work</a:t>
            </a:r>
            <a:r>
              <a:rPr lang="pt-BR" altLang="en-US" sz="1400" b="1" dirty="0">
                <a:sym typeface="+mn-lt"/>
              </a:rPr>
              <a:t> </a:t>
            </a:r>
            <a:r>
              <a:rPr lang="pt-BR" altLang="en-US" sz="1400" b="1" dirty="0" err="1">
                <a:sym typeface="+mn-lt"/>
              </a:rPr>
              <a:t>Plan</a:t>
            </a:r>
            <a:endParaRPr lang="pt-BR" sz="1400" b="1" dirty="0">
              <a:sym typeface="+mn-lt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8CCBED8-BA10-4AB9-936A-7482F80BBA6A}"/>
              </a:ext>
            </a:extLst>
          </p:cNvPr>
          <p:cNvSpPr/>
          <p:nvPr userDrawn="1"/>
        </p:nvSpPr>
        <p:spPr>
          <a:xfrm>
            <a:off x="11138588" y="1026918"/>
            <a:ext cx="612457" cy="584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91A512-E65F-470B-B6CE-679563026938}"/>
              </a:ext>
            </a:extLst>
          </p:cNvPr>
          <p:cNvSpPr/>
          <p:nvPr userDrawn="1"/>
        </p:nvSpPr>
        <p:spPr>
          <a:xfrm>
            <a:off x="9911751" y="1255071"/>
            <a:ext cx="1159583" cy="2073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General 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98B1C0-987A-42E6-85BF-A269ECF08B82}"/>
              </a:ext>
            </a:extLst>
          </p:cNvPr>
          <p:cNvSpPr/>
          <p:nvPr userDrawn="1"/>
        </p:nvSpPr>
        <p:spPr>
          <a:xfrm>
            <a:off x="11273097" y="1158104"/>
            <a:ext cx="322596" cy="322179"/>
          </a:xfrm>
          <a:prstGeom prst="ellipse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F3880-17CF-4085-AA72-68A264D1880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1050181"/>
            <a:ext cx="386645" cy="386645"/>
          </a:xfrm>
          <a:prstGeom prst="rect">
            <a:avLst/>
          </a:prstGeom>
        </p:spPr>
      </p:pic>
      <p:sp>
        <p:nvSpPr>
          <p:cNvPr id="25" name="Text Box 9">
            <a:extLst>
              <a:ext uri="{FF2B5EF4-FFF2-40B4-BE49-F238E27FC236}">
                <a16:creationId xmlns:a16="http://schemas.microsoft.com/office/drawing/2014/main" id="{4369B586-C942-4E49-9FDD-E7B0DDF98A9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827600" y="1111159"/>
            <a:ext cx="966868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Objectives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C4FE7E2-8EB4-486A-A1AE-24A651D7452D}"/>
              </a:ext>
            </a:extLst>
          </p:cNvPr>
          <p:cNvSpPr>
            <a:spLocks noChangeShapeType="1"/>
          </p:cNvSpPr>
          <p:nvPr userDrawn="1">
            <p:custDataLst>
              <p:tags r:id="rId9"/>
            </p:custDataLst>
          </p:nvPr>
        </p:nvSpPr>
        <p:spPr bwMode="auto">
          <a:xfrm>
            <a:off x="479901" y="1462438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C7A7EC1A-9AE5-424A-8CE6-5A6A6F55DF28}"/>
              </a:ext>
            </a:extLst>
          </p:cNvPr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6188313" y="1480282"/>
            <a:ext cx="7465" cy="3012691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9F3C41B-8F72-4B6E-9122-126E17C97DE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2858551"/>
            <a:ext cx="307907" cy="307907"/>
          </a:xfrm>
          <a:prstGeom prst="rect">
            <a:avLst/>
          </a:prstGeom>
        </p:spPr>
      </p:pic>
      <p:sp>
        <p:nvSpPr>
          <p:cNvPr id="29" name="Text Box 9">
            <a:extLst>
              <a:ext uri="{FF2B5EF4-FFF2-40B4-BE49-F238E27FC236}">
                <a16:creationId xmlns:a16="http://schemas.microsoft.com/office/drawing/2014/main" id="{6FCF2751-2C97-4887-84CE-91B08BD846A4}"/>
              </a:ext>
            </a:extLst>
          </p:cNvPr>
          <p:cNvSpPr txBox="1"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786138" y="2867714"/>
            <a:ext cx="1438214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Expected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Results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22ECE797-605E-4CBC-866D-1333496A3E5C}"/>
              </a:ext>
            </a:extLst>
          </p:cNvPr>
          <p:cNvSpPr>
            <a:spLocks noChangeShapeType="1"/>
          </p:cNvSpPr>
          <p:nvPr userDrawn="1">
            <p:custDataLst>
              <p:tags r:id="rId12"/>
            </p:custDataLst>
          </p:nvPr>
        </p:nvSpPr>
        <p:spPr bwMode="auto">
          <a:xfrm>
            <a:off x="438439" y="3218993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12DC124D-E8A5-4B8B-ABB2-98335ACE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4463" y="1538512"/>
            <a:ext cx="5589787" cy="1209845"/>
          </a:xfrm>
        </p:spPr>
        <p:txBody>
          <a:bodyPr wrap="square">
            <a:normAutofit/>
          </a:bodyPr>
          <a:lstStyle>
            <a:lvl1pPr marL="0" indent="0">
              <a:buNone/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just"/>
            <a:r>
              <a:rPr lang="pt-BR" dirty="0" err="1"/>
              <a:t>Describe</a:t>
            </a:r>
            <a:r>
              <a:rPr lang="pt-BR" dirty="0"/>
              <a:t> Project </a:t>
            </a:r>
            <a:r>
              <a:rPr lang="pt-BR" dirty="0" err="1"/>
              <a:t>Objectives</a:t>
            </a:r>
            <a:endParaRPr lang="pt-BR" dirty="0"/>
          </a:p>
        </p:txBody>
      </p:sp>
      <p:sp>
        <p:nvSpPr>
          <p:cNvPr id="35" name="Espaço Reservado para Texto 3">
            <a:extLst>
              <a:ext uri="{FF2B5EF4-FFF2-40B4-BE49-F238E27FC236}">
                <a16:creationId xmlns:a16="http://schemas.microsoft.com/office/drawing/2014/main" id="{E4964A63-AE45-4154-91A3-E0AAAAFB69C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536495" y="3274041"/>
            <a:ext cx="5527756" cy="1362873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171450" lvl="0" indent="-171450" algn="just"/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6" name="Espaço Reservado para Texto 3">
            <a:extLst>
              <a:ext uri="{FF2B5EF4-FFF2-40B4-BE49-F238E27FC236}">
                <a16:creationId xmlns:a16="http://schemas.microsoft.com/office/drawing/2014/main" id="{AFAC66AF-EC75-42F1-BF08-D40306D8F6B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68244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01/Jan: </a:t>
            </a:r>
            <a:r>
              <a:rPr lang="pt-BR" sz="1200" dirty="0" err="1"/>
              <a:t>Activity</a:t>
            </a:r>
            <a:r>
              <a:rPr lang="pt-BR" sz="1200" dirty="0"/>
              <a:t> </a:t>
            </a:r>
            <a:r>
              <a:rPr lang="pt-BR" sz="1200" dirty="0" err="1"/>
              <a:t>recently</a:t>
            </a:r>
            <a:r>
              <a:rPr lang="pt-BR" sz="1200" dirty="0"/>
              <a:t> </a:t>
            </a:r>
            <a:r>
              <a:rPr lang="pt-BR" sz="1200" dirty="0" err="1"/>
              <a:t>done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  <p:sp>
        <p:nvSpPr>
          <p:cNvPr id="37" name="Espaço Reservado para Texto 3">
            <a:extLst>
              <a:ext uri="{FF2B5EF4-FFF2-40B4-BE49-F238E27FC236}">
                <a16:creationId xmlns:a16="http://schemas.microsoft.com/office/drawing/2014/main" id="{4750F5D7-C8B7-4224-8DBC-A854A6EF738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548789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02/Jan: </a:t>
            </a:r>
            <a:r>
              <a:rPr lang="pt-BR" sz="1200" dirty="0" err="1"/>
              <a:t>Near</a:t>
            </a:r>
            <a:r>
              <a:rPr lang="pt-BR" sz="1200" dirty="0"/>
              <a:t> future </a:t>
            </a:r>
            <a:r>
              <a:rPr lang="pt-BR" sz="1200" dirty="0" err="1"/>
              <a:t>activity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54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BE7DA-9084-4C9D-8484-9CCCCD7B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854025-1ED0-46C8-A732-9D7CE012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9D834-4E03-4F9E-B70B-BCFC4CBB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3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7C15-EDFC-4880-ABFD-4A0F9B2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A7190-99B9-4513-94A2-0AD5BB4A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D45399-E45E-4992-84E4-E855F435E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4D228C-2399-4973-8C2E-AC38E7F7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049051-2BC0-4E00-B247-9F6754EC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8FC16D-A9C2-47FA-A003-2FA4755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15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AFB16-AC32-4227-AC06-813E8E61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4AAE64-8360-4542-BD41-3E7D4DA14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F1A45C-2CE5-4D93-80C9-BF507B16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791EC-2540-4D50-ABB3-429BF6EB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18BB0F-F1CC-4398-B1BF-9C3D23C6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32094-B657-478C-BA32-ED12BE91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4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AD9A2-484A-4A63-8667-A9D98D2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934195-1702-4480-8838-B1B90E48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5877B-FE1E-4A25-9BE1-1325550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50E59-2F61-4EC3-85E7-96ABB23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B155-A0B9-4130-A7F0-C4F2F3C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43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9521F-BB73-4445-A8C3-16B99A01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4BB60-84D1-4D0D-8212-4416049D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CF28B-6F62-4D9F-9CF8-CCEA4BB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BD5F2-F84A-4A53-BD77-86C8862B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509CB-60A0-45C8-8A11-131DA86C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5EF9-C431-F243-BE38-7B503F07FB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7256" y="260336"/>
            <a:ext cx="9144000" cy="488285"/>
          </a:xfr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defRPr lang="pt-BR" dirty="0"/>
            </a:lvl1pPr>
          </a:lstStyle>
          <a:p>
            <a:pPr marL="0" lvl="0" eaLnBrk="0" hangingPunct="0">
              <a:spcBef>
                <a:spcPts val="720"/>
              </a:spcBef>
              <a:spcAft>
                <a:spcPts val="720"/>
              </a:spcAft>
            </a:pPr>
            <a:r>
              <a:rPr lang="pt-BR" dirty="0"/>
              <a:t>Project </a:t>
            </a:r>
            <a:r>
              <a:rPr lang="pt-BR" dirty="0" err="1"/>
              <a:t>Name</a:t>
            </a:r>
            <a:endParaRPr lang="pt-BR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E1301EB-1660-45A3-91B7-E027AA9F73D6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54200" y="4903652"/>
            <a:ext cx="820096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Progress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E744DDE-84C7-485F-9ED7-F63E4E66BDD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617601" y="4882305"/>
            <a:ext cx="977062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pt-BR"/>
            </a:defPPr>
            <a:lvl1pPr>
              <a:lnSpc>
                <a:spcPct val="80000"/>
              </a:lnSpc>
              <a:defRPr sz="1200" b="1">
                <a:solidFill>
                  <a:srgbClr val="939598"/>
                </a:solidFill>
                <a:cs typeface="Arial" charset="0"/>
              </a:defRPr>
            </a:lvl1pPr>
          </a:lstStyle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Next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Steps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B56C66C-E581-44E2-8FBF-6055E4707FE8}"/>
              </a:ext>
            </a:extLst>
          </p:cNvPr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6424613" y="5219532"/>
            <a:ext cx="527124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C8AEA64D-4C35-4617-BA4F-B001E4572FF2}"/>
              </a:ext>
            </a:extLst>
          </p:cNvPr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6195778" y="5384843"/>
            <a:ext cx="1" cy="1024145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12" name="Picture 20">
            <a:extLst>
              <a:ext uri="{FF2B5EF4-FFF2-40B4-BE49-F238E27FC236}">
                <a16:creationId xmlns:a16="http://schemas.microsoft.com/office/drawing/2014/main" id="{0AFB1DB1-4E88-465E-9AF6-9AEDFAC0BE3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5" y="4820900"/>
            <a:ext cx="330683" cy="330683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3AD1E179-3376-4361-AB34-7F037AE9F4E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18" y="4819168"/>
            <a:ext cx="330683" cy="330683"/>
          </a:xfrm>
          <a:prstGeom prst="rect">
            <a:avLst/>
          </a:prstGeom>
        </p:spPr>
      </p:pic>
      <p:cxnSp>
        <p:nvCxnSpPr>
          <p:cNvPr id="15" name="Straight Connector 128">
            <a:extLst>
              <a:ext uri="{FF2B5EF4-FFF2-40B4-BE49-F238E27FC236}">
                <a16:creationId xmlns:a16="http://schemas.microsoft.com/office/drawing/2014/main" id="{C3447004-5C85-4738-B7EF-6F866C2D0A56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 bwMode="auto">
          <a:xfrm>
            <a:off x="495300" y="4719213"/>
            <a:ext cx="111379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8">
            <a:extLst>
              <a:ext uri="{FF2B5EF4-FFF2-40B4-BE49-F238E27FC236}">
                <a16:creationId xmlns:a16="http://schemas.microsoft.com/office/drawing/2014/main" id="{D1AC2346-7922-4E87-95AB-C3CD94DE2F73}"/>
              </a:ext>
            </a:extLst>
          </p:cNvPr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479901" y="5230816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7" name="Rectangle 180">
            <a:extLst>
              <a:ext uri="{FF2B5EF4-FFF2-40B4-BE49-F238E27FC236}">
                <a16:creationId xmlns:a16="http://schemas.microsoft.com/office/drawing/2014/main" id="{85168EE5-ED24-4F2D-AE6D-08890A6F0B77}"/>
              </a:ext>
            </a:extLst>
          </p:cNvPr>
          <p:cNvSpPr>
            <a:spLocks noGrp="1"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6355865" y="1380143"/>
            <a:ext cx="1525588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1" fontAlgn="base" hangingPunct="1">
              <a:spcBef>
                <a:spcPts val="1200"/>
              </a:spcBef>
              <a:spcAft>
                <a:spcPct val="0"/>
              </a:spcAft>
              <a:buChar char="•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8775" indent="-17621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2pPr>
            <a:lvl3pPr marL="541338" indent="-18256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900">
                <a:solidFill>
                  <a:srgbClr val="000000"/>
                </a:solidFill>
                <a:latin typeface="+mn-lt"/>
              </a:defRPr>
            </a:lvl3pPr>
            <a:lvl4pPr marL="1418095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2326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2843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360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3877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4394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altLang="en-US" sz="1400" b="1" dirty="0" err="1">
                <a:sym typeface="+mn-lt"/>
              </a:rPr>
              <a:t>Timeline</a:t>
            </a:r>
            <a:r>
              <a:rPr lang="pt-BR" altLang="en-US" sz="1400" b="1" dirty="0">
                <a:sym typeface="+mn-lt"/>
              </a:rPr>
              <a:t>/</a:t>
            </a:r>
            <a:r>
              <a:rPr lang="pt-BR" altLang="en-US" sz="1400" b="1" dirty="0" err="1">
                <a:sym typeface="+mn-lt"/>
              </a:rPr>
              <a:t>Work</a:t>
            </a:r>
            <a:r>
              <a:rPr lang="pt-BR" altLang="en-US" sz="1400" b="1" dirty="0">
                <a:sym typeface="+mn-lt"/>
              </a:rPr>
              <a:t> </a:t>
            </a:r>
            <a:r>
              <a:rPr lang="pt-BR" altLang="en-US" sz="1400" b="1" dirty="0" err="1">
                <a:sym typeface="+mn-lt"/>
              </a:rPr>
              <a:t>Plan</a:t>
            </a:r>
            <a:endParaRPr lang="pt-BR" sz="1400" b="1" dirty="0">
              <a:sym typeface="+mn-lt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8CCBED8-BA10-4AB9-936A-7482F80BBA6A}"/>
              </a:ext>
            </a:extLst>
          </p:cNvPr>
          <p:cNvSpPr/>
          <p:nvPr userDrawn="1"/>
        </p:nvSpPr>
        <p:spPr>
          <a:xfrm>
            <a:off x="11138588" y="1026918"/>
            <a:ext cx="612457" cy="584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91A512-E65F-470B-B6CE-679563026938}"/>
              </a:ext>
            </a:extLst>
          </p:cNvPr>
          <p:cNvSpPr/>
          <p:nvPr userDrawn="1"/>
        </p:nvSpPr>
        <p:spPr>
          <a:xfrm>
            <a:off x="9911751" y="1255071"/>
            <a:ext cx="1159583" cy="2073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General 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98B1C0-987A-42E6-85BF-A269ECF08B82}"/>
              </a:ext>
            </a:extLst>
          </p:cNvPr>
          <p:cNvSpPr/>
          <p:nvPr userDrawn="1"/>
        </p:nvSpPr>
        <p:spPr>
          <a:xfrm>
            <a:off x="11273097" y="1158104"/>
            <a:ext cx="322596" cy="3221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F3880-17CF-4085-AA72-68A264D1880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1050181"/>
            <a:ext cx="386645" cy="386645"/>
          </a:xfrm>
          <a:prstGeom prst="rect">
            <a:avLst/>
          </a:prstGeom>
        </p:spPr>
      </p:pic>
      <p:sp>
        <p:nvSpPr>
          <p:cNvPr id="25" name="Text Box 9">
            <a:extLst>
              <a:ext uri="{FF2B5EF4-FFF2-40B4-BE49-F238E27FC236}">
                <a16:creationId xmlns:a16="http://schemas.microsoft.com/office/drawing/2014/main" id="{4369B586-C942-4E49-9FDD-E7B0DDF98A9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827600" y="1111159"/>
            <a:ext cx="966868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Objectives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C4FE7E2-8EB4-486A-A1AE-24A651D7452D}"/>
              </a:ext>
            </a:extLst>
          </p:cNvPr>
          <p:cNvSpPr>
            <a:spLocks noChangeShapeType="1"/>
          </p:cNvSpPr>
          <p:nvPr userDrawn="1">
            <p:custDataLst>
              <p:tags r:id="rId9"/>
            </p:custDataLst>
          </p:nvPr>
        </p:nvSpPr>
        <p:spPr bwMode="auto">
          <a:xfrm>
            <a:off x="479901" y="1462438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C7A7EC1A-9AE5-424A-8CE6-5A6A6F55DF28}"/>
              </a:ext>
            </a:extLst>
          </p:cNvPr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6188313" y="1480282"/>
            <a:ext cx="7465" cy="3012691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9F3C41B-8F72-4B6E-9122-126E17C97DE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2858551"/>
            <a:ext cx="307907" cy="307907"/>
          </a:xfrm>
          <a:prstGeom prst="rect">
            <a:avLst/>
          </a:prstGeom>
        </p:spPr>
      </p:pic>
      <p:sp>
        <p:nvSpPr>
          <p:cNvPr id="29" name="Text Box 9">
            <a:extLst>
              <a:ext uri="{FF2B5EF4-FFF2-40B4-BE49-F238E27FC236}">
                <a16:creationId xmlns:a16="http://schemas.microsoft.com/office/drawing/2014/main" id="{6FCF2751-2C97-4887-84CE-91B08BD846A4}"/>
              </a:ext>
            </a:extLst>
          </p:cNvPr>
          <p:cNvSpPr txBox="1"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786138" y="2867714"/>
            <a:ext cx="1438214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Expected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Results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22ECE797-605E-4CBC-866D-1333496A3E5C}"/>
              </a:ext>
            </a:extLst>
          </p:cNvPr>
          <p:cNvSpPr>
            <a:spLocks noChangeShapeType="1"/>
          </p:cNvSpPr>
          <p:nvPr userDrawn="1">
            <p:custDataLst>
              <p:tags r:id="rId12"/>
            </p:custDataLst>
          </p:nvPr>
        </p:nvSpPr>
        <p:spPr bwMode="auto">
          <a:xfrm>
            <a:off x="438439" y="3218993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12DC124D-E8A5-4B8B-ABB2-98335ACE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4463" y="1538512"/>
            <a:ext cx="5589787" cy="1209845"/>
          </a:xfrm>
        </p:spPr>
        <p:txBody>
          <a:bodyPr wrap="square">
            <a:normAutofit/>
          </a:bodyPr>
          <a:lstStyle>
            <a:lvl1pPr marL="0" indent="0">
              <a:buNone/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just"/>
            <a:r>
              <a:rPr lang="pt-BR" dirty="0" err="1"/>
              <a:t>Describe</a:t>
            </a:r>
            <a:r>
              <a:rPr lang="pt-BR" dirty="0"/>
              <a:t> Project </a:t>
            </a:r>
            <a:r>
              <a:rPr lang="pt-BR" dirty="0" err="1"/>
              <a:t>Objectives</a:t>
            </a:r>
            <a:endParaRPr lang="pt-BR" dirty="0"/>
          </a:p>
        </p:txBody>
      </p:sp>
      <p:sp>
        <p:nvSpPr>
          <p:cNvPr id="35" name="Espaço Reservado para Texto 3">
            <a:extLst>
              <a:ext uri="{FF2B5EF4-FFF2-40B4-BE49-F238E27FC236}">
                <a16:creationId xmlns:a16="http://schemas.microsoft.com/office/drawing/2014/main" id="{E4964A63-AE45-4154-91A3-E0AAAAFB69C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536495" y="3274041"/>
            <a:ext cx="5527756" cy="1362873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171450" lvl="0" indent="-171450" algn="just"/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6" name="Espaço Reservado para Texto 3">
            <a:extLst>
              <a:ext uri="{FF2B5EF4-FFF2-40B4-BE49-F238E27FC236}">
                <a16:creationId xmlns:a16="http://schemas.microsoft.com/office/drawing/2014/main" id="{AFAC66AF-EC75-42F1-BF08-D40306D8F6B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68244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01/Jan: </a:t>
            </a:r>
            <a:r>
              <a:rPr lang="pt-BR" sz="1200" dirty="0" err="1"/>
              <a:t>Activity</a:t>
            </a:r>
            <a:r>
              <a:rPr lang="pt-BR" sz="1200" dirty="0"/>
              <a:t> </a:t>
            </a:r>
            <a:r>
              <a:rPr lang="pt-BR" sz="1200" dirty="0" err="1"/>
              <a:t>recently</a:t>
            </a:r>
            <a:r>
              <a:rPr lang="pt-BR" sz="1200" dirty="0"/>
              <a:t> </a:t>
            </a:r>
            <a:r>
              <a:rPr lang="pt-BR" sz="1200" dirty="0" err="1"/>
              <a:t>done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  <p:sp>
        <p:nvSpPr>
          <p:cNvPr id="37" name="Espaço Reservado para Texto 3">
            <a:extLst>
              <a:ext uri="{FF2B5EF4-FFF2-40B4-BE49-F238E27FC236}">
                <a16:creationId xmlns:a16="http://schemas.microsoft.com/office/drawing/2014/main" id="{4750F5D7-C8B7-4224-8DBC-A854A6EF738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548789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02/Jan: </a:t>
            </a:r>
            <a:r>
              <a:rPr lang="pt-BR" sz="1200" dirty="0" err="1"/>
              <a:t>Near</a:t>
            </a:r>
            <a:r>
              <a:rPr lang="pt-BR" sz="1200" dirty="0"/>
              <a:t> future </a:t>
            </a:r>
            <a:r>
              <a:rPr lang="pt-BR" sz="1200" dirty="0" err="1"/>
              <a:t>activity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100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5EF9-C431-F243-BE38-7B503F07FB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7256" y="260336"/>
            <a:ext cx="9144000" cy="488285"/>
          </a:xfr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defRPr lang="pt-BR" dirty="0"/>
            </a:lvl1pPr>
          </a:lstStyle>
          <a:p>
            <a:pPr marL="0" lvl="0" eaLnBrk="0" hangingPunct="0">
              <a:spcBef>
                <a:spcPts val="720"/>
              </a:spcBef>
              <a:spcAft>
                <a:spcPts val="720"/>
              </a:spcAft>
            </a:pPr>
            <a:r>
              <a:rPr lang="pt-BR" dirty="0"/>
              <a:t>Project </a:t>
            </a:r>
            <a:r>
              <a:rPr lang="pt-BR" dirty="0" err="1"/>
              <a:t>Name</a:t>
            </a:r>
            <a:endParaRPr lang="pt-BR" dirty="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E1301EB-1660-45A3-91B7-E027AA9F73D6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54200" y="4903652"/>
            <a:ext cx="820096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Progress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E744DDE-84C7-485F-9ED7-F63E4E66BDD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617601" y="4882305"/>
            <a:ext cx="977062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pt-BR"/>
            </a:defPPr>
            <a:lvl1pPr>
              <a:lnSpc>
                <a:spcPct val="80000"/>
              </a:lnSpc>
              <a:defRPr sz="1200" b="1">
                <a:solidFill>
                  <a:srgbClr val="939598"/>
                </a:solidFill>
                <a:cs typeface="Arial" charset="0"/>
              </a:defRPr>
            </a:lvl1pPr>
          </a:lstStyle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Next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Steps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B56C66C-E581-44E2-8FBF-6055E4707FE8}"/>
              </a:ext>
            </a:extLst>
          </p:cNvPr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6424613" y="5219532"/>
            <a:ext cx="527124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C8AEA64D-4C35-4617-BA4F-B001E4572FF2}"/>
              </a:ext>
            </a:extLst>
          </p:cNvPr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6195778" y="5384843"/>
            <a:ext cx="1" cy="1024145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12" name="Picture 20">
            <a:extLst>
              <a:ext uri="{FF2B5EF4-FFF2-40B4-BE49-F238E27FC236}">
                <a16:creationId xmlns:a16="http://schemas.microsoft.com/office/drawing/2014/main" id="{0AFB1DB1-4E88-465E-9AF6-9AEDFAC0BE3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5" y="4820900"/>
            <a:ext cx="330683" cy="330683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3AD1E179-3376-4361-AB34-7F037AE9F4E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18" y="4819168"/>
            <a:ext cx="330683" cy="330683"/>
          </a:xfrm>
          <a:prstGeom prst="rect">
            <a:avLst/>
          </a:prstGeom>
        </p:spPr>
      </p:pic>
      <p:cxnSp>
        <p:nvCxnSpPr>
          <p:cNvPr id="15" name="Straight Connector 128">
            <a:extLst>
              <a:ext uri="{FF2B5EF4-FFF2-40B4-BE49-F238E27FC236}">
                <a16:creationId xmlns:a16="http://schemas.microsoft.com/office/drawing/2014/main" id="{C3447004-5C85-4738-B7EF-6F866C2D0A56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 bwMode="auto">
          <a:xfrm>
            <a:off x="495300" y="4719213"/>
            <a:ext cx="1113790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8">
            <a:extLst>
              <a:ext uri="{FF2B5EF4-FFF2-40B4-BE49-F238E27FC236}">
                <a16:creationId xmlns:a16="http://schemas.microsoft.com/office/drawing/2014/main" id="{D1AC2346-7922-4E87-95AB-C3CD94DE2F73}"/>
              </a:ext>
            </a:extLst>
          </p:cNvPr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479901" y="5230816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17" name="Rectangle 180">
            <a:extLst>
              <a:ext uri="{FF2B5EF4-FFF2-40B4-BE49-F238E27FC236}">
                <a16:creationId xmlns:a16="http://schemas.microsoft.com/office/drawing/2014/main" id="{85168EE5-ED24-4F2D-AE6D-08890A6F0B77}"/>
              </a:ext>
            </a:extLst>
          </p:cNvPr>
          <p:cNvSpPr>
            <a:spLocks noGrp="1"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6355865" y="1380143"/>
            <a:ext cx="1525588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1" fontAlgn="base" hangingPunct="1">
              <a:spcBef>
                <a:spcPts val="1200"/>
              </a:spcBef>
              <a:spcAft>
                <a:spcPct val="0"/>
              </a:spcAft>
              <a:buChar char="•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8775" indent="-176213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2pPr>
            <a:lvl3pPr marL="541338" indent="-18256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900">
                <a:solidFill>
                  <a:srgbClr val="000000"/>
                </a:solidFill>
                <a:latin typeface="+mn-lt"/>
              </a:defRPr>
            </a:lvl3pPr>
            <a:lvl4pPr marL="1418095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2326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28436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360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3877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43947" indent="-2025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altLang="en-US" sz="1400" b="1" dirty="0" err="1">
                <a:sym typeface="+mn-lt"/>
              </a:rPr>
              <a:t>Timeline</a:t>
            </a:r>
            <a:r>
              <a:rPr lang="pt-BR" altLang="en-US" sz="1400" b="1" dirty="0">
                <a:sym typeface="+mn-lt"/>
              </a:rPr>
              <a:t>/</a:t>
            </a:r>
            <a:r>
              <a:rPr lang="pt-BR" altLang="en-US" sz="1400" b="1" dirty="0" err="1">
                <a:sym typeface="+mn-lt"/>
              </a:rPr>
              <a:t>Work</a:t>
            </a:r>
            <a:r>
              <a:rPr lang="pt-BR" altLang="en-US" sz="1400" b="1" dirty="0">
                <a:sym typeface="+mn-lt"/>
              </a:rPr>
              <a:t> </a:t>
            </a:r>
            <a:r>
              <a:rPr lang="pt-BR" altLang="en-US" sz="1400" b="1" dirty="0" err="1">
                <a:sym typeface="+mn-lt"/>
              </a:rPr>
              <a:t>Plan</a:t>
            </a:r>
            <a:endParaRPr lang="pt-BR" sz="1400" b="1" dirty="0">
              <a:sym typeface="+mn-lt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8CCBED8-BA10-4AB9-936A-7482F80BBA6A}"/>
              </a:ext>
            </a:extLst>
          </p:cNvPr>
          <p:cNvSpPr/>
          <p:nvPr userDrawn="1"/>
        </p:nvSpPr>
        <p:spPr>
          <a:xfrm>
            <a:off x="11138588" y="1026918"/>
            <a:ext cx="612457" cy="5845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991A512-E65F-470B-B6CE-679563026938}"/>
              </a:ext>
            </a:extLst>
          </p:cNvPr>
          <p:cNvSpPr/>
          <p:nvPr userDrawn="1"/>
        </p:nvSpPr>
        <p:spPr>
          <a:xfrm>
            <a:off x="9911751" y="1255071"/>
            <a:ext cx="1159583" cy="2073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</a:rPr>
              <a:t>General 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98B1C0-987A-42E6-85BF-A269ECF08B82}"/>
              </a:ext>
            </a:extLst>
          </p:cNvPr>
          <p:cNvSpPr/>
          <p:nvPr userDrawn="1"/>
        </p:nvSpPr>
        <p:spPr>
          <a:xfrm>
            <a:off x="11273097" y="1158104"/>
            <a:ext cx="322596" cy="322179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F3880-17CF-4085-AA72-68A264D1880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1050181"/>
            <a:ext cx="386645" cy="386645"/>
          </a:xfrm>
          <a:prstGeom prst="rect">
            <a:avLst/>
          </a:prstGeom>
        </p:spPr>
      </p:pic>
      <p:sp>
        <p:nvSpPr>
          <p:cNvPr id="25" name="Text Box 9">
            <a:extLst>
              <a:ext uri="{FF2B5EF4-FFF2-40B4-BE49-F238E27FC236}">
                <a16:creationId xmlns:a16="http://schemas.microsoft.com/office/drawing/2014/main" id="{4369B586-C942-4E49-9FDD-E7B0DDF98A9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827600" y="1111159"/>
            <a:ext cx="966868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Objectives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0C4FE7E2-8EB4-486A-A1AE-24A651D7452D}"/>
              </a:ext>
            </a:extLst>
          </p:cNvPr>
          <p:cNvSpPr>
            <a:spLocks noChangeShapeType="1"/>
          </p:cNvSpPr>
          <p:nvPr userDrawn="1">
            <p:custDataLst>
              <p:tags r:id="rId9"/>
            </p:custDataLst>
          </p:nvPr>
        </p:nvSpPr>
        <p:spPr bwMode="auto">
          <a:xfrm>
            <a:off x="479901" y="1462438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C7A7EC1A-9AE5-424A-8CE6-5A6A6F55DF28}"/>
              </a:ext>
            </a:extLst>
          </p:cNvPr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auto">
          <a:xfrm>
            <a:off x="6188313" y="1480282"/>
            <a:ext cx="7465" cy="3012691"/>
          </a:xfrm>
          <a:prstGeom prst="lin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9F3C41B-8F72-4B6E-9122-126E17C97DE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955" y="2858551"/>
            <a:ext cx="307907" cy="307907"/>
          </a:xfrm>
          <a:prstGeom prst="rect">
            <a:avLst/>
          </a:prstGeom>
        </p:spPr>
      </p:pic>
      <p:sp>
        <p:nvSpPr>
          <p:cNvPr id="29" name="Text Box 9">
            <a:extLst>
              <a:ext uri="{FF2B5EF4-FFF2-40B4-BE49-F238E27FC236}">
                <a16:creationId xmlns:a16="http://schemas.microsoft.com/office/drawing/2014/main" id="{6FCF2751-2C97-4887-84CE-91B08BD846A4}"/>
              </a:ext>
            </a:extLst>
          </p:cNvPr>
          <p:cNvSpPr txBox="1"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786138" y="2867714"/>
            <a:ext cx="1438214" cy="2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Expected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pt-BR" sz="1400" b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Results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22ECE797-605E-4CBC-866D-1333496A3E5C}"/>
              </a:ext>
            </a:extLst>
          </p:cNvPr>
          <p:cNvSpPr>
            <a:spLocks noChangeShapeType="1"/>
          </p:cNvSpPr>
          <p:nvPr userDrawn="1">
            <p:custDataLst>
              <p:tags r:id="rId12"/>
            </p:custDataLst>
          </p:nvPr>
        </p:nvSpPr>
        <p:spPr bwMode="auto">
          <a:xfrm>
            <a:off x="438439" y="3218993"/>
            <a:ext cx="556481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diamond" w="med" len="med"/>
            <a:tailEnd type="diamond" w="med" len="med"/>
          </a:ln>
          <a:effectLst/>
        </p:spPr>
        <p:txBody>
          <a:bodyPr/>
          <a:lstStyle/>
          <a:p>
            <a:endParaRPr lang="pt-BR" sz="900" b="1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12DC124D-E8A5-4B8B-ABB2-98335ACE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4463" y="1538512"/>
            <a:ext cx="5589787" cy="1209845"/>
          </a:xfrm>
        </p:spPr>
        <p:txBody>
          <a:bodyPr wrap="square">
            <a:normAutofit/>
          </a:bodyPr>
          <a:lstStyle>
            <a:lvl1pPr marL="0" indent="0">
              <a:buNone/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just"/>
            <a:r>
              <a:rPr lang="pt-BR" dirty="0" err="1"/>
              <a:t>Describe</a:t>
            </a:r>
            <a:r>
              <a:rPr lang="pt-BR" dirty="0"/>
              <a:t> Project </a:t>
            </a:r>
            <a:r>
              <a:rPr lang="pt-BR" dirty="0" err="1"/>
              <a:t>Objectives</a:t>
            </a:r>
            <a:endParaRPr lang="pt-BR" dirty="0"/>
          </a:p>
        </p:txBody>
      </p:sp>
      <p:sp>
        <p:nvSpPr>
          <p:cNvPr id="35" name="Espaço Reservado para Texto 3">
            <a:extLst>
              <a:ext uri="{FF2B5EF4-FFF2-40B4-BE49-F238E27FC236}">
                <a16:creationId xmlns:a16="http://schemas.microsoft.com/office/drawing/2014/main" id="{E4964A63-AE45-4154-91A3-E0AAAAFB69C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536495" y="3274041"/>
            <a:ext cx="5527756" cy="1362873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171450" lvl="0" indent="-171450" algn="just"/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36" name="Espaço Reservado para Texto 3">
            <a:extLst>
              <a:ext uri="{FF2B5EF4-FFF2-40B4-BE49-F238E27FC236}">
                <a16:creationId xmlns:a16="http://schemas.microsoft.com/office/drawing/2014/main" id="{AFAC66AF-EC75-42F1-BF08-D40306D8F6B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68244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01/Jan: </a:t>
            </a:r>
            <a:r>
              <a:rPr lang="pt-BR" sz="1200" dirty="0" err="1"/>
              <a:t>Activity</a:t>
            </a:r>
            <a:r>
              <a:rPr lang="pt-BR" sz="1200" dirty="0"/>
              <a:t> </a:t>
            </a:r>
            <a:r>
              <a:rPr lang="pt-BR" sz="1200" dirty="0" err="1"/>
              <a:t>recently</a:t>
            </a:r>
            <a:r>
              <a:rPr lang="pt-BR" sz="1200" dirty="0"/>
              <a:t> </a:t>
            </a:r>
            <a:r>
              <a:rPr lang="pt-BR" sz="1200" dirty="0" err="1"/>
              <a:t>done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  <p:sp>
        <p:nvSpPr>
          <p:cNvPr id="37" name="Espaço Reservado para Texto 3">
            <a:extLst>
              <a:ext uri="{FF2B5EF4-FFF2-40B4-BE49-F238E27FC236}">
                <a16:creationId xmlns:a16="http://schemas.microsoft.com/office/drawing/2014/main" id="{4750F5D7-C8B7-4224-8DBC-A854A6EF738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548789" y="5301594"/>
            <a:ext cx="5424604" cy="1451894"/>
          </a:xfrm>
        </p:spPr>
        <p:txBody>
          <a:bodyPr wrap="square">
            <a:normAutofit/>
          </a:bodyPr>
          <a:lstStyle>
            <a:lvl1pPr>
              <a:defRPr lang="pt-BR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b="1" dirty="0"/>
              <a:t>02/Jan: </a:t>
            </a:r>
            <a:r>
              <a:rPr lang="pt-BR" sz="1200" dirty="0" err="1"/>
              <a:t>Near</a:t>
            </a:r>
            <a:r>
              <a:rPr lang="pt-BR" sz="1200" dirty="0"/>
              <a:t> future </a:t>
            </a:r>
            <a:r>
              <a:rPr lang="pt-BR" sz="1200" dirty="0" err="1"/>
              <a:t>activity</a:t>
            </a:r>
            <a:endParaRPr lang="pt-BR" sz="1200" dirty="0"/>
          </a:p>
          <a:p>
            <a:pPr>
              <a:spcAft>
                <a:spcPts val="600"/>
              </a:spcAft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971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4455-6781-49D5-9F48-6565FB80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38B01-8771-402C-B41D-3AC72285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B7881-683E-481D-B8DF-5B98615C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46C5-81B7-49C9-B29D-2FB18C4B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DE156-8BBD-4E5A-80A2-61F213F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6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3CB1C-EB1D-4D47-95EE-F1D52E3B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9F9ED-A03B-46BF-BC83-48FDB778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01B2E-89F2-40D3-A4E8-2ADE8A5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436C3-3CD3-4476-89A8-0DF9BD1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31519-E010-4DD9-9EA3-995B3417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CBD83-DE09-42CA-9B0D-EF08344E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66479A-D40C-4AA1-ADF3-34635448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D72E8-1A42-4B06-92E5-336E6610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8E244-4ADB-41AA-9E68-AA393A29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32155-3078-4B98-A3A6-F911C34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4EF57-3C6E-4E79-84C0-D9B8D6A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31786-A2EB-4B2D-8BD0-E2C7317FD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B98787-92F6-443D-973D-E3CF0C6C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BCFCD1-F4EA-4F85-844F-C3E275FA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D0C400-78C8-46D6-8F46-4556D589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317374-DEC1-40BC-95DB-C836924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35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BEFC0-3D7F-4ECB-A936-5ACE2FBC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7AB1AE-FF42-4025-9775-40C61FF1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D9398A-0494-4AE8-B14E-75DDE13E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532DBE-EE47-46C3-8EC5-8FD8B0991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19501B-EFE8-46F5-B537-FF4A7007C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783662-5956-45F8-9466-CB5A1A7A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9B7919-E27F-47E0-AC61-0BE8B5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63F69C-1C10-4C37-9495-24B4D6F2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9304-5C39-4CE1-BEB8-6F6F82C5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D08EF8-9B70-48D9-8B5D-82DD80F7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161DBB-A155-4C27-9892-CFDD462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43D63B-E981-4324-9C17-1FE9DC8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39687E-F94A-4022-8BF9-1F838D4A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3BB8A-D65F-4E60-845C-EF725EA8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09464-4B1C-4071-A78D-5015A1B79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A80E-EFDD-449D-AE76-DF60BF4787B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DAF81-F8F6-4F5D-856D-AD776DCA9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E5111-4892-4915-9514-54DCCD99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50B9C-824B-4CDD-81BA-B0BFA1D723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0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FBE37E71-6694-4019-AAB1-42F033B3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7C5F9F35-3200-4E29-92E5-F28F30231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D340235-508B-4DC7-B57A-3FA1338F1EA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0B03DBAA-9F8B-43D5-AB29-0DF2DACB0FC8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ED2E0A7-65CA-47CA-8BBE-9C327D8F06E7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01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EiwiOVQPqRMoegBdyH8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zQj2RNTBOBkNpNF6jA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EiwiOVQPqRMoegBdyH8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zQj2RNTBOBkNpNF6jA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_fgkFiUuL.B3Ias3i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EiwiOVQPqRMoegBdyH8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zQj2RNTBOBkNpNF6jA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kcCxWXv0qZyNB8Ek2iI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Q3.gJL0SVqUjeiLGG6Q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Dittrichi</dc:creator>
  <cp:lastModifiedBy>Marco Dittrichi</cp:lastModifiedBy>
  <cp:revision>1</cp:revision>
  <dcterms:created xsi:type="dcterms:W3CDTF">2022-02-06T10:30:52Z</dcterms:created>
  <dcterms:modified xsi:type="dcterms:W3CDTF">2022-02-06T10:33:46Z</dcterms:modified>
</cp:coreProperties>
</file>