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Canvas Template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4050000"/>
            <a:ext cx="6331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Times e Tribos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169825" y="1957475"/>
            <a:ext cx="2746500" cy="135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Target Group: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69825" y="1190075"/>
            <a:ext cx="2746500" cy="651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Proposition: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2973107" y="1190075"/>
            <a:ext cx="5748900" cy="651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Vision: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A38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8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2973100" y="1946100"/>
            <a:ext cx="5748900" cy="135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KPIs:</a:t>
            </a:r>
            <a:endParaRPr b="0" i="0" sz="10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169825" y="3410100"/>
            <a:ext cx="8552100" cy="1266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Times Membros: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b="0" i="0" lang="en" sz="7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7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Nome da Tribe 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570" y="1228518"/>
            <a:ext cx="206525" cy="20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 rotWithShape="1">
          <a:blip r:embed="rId4">
            <a:alphaModFix amt="74000"/>
          </a:blip>
          <a:srcRect b="0" l="0" r="0" t="0"/>
          <a:stretch/>
        </p:blipFill>
        <p:spPr>
          <a:xfrm>
            <a:off x="8482050" y="1226701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9583" y="2000396"/>
            <a:ext cx="206525" cy="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 txBox="1"/>
          <p:nvPr/>
        </p:nvSpPr>
        <p:spPr>
          <a:xfrm>
            <a:off x="194975" y="2148125"/>
            <a:ext cx="26442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506500" y="2005963"/>
            <a:ext cx="48891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1531600" y="3716275"/>
            <a:ext cx="30000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6">
            <a:alphaModFix amt="86000"/>
          </a:blip>
          <a:srcRect b="0" l="0" r="0" t="0"/>
          <a:stretch/>
        </p:blipFill>
        <p:spPr>
          <a:xfrm>
            <a:off x="8482050" y="2000400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7">
            <a:alphaModFix amt="40000"/>
          </a:blip>
          <a:srcRect b="0" l="0" r="0" t="0"/>
          <a:stretch/>
        </p:blipFill>
        <p:spPr>
          <a:xfrm>
            <a:off x="8482058" y="3455186"/>
            <a:ext cx="206525" cy="2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69825" y="1957475"/>
            <a:ext cx="2746500" cy="135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Target Group: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2997350" y="1946000"/>
            <a:ext cx="1974300" cy="135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169825" y="1190075"/>
            <a:ext cx="2746500" cy="651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Proposition: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2973088" y="1190075"/>
            <a:ext cx="3730800" cy="651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Vision: 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747575" y="1192500"/>
            <a:ext cx="1974300" cy="2104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KPIs:</a:t>
            </a:r>
            <a:endParaRPr b="0" i="0" sz="1000" u="none" cap="none" strike="noStrike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69825" y="3410100"/>
            <a:ext cx="4801800" cy="1266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068475" y="1943700"/>
            <a:ext cx="1635300" cy="1350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Next Projects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400250" y="4235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Nome do Time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570" y="1228518"/>
            <a:ext cx="206525" cy="20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4">
            <a:alphaModFix amt="86000"/>
          </a:blip>
          <a:srcRect b="0" l="0" r="0" t="0"/>
          <a:stretch/>
        </p:blipFill>
        <p:spPr>
          <a:xfrm>
            <a:off x="8405850" y="1226700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5">
            <a:alphaModFix amt="74000"/>
          </a:blip>
          <a:srcRect b="0" l="0" r="0" t="0"/>
          <a:stretch/>
        </p:blipFill>
        <p:spPr>
          <a:xfrm>
            <a:off x="6426575" y="1226689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6">
            <a:alphaModFix amt="40000"/>
          </a:blip>
          <a:srcRect b="0" l="0" r="0" t="0"/>
          <a:stretch/>
        </p:blipFill>
        <p:spPr>
          <a:xfrm>
            <a:off x="4678583" y="1972811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2902" y="1972797"/>
            <a:ext cx="253863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8">
            <a:alphaModFix/>
          </a:blip>
          <a:srcRect b="1189" l="0" r="0" t="1190"/>
          <a:stretch/>
        </p:blipFill>
        <p:spPr>
          <a:xfrm>
            <a:off x="4689685" y="3470388"/>
            <a:ext cx="184313" cy="1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09583" y="2000396"/>
            <a:ext cx="206525" cy="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194975" y="2148125"/>
            <a:ext cx="26442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56250" y="3671000"/>
            <a:ext cx="1974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747575" y="1523200"/>
            <a:ext cx="16791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072425" y="2116915"/>
            <a:ext cx="18165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129825" y="2116925"/>
            <a:ext cx="1527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659952" y="3650325"/>
            <a:ext cx="17115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5068475" y="3410100"/>
            <a:ext cx="3636900" cy="1266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Values</a:t>
            </a:r>
            <a:endParaRPr b="0" i="0" sz="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05846" y="3430250"/>
            <a:ext cx="206525" cy="19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