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8928100" cx="12166600"/>
  <p:notesSz cx="6858000" cy="9144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Lato-boldItalic.fntdata"/><Relationship Id="rId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25563" y="1143000"/>
            <a:ext cx="42068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25563" y="1143000"/>
            <a:ext cx="42068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325563" y="1143000"/>
            <a:ext cx="42068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2495" y="1461151"/>
            <a:ext cx="10341610" cy="3108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11"/>
              <a:buFont typeface="Calibri"/>
              <a:buNone/>
              <a:defRPr b="0" i="0" sz="7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0825" y="4689320"/>
            <a:ext cx="9124950" cy="215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None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None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0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0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0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0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0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0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6454" y="475340"/>
            <a:ext cx="10493693" cy="172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28"/>
              <a:buFont typeface="Calibri"/>
              <a:buNone/>
              <a:defRPr b="0" i="0" sz="5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250902" y="-37754"/>
            <a:ext cx="5664797" cy="10493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60057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7037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954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38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38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38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38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38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38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6235359" y="2946703"/>
            <a:ext cx="7566152" cy="2623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28"/>
              <a:buFont typeface="Calibri"/>
              <a:buNone/>
              <a:defRPr b="0" i="0" sz="5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912471" y="399321"/>
            <a:ext cx="7566152" cy="771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60057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7037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954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38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38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38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38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38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38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6454" y="475340"/>
            <a:ext cx="10493693" cy="172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28"/>
              <a:buFont typeface="Calibri"/>
              <a:buNone/>
              <a:defRPr b="0" i="0" sz="5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6454" y="2376694"/>
            <a:ext cx="10493693" cy="5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60057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7037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954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38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38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38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38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38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38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0117" y="2225828"/>
            <a:ext cx="10493693" cy="3713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11"/>
              <a:buFont typeface="Calibri"/>
              <a:buNone/>
              <a:defRPr b="0" i="0" sz="7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0117" y="5974803"/>
            <a:ext cx="10493693" cy="1953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None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rgbClr val="888888"/>
              </a:buClr>
              <a:buSzPts val="2604"/>
              <a:buFont typeface="Arial"/>
              <a:buNone/>
              <a:defRPr b="0" i="0" sz="260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rgbClr val="888888"/>
              </a:buClr>
              <a:buSzPts val="2343"/>
              <a:buFont typeface="Arial"/>
              <a:buNone/>
              <a:defRPr b="0" i="0" sz="234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rgbClr val="888888"/>
              </a:buClr>
              <a:buSzPts val="2083"/>
              <a:buFont typeface="Arial"/>
              <a:buNone/>
              <a:defRPr b="0" i="0" sz="208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rgbClr val="888888"/>
              </a:buClr>
              <a:buSzPts val="2083"/>
              <a:buFont typeface="Arial"/>
              <a:buNone/>
              <a:defRPr b="0" i="0" sz="208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rgbClr val="888888"/>
              </a:buClr>
              <a:buSzPts val="2083"/>
              <a:buFont typeface="Arial"/>
              <a:buNone/>
              <a:defRPr b="0" i="0" sz="208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rgbClr val="888888"/>
              </a:buClr>
              <a:buSzPts val="2083"/>
              <a:buFont typeface="Arial"/>
              <a:buNone/>
              <a:defRPr b="0" i="0" sz="208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rgbClr val="888888"/>
              </a:buClr>
              <a:buSzPts val="2083"/>
              <a:buFont typeface="Arial"/>
              <a:buNone/>
              <a:defRPr b="0" i="0" sz="208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rgbClr val="888888"/>
              </a:buClr>
              <a:buSzPts val="2083"/>
              <a:buFont typeface="Arial"/>
              <a:buNone/>
              <a:defRPr b="0" i="0" sz="208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6454" y="475340"/>
            <a:ext cx="10493693" cy="172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28"/>
              <a:buFont typeface="Calibri"/>
              <a:buNone/>
              <a:defRPr b="0" i="0" sz="5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6454" y="2376694"/>
            <a:ext cx="5170805" cy="5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60057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7037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954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38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38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38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38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38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38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59341" y="2376694"/>
            <a:ext cx="5170805" cy="5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60057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7037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954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38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38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38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38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38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38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038" y="475340"/>
            <a:ext cx="10493693" cy="172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28"/>
              <a:buFont typeface="Calibri"/>
              <a:buNone/>
              <a:defRPr b="0" i="0" sz="5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040" y="2188625"/>
            <a:ext cx="5147041" cy="10726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None/>
              <a:defRPr b="1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1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None/>
              <a:defRPr b="1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8040" y="3261236"/>
            <a:ext cx="5147041" cy="479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60057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7037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954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38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38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38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38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38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38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59342" y="2188625"/>
            <a:ext cx="5172390" cy="10726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None/>
              <a:defRPr b="1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1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None/>
              <a:defRPr b="1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1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59342" y="3261236"/>
            <a:ext cx="5172390" cy="479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60057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7037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954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38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38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38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38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38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38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6454" y="475340"/>
            <a:ext cx="10493693" cy="172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28"/>
              <a:buFont typeface="Calibri"/>
              <a:buNone/>
              <a:defRPr b="0" i="0" sz="5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039" y="595207"/>
            <a:ext cx="3924045" cy="20832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66"/>
              <a:buFont typeface="Calibri"/>
              <a:buNone/>
              <a:defRPr b="0" i="0" sz="41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72390" y="1285483"/>
            <a:ext cx="6159341" cy="634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93141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4166"/>
              <a:buFont typeface="Arial"/>
              <a:buChar char="•"/>
              <a:defRPr b="0" i="0" sz="41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0057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7037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954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954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954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954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953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953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8039" y="2678430"/>
            <a:ext cx="3924045" cy="4962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0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823"/>
              <a:buFont typeface="Arial"/>
              <a:buNone/>
              <a:defRPr b="0" i="0" sz="18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562"/>
              <a:buFont typeface="Arial"/>
              <a:buNone/>
              <a:defRPr b="0" i="0" sz="15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8039" y="595207"/>
            <a:ext cx="3924045" cy="20832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66"/>
              <a:buFont typeface="Calibri"/>
              <a:buNone/>
              <a:defRPr b="0" i="0" sz="41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72390" y="1285483"/>
            <a:ext cx="6159341" cy="634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4166"/>
              <a:buFont typeface="Arial"/>
              <a:buNone/>
              <a:defRPr b="0" i="0" sz="41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None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None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8039" y="2678430"/>
            <a:ext cx="3924045" cy="4962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2083"/>
              <a:buFont typeface="Arial"/>
              <a:buNone/>
              <a:defRPr b="0" i="0" sz="20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823"/>
              <a:buFont typeface="Arial"/>
              <a:buNone/>
              <a:defRPr b="0" i="0" sz="18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562"/>
              <a:buFont typeface="Arial"/>
              <a:buNone/>
              <a:defRPr b="0" i="0" sz="15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None/>
              <a:defRPr b="0" i="0" sz="13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62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6454" y="475340"/>
            <a:ext cx="10493693" cy="1725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28"/>
              <a:buFont typeface="Calibri"/>
              <a:buNone/>
              <a:defRPr b="0" i="0" sz="57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6454" y="2376694"/>
            <a:ext cx="10493693" cy="5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60057" lvl="0" marL="457200" marR="0" rtl="0" algn="l">
              <a:lnSpc>
                <a:spcPct val="90000"/>
              </a:lnSpc>
              <a:spcBef>
                <a:spcPts val="1302"/>
              </a:spcBef>
              <a:spcAft>
                <a:spcPts val="0"/>
              </a:spcAft>
              <a:buClr>
                <a:schemeClr val="dk1"/>
              </a:buClr>
              <a:buSzPts val="3645"/>
              <a:buFont typeface="Arial"/>
              <a:buChar char="•"/>
              <a:defRPr b="0" i="0" sz="3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7037" lvl="1" marL="914400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3125"/>
              <a:buFont typeface="Arial"/>
              <a:buChar char="•"/>
              <a:defRPr b="0" i="0" sz="3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3954" lvl="2" marL="1371600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  <a:defRPr b="0" i="0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380" lvl="3" marL="1828800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380" lvl="4" marL="2286000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380" lvl="5" marL="2743200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380" lvl="6" marL="3200400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380" lvl="7" marL="3657600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380" lvl="8" marL="4114800" marR="0" rtl="0" algn="l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  <a:defRPr b="0" i="0" sz="23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6454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0186" y="8275028"/>
            <a:ext cx="4106228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92661" y="8275028"/>
            <a:ext cx="2737485" cy="47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Arial"/>
              <a:buNone/>
              <a:defRPr b="0" i="0" sz="156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8947338" y="6282568"/>
            <a:ext cx="1369853" cy="162682"/>
          </a:xfrm>
          <a:prstGeom prst="rect">
            <a:avLst/>
          </a:prstGeom>
          <a:solidFill>
            <a:srgbClr val="15AE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947339" y="6920743"/>
            <a:ext cx="1369852" cy="162682"/>
          </a:xfrm>
          <a:prstGeom prst="rect">
            <a:avLst/>
          </a:prstGeom>
          <a:solidFill>
            <a:srgbClr val="15AE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1886" y="2644181"/>
            <a:ext cx="26417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Quote/Tagline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05147" y="4734238"/>
            <a:ext cx="2130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329497" y="5186476"/>
            <a:ext cx="17041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2542" y="5633104"/>
            <a:ext cx="21301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79629" y="6079911"/>
            <a:ext cx="20326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20701" y="7264427"/>
            <a:ext cx="24915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20702" y="7742588"/>
            <a:ext cx="24986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520701" y="8198781"/>
            <a:ext cx="24995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540103" y="1211628"/>
            <a:ext cx="4730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540103" y="2004624"/>
            <a:ext cx="4730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540103" y="2787344"/>
            <a:ext cx="4730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540103" y="5409802"/>
            <a:ext cx="4730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540103" y="7451510"/>
            <a:ext cx="4730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8874086" y="1242866"/>
            <a:ext cx="28702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8874086" y="2712039"/>
            <a:ext cx="28702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8874086" y="4224076"/>
            <a:ext cx="28702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/>
        <p:spPr>
          <a:xfrm>
            <a:off x="1047401" y="842474"/>
            <a:ext cx="1335039" cy="133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260097" y="303334"/>
            <a:ext cx="29052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First Name Last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71047" y="4256077"/>
            <a:ext cx="23483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Sample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8947339" y="6282568"/>
            <a:ext cx="1672764" cy="162682"/>
          </a:xfrm>
          <a:prstGeom prst="rect">
            <a:avLst/>
          </a:prstGeom>
          <a:solidFill>
            <a:srgbClr val="15AE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947339" y="6920743"/>
            <a:ext cx="787212" cy="162682"/>
          </a:xfrm>
          <a:prstGeom prst="rect">
            <a:avLst/>
          </a:prstGeom>
          <a:solidFill>
            <a:srgbClr val="15AE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91886" y="2516856"/>
            <a:ext cx="26417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I’m juggling so many aspects of my business – there must be a shortcut or way of outsourcing my needs.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71047" y="4256077"/>
            <a:ext cx="23483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905147" y="4734238"/>
            <a:ext cx="2130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Female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329497" y="5186476"/>
            <a:ext cx="17041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Single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892542" y="5633104"/>
            <a:ext cx="21301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$67,000/year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979629" y="6079911"/>
            <a:ext cx="20326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Austin, Texas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20701" y="7264427"/>
            <a:ext cx="24915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Self-motivated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20702" y="7742588"/>
            <a:ext cx="24986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Creative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20701" y="8198781"/>
            <a:ext cx="24995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Enthusiastic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3540103" y="1211628"/>
            <a:ext cx="4730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M.S. in Nutrition, Texas Woman's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3540103" y="2004624"/>
            <a:ext cx="4730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Nourish Juice Bar / Founder &amp; Owner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540103" y="2787344"/>
            <a:ext cx="473082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After graduating with a master’s in nutrition, Lilian began her career in community health by promoting healthy eating habits in schools and nursing homes. She then became a Nutritional Health Coach at her local YMCA for six years, departing only recently to pursue her dream of opening a juice bar.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540103" y="5409802"/>
            <a:ext cx="473082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Cycling, kayaking in Lake Travis, comedy shows, fine dining with friends, volunteering at the local animal shelter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540103" y="7451510"/>
            <a:ext cx="4730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Adidas, H-E-B, Garmin, Keurig, Magic Bullet Blender, Orangetheory Fitness, SoulCycle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8874086" y="1208141"/>
            <a:ext cx="287023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Efficiency, responsiveness and clear communication, work-life balance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8874086" y="2665739"/>
            <a:ext cx="287023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Grow Nourish Juice Bar’s online presence through blogging and social media outreach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8874086" y="4108326"/>
            <a:ext cx="287023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Lack of time to write, difficulties finding competent freelancers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4"/>
          <p:cNvPicPr preferRelativeResize="0"/>
          <p:nvPr/>
        </p:nvPicPr>
        <p:blipFill/>
        <p:spPr>
          <a:xfrm>
            <a:off x="1047401" y="842474"/>
            <a:ext cx="1335039" cy="133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260097" y="303334"/>
            <a:ext cx="29052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25252"/>
                </a:solidFill>
                <a:latin typeface="Lato"/>
                <a:ea typeface="Lato"/>
                <a:cs typeface="Lato"/>
                <a:sym typeface="Lato"/>
              </a:rPr>
              <a:t>Lilian Fernando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/>
        <p:spPr>
          <a:xfrm>
            <a:off x="858957" y="731702"/>
            <a:ext cx="1690281" cy="16307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