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R.MANOJ-</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1062</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2024-04-03T07:18:28Z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