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307" r:id="rId4"/>
    <p:sldId id="259" r:id="rId5"/>
    <p:sldId id="311" r:id="rId6"/>
    <p:sldId id="264" r:id="rId7"/>
    <p:sldId id="312" r:id="rId8"/>
    <p:sldId id="313" r:id="rId9"/>
    <p:sldId id="31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611" y="3137082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2955373" y="3654300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8" y="3366876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955373" y="4004903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695535" y="3105481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8865" y="4975957"/>
            <a:ext cx="2279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Front</a:t>
            </a:r>
          </a:p>
          <a:p>
            <a:r>
              <a:rPr lang="fr-FR" dirty="0"/>
              <a:t>Ce qui s’exécute dans le navigateur.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74103" y="4975957"/>
            <a:ext cx="189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u="sng" dirty="0"/>
              <a:t>Back</a:t>
            </a:r>
          </a:p>
          <a:p>
            <a:r>
              <a:rPr lang="fr-FR" dirty="0"/>
              <a:t>Ce qui s’exécute dans le serveur.</a:t>
            </a:r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Affichage Graphique</a:t>
            </a:r>
          </a:p>
          <a:p>
            <a:pPr lvl="1"/>
            <a:r>
              <a:rPr lang="fr-FR" dirty="0"/>
              <a:t>Adapté à l’écran (responsive)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(progressive </a:t>
            </a:r>
            <a:r>
              <a:rPr lang="fr-FR" dirty="0" err="1"/>
              <a:t>app</a:t>
            </a:r>
            <a:r>
              <a:rPr lang="fr-FR" dirty="0"/>
              <a:t>)</a:t>
            </a:r>
          </a:p>
          <a:p>
            <a:r>
              <a:rPr lang="fr-FR" dirty="0"/>
              <a:t>Communication Serveur</a:t>
            </a:r>
          </a:p>
          <a:p>
            <a:pPr lvl="1"/>
            <a:r>
              <a:rPr lang="fr-FR" dirty="0"/>
              <a:t>Envoi des requêtes (gestion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Framework de Dev</a:t>
            </a:r>
          </a:p>
          <a:p>
            <a:pPr marL="400050" lvl="1" indent="0">
              <a:buNone/>
            </a:pPr>
            <a:r>
              <a:rPr lang="fr-FR" dirty="0" err="1"/>
              <a:t>Jquery</a:t>
            </a:r>
            <a:r>
              <a:rPr lang="fr-FR" dirty="0"/>
              <a:t>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3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Support de l’application</a:t>
            </a:r>
          </a:p>
          <a:p>
            <a:pPr lvl="1"/>
            <a:r>
              <a:rPr lang="fr-FR" dirty="0"/>
              <a:t>Services métier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dirty="0"/>
              <a:t>Interaction Front</a:t>
            </a:r>
          </a:p>
          <a:p>
            <a:pPr lvl="1"/>
            <a:r>
              <a:rPr lang="fr-FR" dirty="0"/>
              <a:t>Accès aux ressources 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Nb utilisateurs</a:t>
            </a:r>
          </a:p>
          <a:p>
            <a:pPr lvl="1"/>
            <a:r>
              <a:rPr lang="fr-FR" dirty="0"/>
              <a:t>Latence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Framework proposés</a:t>
            </a:r>
          </a:p>
          <a:p>
            <a:pPr marL="400050" lvl="1" indent="0">
              <a:buNone/>
            </a:pP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7639" y="3618712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ea typeface="Calibri"/>
                <a:cs typeface="Calibri"/>
                <a:sym typeface="Calibri"/>
              </a:rPr>
              <a:t>Page </a:t>
            </a:r>
            <a:r>
              <a:rPr lang="en" dirty="0" err="1">
                <a:ea typeface="Calibri"/>
                <a:cs typeface="Calibri"/>
                <a:sym typeface="Calibri"/>
              </a:rPr>
              <a:t>statique</a:t>
            </a:r>
            <a:r>
              <a:rPr lang="en" dirty="0">
                <a:ea typeface="Calibri"/>
                <a:cs typeface="Calibri"/>
                <a:sym typeface="Calibri"/>
              </a:rPr>
              <a:t> : </a:t>
            </a:r>
            <a:r>
              <a:rPr lang="en" b="1" dirty="0" err="1">
                <a:ea typeface="Calibri"/>
                <a:cs typeface="Calibri"/>
                <a:sym typeface="Calibri"/>
              </a:rPr>
              <a:t>toujours</a:t>
            </a:r>
            <a:r>
              <a:rPr lang="en" b="1" dirty="0">
                <a:ea typeface="Calibri"/>
                <a:cs typeface="Calibri"/>
                <a:sym typeface="Calibri"/>
              </a:rPr>
              <a:t> le </a:t>
            </a:r>
            <a:r>
              <a:rPr lang="en" b="1" dirty="0" err="1">
                <a:ea typeface="Calibri"/>
                <a:cs typeface="Calibri"/>
                <a:sym typeface="Calibri"/>
              </a:rPr>
              <a:t>même</a:t>
            </a:r>
            <a:r>
              <a:rPr lang="en" b="1" dirty="0">
                <a:ea typeface="Calibri"/>
                <a:cs typeface="Calibri"/>
                <a:sym typeface="Calibri"/>
              </a:rPr>
              <a:t> </a:t>
            </a:r>
            <a:r>
              <a:rPr lang="en" b="1" dirty="0" err="1">
                <a:ea typeface="Calibri"/>
                <a:cs typeface="Calibri"/>
                <a:sym typeface="Calibri"/>
              </a:rPr>
              <a:t>contenu</a:t>
            </a:r>
            <a:r>
              <a:rPr lang="en" b="1" dirty="0"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ea typeface="Calibri"/>
                <a:cs typeface="Calibri"/>
                <a:sym typeface="Calibri"/>
              </a:rPr>
              <a:t>quelque soit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Le </a:t>
            </a:r>
            <a:r>
              <a:rPr lang="en" dirty="0" err="1">
                <a:ea typeface="Calibri"/>
                <a:cs typeface="Calibri"/>
                <a:sym typeface="Calibri"/>
              </a:rPr>
              <a:t>serveur</a:t>
            </a:r>
            <a:r>
              <a:rPr lang="en" dirty="0">
                <a:ea typeface="Calibri"/>
                <a:cs typeface="Calibri"/>
                <a:sym typeface="Calibri"/>
              </a:rPr>
              <a:t> </a:t>
            </a:r>
            <a:r>
              <a:rPr lang="en" dirty="0" err="1">
                <a:ea typeface="Calibri"/>
                <a:cs typeface="Calibri"/>
                <a:sym typeface="Calibri"/>
              </a:rPr>
              <a:t>possède</a:t>
            </a:r>
            <a:r>
              <a:rPr lang="en" dirty="0">
                <a:ea typeface="Calibri"/>
                <a:cs typeface="Calibri"/>
                <a:sym typeface="Calibri"/>
              </a:rPr>
              <a:t>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Le navigateur demande la page qu’il </a:t>
            </a:r>
            <a:r>
              <a:rPr lang="en" dirty="0" err="1">
                <a:ea typeface="Calibri"/>
                <a:cs typeface="Calibri"/>
                <a:sym typeface="Calibri"/>
              </a:rPr>
              <a:t>veut</a:t>
            </a:r>
            <a:r>
              <a:rPr lang="en" dirty="0">
                <a:ea typeface="Calibri"/>
                <a:cs typeface="Calibri"/>
                <a:sym typeface="Calibri"/>
              </a:rPr>
              <a:t> lire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Depuis cette page, il demande d’autres pages</a:t>
            </a:r>
            <a:endParaRPr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646" y="4191602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834392" y="4684158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89" y="4561816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834392" y="5034761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3154033" y="4296569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89" y="4367382"/>
            <a:ext cx="1158269" cy="1158269"/>
          </a:xfrm>
          <a:prstGeom prst="rect">
            <a:avLst/>
          </a:prstGeom>
        </p:spPr>
      </p:pic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4104" y="5028768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3772961" y="43771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ea typeface="Calibri"/>
                <a:cs typeface="Calibri"/>
                <a:sym typeface="Calibri"/>
              </a:rPr>
              <a:t>Page </a:t>
            </a:r>
            <a:r>
              <a:rPr lang="en" dirty="0" err="1">
                <a:ea typeface="Calibri"/>
                <a:cs typeface="Calibri"/>
                <a:sym typeface="Calibri"/>
              </a:rPr>
              <a:t>dynamique</a:t>
            </a:r>
            <a:r>
              <a:rPr lang="en" dirty="0">
                <a:ea typeface="Calibri"/>
                <a:cs typeface="Calibri"/>
                <a:sym typeface="Calibri"/>
              </a:rPr>
              <a:t> : </a:t>
            </a:r>
            <a:r>
              <a:rPr lang="en" b="1" dirty="0" err="1">
                <a:ea typeface="Calibri"/>
                <a:cs typeface="Calibri"/>
                <a:sym typeface="Calibri"/>
              </a:rPr>
              <a:t>contenu</a:t>
            </a:r>
            <a:r>
              <a:rPr lang="en" b="1" dirty="0">
                <a:ea typeface="Calibri"/>
                <a:cs typeface="Calibri"/>
                <a:sym typeface="Calibri"/>
              </a:rPr>
              <a:t> qui change</a:t>
            </a:r>
            <a:r>
              <a:rPr lang="en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Le serveur génère la page </a:t>
            </a:r>
            <a:r>
              <a:rPr lang="en" dirty="0" err="1">
                <a:ea typeface="Calibri"/>
                <a:cs typeface="Calibri"/>
                <a:sym typeface="Calibri"/>
              </a:rPr>
              <a:t>correspondante</a:t>
            </a:r>
            <a:endParaRPr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7" y="4369310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370753" y="4861866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" y="4739524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370753" y="5212469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690394" y="4474277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465" y="520647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899552" y="4539806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91" y="4539806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634" y="4596672"/>
            <a:ext cx="1025943" cy="10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/ Back 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</a:t>
            </a:r>
            <a:r>
              <a:rPr lang="en" dirty="0" err="1">
                <a:ea typeface="Calibri"/>
                <a:cs typeface="Calibri"/>
                <a:sym typeface="Calibri"/>
              </a:rPr>
              <a:t>pplication</a:t>
            </a:r>
            <a:r>
              <a:rPr lang="en" dirty="0">
                <a:ea typeface="Calibri"/>
                <a:cs typeface="Calibri"/>
                <a:sym typeface="Calibri"/>
              </a:rPr>
              <a:t> web : </a:t>
            </a:r>
            <a:r>
              <a:rPr lang="en" b="1" dirty="0" err="1">
                <a:ea typeface="Calibri"/>
                <a:cs typeface="Calibri"/>
                <a:sym typeface="Calibri"/>
              </a:rPr>
              <a:t>exécutée</a:t>
            </a:r>
            <a:r>
              <a:rPr lang="en" b="1" dirty="0">
                <a:ea typeface="Calibri"/>
                <a:cs typeface="Calibri"/>
                <a:sym typeface="Calibri"/>
              </a:rPr>
              <a:t> sur le navigateur</a:t>
            </a:r>
            <a:r>
              <a:rPr lang="en" dirty="0">
                <a:ea typeface="Calibri"/>
                <a:cs typeface="Calibri"/>
                <a:sym typeface="Calibri"/>
              </a:rPr>
              <a:t>, </a:t>
            </a:r>
            <a:r>
              <a:rPr lang="en" dirty="0" err="1">
                <a:ea typeface="Calibri"/>
                <a:cs typeface="Calibri"/>
                <a:sym typeface="Calibri"/>
              </a:rPr>
              <a:t>interagit</a:t>
            </a:r>
            <a:r>
              <a:rPr lang="en" dirty="0">
                <a:ea typeface="Calibri"/>
                <a:cs typeface="Calibri"/>
                <a:sym typeface="Calibri"/>
              </a:rPr>
              <a:t>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ea typeface="Calibri"/>
                <a:cs typeface="Calibri"/>
                <a:sym typeface="Calibri"/>
              </a:rPr>
              <a:t>L’application interagit avec le serveur qui renvoit des ressources (JSON, HTML, images, etc.)</a:t>
            </a:r>
            <a:endParaRPr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98" y="4678403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924544" y="5170959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41" y="5048617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924544" y="5521562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3244185" y="4783370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796" y="5449367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3453343" y="4848899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1" y="5218231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3900" y="4127237"/>
            <a:ext cx="1021372" cy="10213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465" y="5453314"/>
            <a:ext cx="737385" cy="7373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5355" y="5472975"/>
            <a:ext cx="627426" cy="6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Evolutions fortes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Front : Framework MVC dans le navigateur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Back : Fortement répartis et très dynamique (</a:t>
            </a:r>
            <a:r>
              <a:rPr lang="fr-FR" dirty="0" err="1">
                <a:ea typeface="Calibri"/>
                <a:cs typeface="Calibri"/>
                <a:sym typeface="Calibri"/>
              </a:rPr>
              <a:t>serverless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387</Words>
  <Application>Microsoft Macintosh PowerPoint</Application>
  <PresentationFormat>Affichage à l'écran (4:3)</PresentationFormat>
  <Paragraphs>77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Brix Slab Bold</vt:lpstr>
      <vt:lpstr>Calibri</vt:lpstr>
      <vt:lpstr>Lucida Grande</vt:lpstr>
      <vt:lpstr>Wingdings</vt:lpstr>
      <vt:lpstr>Thème Office</vt:lpstr>
      <vt:lpstr>Présentation PowerPoint</vt:lpstr>
      <vt:lpstr>Bloc 1</vt:lpstr>
      <vt:lpstr>Front et Back</vt:lpstr>
      <vt:lpstr>Front – HTML, CSS, JavaScript</vt:lpstr>
      <vt:lpstr>Back – PHP, C#, Java, JavaScript, Ruby, …</vt:lpstr>
      <vt:lpstr>Front / Back – Pages Statiques</vt:lpstr>
      <vt:lpstr>Front / Back – Pages Dynamiques - Moteur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Laurent Réveillère</cp:lastModifiedBy>
  <cp:revision>64</cp:revision>
  <dcterms:created xsi:type="dcterms:W3CDTF">2013-12-13T12:27:54Z</dcterms:created>
  <dcterms:modified xsi:type="dcterms:W3CDTF">2019-06-03T17:56:40Z</dcterms:modified>
</cp:coreProperties>
</file>