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76" r:id="rId9"/>
    <p:sldId id="258" r:id="rId10"/>
    <p:sldId id="260" r:id="rId11"/>
    <p:sldId id="267" r:id="rId12"/>
    <p:sldId id="261" r:id="rId13"/>
    <p:sldId id="266" r:id="rId14"/>
    <p:sldId id="271" r:id="rId15"/>
    <p:sldId id="264" r:id="rId16"/>
    <p:sldId id="268" r:id="rId17"/>
    <p:sldId id="269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a été créé en 1995 par Brendan Eich pour le navigateur Netscape. Il a été standardisé sous le nom d'</a:t>
            </a:r>
            <a:r>
              <a:rPr lang="fr-FR" dirty="0" err="1"/>
              <a:t>ECMAScript</a:t>
            </a:r>
            <a:r>
              <a:rPr lang="fr-FR" dirty="0"/>
              <a:t> en juin 1997. </a:t>
            </a:r>
            <a:r>
              <a:rPr lang="fr-FR" dirty="0" err="1"/>
              <a:t>ActionScript</a:t>
            </a:r>
            <a:r>
              <a:rPr lang="fr-FR" dirty="0"/>
              <a:t> (Adobe) et </a:t>
            </a:r>
            <a:r>
              <a:rPr lang="fr-FR" dirty="0" err="1"/>
              <a:t>Jscript</a:t>
            </a:r>
            <a:r>
              <a:rPr lang="fr-FR" dirty="0"/>
              <a:t> (Microsoft) sont d’autres implémentations du standard.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43278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</a:t>
            </a:r>
            <a:r>
              <a:rPr lang="fr-FR" sz="2000" dirty="0" err="1"/>
              <a:t>ed</a:t>
            </a:r>
            <a:r>
              <a:rPr lang="fr-FR" sz="2000" dirty="0"/>
              <a:t>. 9, 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749745" y="2614062"/>
            <a:ext cx="7703777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</a:t>
            </a:r>
            <a:br>
              <a:rPr lang="fr-FR" sz="2000" dirty="0"/>
            </a:br>
            <a:r>
              <a:rPr lang="fr-FR" sz="2000" dirty="0"/>
              <a:t>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(orientée prototype)</a:t>
            </a:r>
            <a:endParaRPr lang="fr-FR" sz="2400" b="1" dirty="0"/>
          </a:p>
          <a:p>
            <a:pPr lvl="1"/>
            <a:r>
              <a:rPr lang="fr-FR" sz="2000" dirty="0"/>
              <a:t>constructeur</a:t>
            </a:r>
          </a:p>
          <a:p>
            <a:pPr lvl="1"/>
            <a:r>
              <a:rPr lang="fr-FR" sz="2000" dirty="0"/>
              <a:t>instanciation avec </a:t>
            </a:r>
            <a:r>
              <a:rPr lang="fr-FR" sz="2000" b="1" dirty="0">
                <a:latin typeface="Source Code Pro" panose="020B0509030403020204"/>
              </a:rPr>
              <a:t>new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532665" y="2963389"/>
            <a:ext cx="562147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 Person</a:t>
            </a:r>
            <a:r>
              <a:rPr lang="fr-FR" altLang="fr-FR" dirty="0">
                <a:latin typeface="Source Code Pro" panose="020B0509030403020204"/>
              </a:rPr>
              <a:t>(first, last)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= first,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= last,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b="1" dirty="0">
                <a:latin typeface="Source Code Pro" panose="020B0509030403020204"/>
              </a:rPr>
              <a:t>new</a:t>
            </a:r>
            <a:r>
              <a:rPr lang="fr-FR" altLang="fr-FR" dirty="0"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Person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Jon'</a:t>
            </a:r>
            <a:r>
              <a:rPr lang="fr-FR" altLang="fr-FR" dirty="0" err="1">
                <a:latin typeface="Source Code Pro" panose="020B0509030403020204"/>
              </a:rPr>
              <a:t>,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'Snow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580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772</Words>
  <Application>Microsoft Macintosh PowerPoint</Application>
  <PresentationFormat>On-screen Show (4:3)</PresentationFormat>
  <Paragraphs>226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(1/5)</vt:lpstr>
      <vt:lpstr>Bases du langage (2/5)</vt:lpstr>
      <vt:lpstr>Bases du langage (3/5)</vt:lpstr>
      <vt:lpstr>Bases du langage (4/5)</vt:lpstr>
      <vt:lpstr>Bases du langage (5/5)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184</cp:revision>
  <cp:lastPrinted>2019-06-13T04:19:07Z</cp:lastPrinted>
  <dcterms:created xsi:type="dcterms:W3CDTF">2013-12-13T12:27:54Z</dcterms:created>
  <dcterms:modified xsi:type="dcterms:W3CDTF">2019-06-13T04:44:11Z</dcterms:modified>
</cp:coreProperties>
</file>