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58" r:id="rId10"/>
    <p:sldId id="260" r:id="rId11"/>
    <p:sldId id="267" r:id="rId12"/>
    <p:sldId id="261" r:id="rId13"/>
    <p:sldId id="266" r:id="rId14"/>
    <p:sldId id="271" r:id="rId15"/>
    <p:sldId id="264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051560"/>
            <a:ext cx="8915400" cy="5090892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</a:t>
            </a:r>
            <a:br>
              <a:rPr lang="fr-FR" sz="2000" dirty="0">
                <a:latin typeface="+mj-lt"/>
                <a:ea typeface="Source Code Pro" panose="020B0509030403020204" pitchFamily="49" charset="0"/>
              </a:rPr>
            </a:br>
            <a:r>
              <a:rPr lang="fr-FR" sz="2000" dirty="0">
                <a:latin typeface="+mj-lt"/>
                <a:ea typeface="Source Code Pro" panose="020B0509030403020204" pitchFamily="49" charset="0"/>
              </a:rPr>
              <a:t>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666019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JavaScript est un langage </a:t>
            </a:r>
            <a:r>
              <a:rPr lang="fr-FR" sz="2400" b="1" dirty="0"/>
              <a:t>fonctionnel</a:t>
            </a:r>
            <a:r>
              <a:rPr lang="fr-FR" sz="2400" dirty="0"/>
              <a:t>, </a:t>
            </a:r>
            <a:r>
              <a:rPr lang="fr-FR" sz="2400" b="1" dirty="0"/>
              <a:t>interprété</a:t>
            </a:r>
            <a:r>
              <a:rPr lang="fr-FR" sz="2400" dirty="0"/>
              <a:t> et </a:t>
            </a:r>
            <a:r>
              <a:rPr lang="fr-FR" sz="2400" b="1" dirty="0"/>
              <a:t>asynchrone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JavaScript s'exécute sur l’</a:t>
            </a:r>
            <a:r>
              <a:rPr lang="fr-FR" sz="2400" b="1" dirty="0"/>
              <a:t>arbre d’éléments HTML </a:t>
            </a:r>
            <a:br>
              <a:rPr lang="fr-FR" sz="2400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endParaRPr lang="fr-FR" sz="2400" dirty="0"/>
          </a:p>
          <a:p>
            <a:r>
              <a:rPr lang="fr-FR" sz="2400" dirty="0"/>
              <a:t>Permet de </a:t>
            </a:r>
            <a:r>
              <a:rPr lang="fr-FR" sz="2400" b="1" dirty="0"/>
              <a:t>manipuler dynamiquement </a:t>
            </a:r>
            <a:r>
              <a:rPr lang="fr-FR" sz="2400" dirty="0"/>
              <a:t>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pPr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765</Words>
  <Application>Microsoft Macintosh PowerPoint</Application>
  <PresentationFormat>On-screen Show (4:3)</PresentationFormat>
  <Paragraphs>225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188</cp:revision>
  <cp:lastPrinted>2019-06-13T04:45:37Z</cp:lastPrinted>
  <dcterms:created xsi:type="dcterms:W3CDTF">2013-12-13T12:27:54Z</dcterms:created>
  <dcterms:modified xsi:type="dcterms:W3CDTF">2019-06-13T04:51:24Z</dcterms:modified>
</cp:coreProperties>
</file>