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9" r:id="rId4"/>
    <p:sldId id="265" r:id="rId5"/>
    <p:sldId id="258" r:id="rId6"/>
    <p:sldId id="260" r:id="rId7"/>
    <p:sldId id="267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/>
    <p:restoredTop sz="94728"/>
  </p:normalViewPr>
  <p:slideViewPr>
    <p:cSldViewPr snapToGrid="0" snapToObjects="1">
      <p:cViewPr varScale="1">
        <p:scale>
          <a:sx n="187" d="100"/>
          <a:sy n="187" d="100"/>
        </p:scale>
        <p:origin x="20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/>
            <a:r>
              <a:rPr lang="fr-FR" sz="2400" dirty="0"/>
              <a:t>Exécuté dans un navigateur web</a:t>
            </a:r>
          </a:p>
          <a:p>
            <a:pPr lvl="1"/>
            <a:r>
              <a:rPr lang="fr-FR" sz="2000" dirty="0"/>
              <a:t>Chrome, Firefox, Safari, etc.</a:t>
            </a:r>
          </a:p>
          <a:p>
            <a:pPr marL="400050" indent="-400050"/>
            <a:r>
              <a:rPr lang="fr-FR" sz="2400" dirty="0"/>
              <a:t>Programme le comportement des pages web</a:t>
            </a:r>
          </a:p>
          <a:p>
            <a:pPr lvl="1"/>
            <a:r>
              <a:rPr lang="fr-FR" sz="2000" dirty="0"/>
              <a:t>Peut ajouter, changer et retirer tous les éléments et les attributs HTML.</a:t>
            </a:r>
          </a:p>
          <a:p>
            <a:pPr lvl="1"/>
            <a:r>
              <a:rPr lang="fr-FR" sz="2000" dirty="0"/>
              <a:t>Peut ajouter, changer et retirer tous les styles CSS. </a:t>
            </a:r>
          </a:p>
          <a:p>
            <a:pPr lvl="1"/>
            <a:r>
              <a:rPr lang="fr-FR" sz="2000" dirty="0"/>
              <a:t>Peut ajouter, changer, retirer et réagir aux événements HTML.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Programmes de bureau et serveur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Interprétation(s)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Asynchrone et événementiel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914080"/>
            <a:ext cx="5829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7"/>
            <a:ext cx="8032580" cy="453160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sz="20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sz="2000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sz="2000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2000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sz="20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880443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objets JavaScript qui proposent une 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.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Pour manipuler des éléments HTML il faut d'abord les trouver: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fr-FR" sz="2000" dirty="0"/>
              <a:t>nom de balise</a:t>
            </a:r>
          </a:p>
          <a:p>
            <a:pPr lvl="1"/>
            <a:r>
              <a:rPr lang="fr-FR" sz="2000" dirty="0"/>
              <a:t>nom de classe</a:t>
            </a:r>
          </a:p>
          <a:p>
            <a:pPr lvl="1"/>
            <a:r>
              <a:rPr lang="fr-FR" sz="2000" dirty="0"/>
              <a:t>sélecteurs CSS</a:t>
            </a:r>
          </a:p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33707" y="4726662"/>
            <a:ext cx="7003434" cy="175432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291</Words>
  <Application>Microsoft Macintosh PowerPoint</Application>
  <PresentationFormat>On-screen Show (4:3)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Interprétation(s)</vt:lpstr>
      <vt:lpstr>HTML et JavaScript </vt:lpstr>
      <vt:lpstr>HTML et JavaScript</vt:lpstr>
      <vt:lpstr>HTML et JavaScript</vt:lpstr>
      <vt:lpstr>DOM Element</vt:lpstr>
      <vt:lpstr>DOM Event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69</cp:revision>
  <dcterms:created xsi:type="dcterms:W3CDTF">2013-12-13T12:27:54Z</dcterms:created>
  <dcterms:modified xsi:type="dcterms:W3CDTF">2019-06-05T06:54:39Z</dcterms:modified>
</cp:coreProperties>
</file>