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3"/>
    <a:srgbClr val="9CDDFF"/>
    <a:srgbClr val="037F80"/>
    <a:srgbClr val="990100"/>
    <a:srgbClr val="657B83"/>
    <a:srgbClr val="010080"/>
    <a:srgbClr val="990000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être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92425"/>
            <a:ext cx="8229600" cy="5460775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+mj-lt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 </a:t>
            </a:r>
            <a:r>
              <a:rPr lang="fr-FR" sz="2000" dirty="0">
                <a:latin typeface="+mj-lt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+mj-lt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spcBef>
                <a:spcPts val="1200"/>
              </a:spcBef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</a:t>
            </a:r>
            <a:br>
              <a:rPr lang="fr-FR" dirty="0"/>
            </a:br>
            <a:r>
              <a:rPr lang="fr-FR" dirty="0"/>
              <a:t>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⇒ outils de validation W3C : </a:t>
            </a:r>
            <a:r>
              <a:rPr lang="fr-FR" dirty="0">
                <a:hlinkClick r:id="rId3"/>
              </a:rPr>
              <a:t>https://validator.w3.org/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pPr marL="0" indent="0">
              <a:buNone/>
            </a:pPr>
            <a:endParaRPr lang="fr-FR" dirty="0">
              <a:latin typeface="Source Code Pro" panose="020B0509030403020204" pitchFamily="49" charset="0"/>
            </a:endParaRPr>
          </a:p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18135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44856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 (</a:t>
            </a:r>
            <a:r>
              <a:rPr lang="fr-FR" i="1" dirty="0"/>
              <a:t>block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pPr>
              <a:spcBef>
                <a:spcPts val="1200"/>
              </a:spcBef>
            </a:pPr>
            <a:r>
              <a:rPr lang="fr-FR" dirty="0"/>
              <a:t>Division de lignes (</a:t>
            </a:r>
            <a:r>
              <a:rPr lang="fr-FR" i="1" dirty="0" err="1"/>
              <a:t>inline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mais aussi</a:t>
            </a:r>
            <a:r>
              <a:rPr lang="fr-FR" dirty="0">
                <a:solidFill>
                  <a:srgbClr val="990100"/>
                </a:solidFill>
              </a:rPr>
              <a:t> &lt;a&gt;</a:t>
            </a:r>
            <a:r>
              <a:rPr lang="fr-FR" dirty="0"/>
              <a:t>,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em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...</a:t>
            </a:r>
          </a:p>
          <a:p>
            <a:pPr>
              <a:spcBef>
                <a:spcPts val="1200"/>
              </a:spcBef>
            </a:pPr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D32C87-7438-D946-8E74-014CCD029CE1}"/>
              </a:ext>
            </a:extLst>
          </p:cNvPr>
          <p:cNvSpPr txBox="1">
            <a:spLocks/>
          </p:cNvSpPr>
          <p:nvPr/>
        </p:nvSpPr>
        <p:spPr>
          <a:xfrm>
            <a:off x="249767" y="965602"/>
            <a:ext cx="8644466" cy="59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50000"/>
              </a:lnSpc>
            </a:pPr>
            <a:r>
              <a:rPr lang="fr-FR" sz="2400" dirty="0"/>
              <a:t>Éléments sémantiques + nouveau type </a:t>
            </a:r>
            <a:r>
              <a:rPr lang="fr-FR" sz="2400" i="1" dirty="0" err="1"/>
              <a:t>flex</a:t>
            </a:r>
            <a:endParaRPr lang="fr-FR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29F3D-5FFA-BB40-AB56-CF3F751F3B13}"/>
              </a:ext>
            </a:extLst>
          </p:cNvPr>
          <p:cNvSpPr/>
          <p:nvPr/>
        </p:nvSpPr>
        <p:spPr>
          <a:xfrm>
            <a:off x="2265770" y="1749504"/>
            <a:ext cx="4612460" cy="46124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22C08-2BA0-504C-AAB9-35ECBD66DB99}"/>
              </a:ext>
            </a:extLst>
          </p:cNvPr>
          <p:cNvSpPr/>
          <p:nvPr/>
        </p:nvSpPr>
        <p:spPr>
          <a:xfrm>
            <a:off x="2418170" y="1901904"/>
            <a:ext cx="4338679" cy="648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&lt;header&gt;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914FB-A54C-5B49-AFB6-D6ABF7E9FE69}"/>
              </a:ext>
            </a:extLst>
          </p:cNvPr>
          <p:cNvSpPr/>
          <p:nvPr/>
        </p:nvSpPr>
        <p:spPr>
          <a:xfrm>
            <a:off x="2418170" y="2703015"/>
            <a:ext cx="956209" cy="12881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5FE9F-5BFC-D84B-8792-19A3A64F5C54}"/>
              </a:ext>
            </a:extLst>
          </p:cNvPr>
          <p:cNvSpPr/>
          <p:nvPr/>
        </p:nvSpPr>
        <p:spPr>
          <a:xfrm>
            <a:off x="3526779" y="2703015"/>
            <a:ext cx="3230070" cy="1563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B0D85-310B-7348-9961-6B58923CDD5A}"/>
              </a:ext>
            </a:extLst>
          </p:cNvPr>
          <p:cNvSpPr/>
          <p:nvPr/>
        </p:nvSpPr>
        <p:spPr>
          <a:xfrm>
            <a:off x="3526779" y="4347094"/>
            <a:ext cx="3230070" cy="10842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&lt;section&gt;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9D1CA-5675-074F-A074-CB265CD569CE}"/>
              </a:ext>
            </a:extLst>
          </p:cNvPr>
          <p:cNvSpPr/>
          <p:nvPr/>
        </p:nvSpPr>
        <p:spPr>
          <a:xfrm>
            <a:off x="2418170" y="5571165"/>
            <a:ext cx="4338679" cy="648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footer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E0DD-00DD-3446-AFB1-1C1C9B01BE2A}"/>
              </a:ext>
            </a:extLst>
          </p:cNvPr>
          <p:cNvSpPr/>
          <p:nvPr/>
        </p:nvSpPr>
        <p:spPr>
          <a:xfrm>
            <a:off x="3614444" y="3028045"/>
            <a:ext cx="1896232" cy="1144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&lt;article&gt;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8B646-4937-B441-B8FA-83EFFDE090A5}"/>
              </a:ext>
            </a:extLst>
          </p:cNvPr>
          <p:cNvSpPr/>
          <p:nvPr/>
        </p:nvSpPr>
        <p:spPr>
          <a:xfrm>
            <a:off x="5598341" y="3036812"/>
            <a:ext cx="1068148" cy="565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F8B11-8FD3-4C43-A344-346C715B35A5}"/>
              </a:ext>
            </a:extLst>
          </p:cNvPr>
          <p:cNvSpPr/>
          <p:nvPr/>
        </p:nvSpPr>
        <p:spPr>
          <a:xfrm>
            <a:off x="5598341" y="3683547"/>
            <a:ext cx="1068148" cy="48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aside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709C2-3156-6744-81B2-FBCBAC81144E}"/>
              </a:ext>
            </a:extLst>
          </p:cNvPr>
          <p:cNvSpPr/>
          <p:nvPr/>
        </p:nvSpPr>
        <p:spPr>
          <a:xfrm>
            <a:off x="4895681" y="4418527"/>
            <a:ext cx="1770808" cy="922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&lt;figure&gt;</a:t>
            </a:r>
          </a:p>
          <a:p>
            <a:pPr algn="ctr"/>
            <a:endParaRPr lang="fr-FR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F0D37F-8736-E247-B2C3-D887B461768C}"/>
              </a:ext>
            </a:extLst>
          </p:cNvPr>
          <p:cNvSpPr/>
          <p:nvPr/>
        </p:nvSpPr>
        <p:spPr>
          <a:xfrm>
            <a:off x="4930445" y="5059066"/>
            <a:ext cx="1697126" cy="24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1016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figcaption</a:t>
            </a:r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>
            <a:normAutofit/>
          </a:bodyPr>
          <a:lstStyle/>
          <a:p>
            <a:r>
              <a:rPr lang="fr-FR" b="1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5444928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3862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2472527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0366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291183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3736443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289635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178533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2570033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4608126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2848933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889</Words>
  <Application>Microsoft Macintosh PowerPoint</Application>
  <PresentationFormat>On-screen Show (4:3)</PresentationFormat>
  <Paragraphs>138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73</cp:revision>
  <cp:lastPrinted>2019-06-05T14:53:47Z</cp:lastPrinted>
  <dcterms:created xsi:type="dcterms:W3CDTF">2013-12-13T12:27:54Z</dcterms:created>
  <dcterms:modified xsi:type="dcterms:W3CDTF">2021-06-07T09:06:16Z</dcterms:modified>
</cp:coreProperties>
</file>