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spcBef>
                <a:spcPts val="1176"/>
              </a:spcBef>
            </a:pPr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774371"/>
            <a:ext cx="6666471" cy="209005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607352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>
                <a:solidFill>
                  <a:srgbClr val="990000"/>
                </a:solidFill>
                <a:latin typeface="Source Code Pro" panose="020B0509030403020204" pitchFamily="49" charset="0"/>
              </a:rPr>
              <a:t>font-size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585232" y="3098362"/>
            <a:ext cx="403557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/>
              <a:t>inline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 err="1"/>
              <a:t>inline</a:t>
            </a:r>
            <a:endParaRPr lang="fr-FR" b="1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dirty="0" err="1"/>
              <a:t>inline</a:t>
            </a:r>
            <a:r>
              <a:rPr lang="fr-FR" b="1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</a:t>
            </a:r>
            <a:r>
              <a:rPr lang="fr-FR" b="1" dirty="0"/>
              <a:t>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b="1" dirty="0"/>
              <a:t>Dans un fichier </a:t>
            </a:r>
            <a:r>
              <a:rPr lang="fr-FR" sz="2400" b="1" dirty="0" err="1"/>
              <a:t>css</a:t>
            </a:r>
            <a:r>
              <a:rPr lang="fr-FR" sz="2400" b="1" dirty="0"/>
              <a:t> séparé </a:t>
            </a:r>
            <a:r>
              <a:rPr lang="fr-FR" sz="2400" dirty="0"/>
              <a:t>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67150" y="611269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b="1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</a:t>
            </a:r>
            <a:r>
              <a:rPr lang="fr-FR" b="1"/>
              <a:t>règles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b="1" dirty="0"/>
              <a:t>Dans l’attribut « </a:t>
            </a:r>
            <a:r>
              <a:rPr lang="fr-FR" sz="2400" b="1" i="1" dirty="0"/>
              <a:t>style</a:t>
            </a:r>
            <a:r>
              <a:rPr lang="fr-FR" sz="2400" b="1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1313</Words>
  <Application>Microsoft Macintosh PowerPoint</Application>
  <PresentationFormat>On-screen Show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PowerPoint Presentation</vt:lpstr>
      <vt:lpstr>Bloc 1</vt:lpstr>
      <vt:lpstr>Cascading Style Sheets (CSS – v3)</vt:lpstr>
      <vt:lpstr>Feuille de styles</vt:lpstr>
      <vt:lpstr>Où définir les règles (1/3)</vt:lpstr>
      <vt:lpstr>Où définir les règles (2/3)</vt:lpstr>
      <vt:lpstr>Où définir les règles (3/3)</vt:lpstr>
      <vt:lpstr>Propriétés graphiques de base (1/2)</vt:lpstr>
      <vt:lpstr>Propriétés graphiques de base (2/2)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139</cp:revision>
  <cp:lastPrinted>2019-05-28T13:55:30Z</cp:lastPrinted>
  <dcterms:created xsi:type="dcterms:W3CDTF">2013-12-13T12:27:54Z</dcterms:created>
  <dcterms:modified xsi:type="dcterms:W3CDTF">2021-06-07T09:17:41Z</dcterms:modified>
</cp:coreProperties>
</file>