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830"/>
  </p:normalViewPr>
  <p:slideViewPr>
    <p:cSldViewPr snapToGrid="0" snapToObjects="1">
      <p:cViewPr varScale="1">
        <p:scale>
          <a:sx n="161" d="100"/>
          <a:sy n="161" d="100"/>
        </p:scale>
        <p:origin x="5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16437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596466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text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-size: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2851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498145" y="3163677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 dirty="0" err="1"/>
              <a:t>inkline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 err="1"/>
              <a:t>inline</a:t>
            </a:r>
            <a:endParaRPr lang="fr-FR" b="1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dirty="0" err="1"/>
              <a:t>inline</a:t>
            </a:r>
            <a:r>
              <a:rPr lang="fr-FR" b="1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</a:t>
            </a:r>
            <a:r>
              <a:rPr lang="fr-FR" b="1" dirty="0"/>
              <a:t>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dirty="0"/>
              <a:t>Dans un fichier </a:t>
            </a:r>
            <a:r>
              <a:rPr lang="fr-FR" sz="2400" b="1" dirty="0" err="1"/>
              <a:t>css</a:t>
            </a:r>
            <a:r>
              <a:rPr lang="fr-FR" sz="2400" dirty="0"/>
              <a:t> séparé 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67150" y="611269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</a:t>
            </a:r>
            <a:r>
              <a:rPr lang="fr-FR" b="1"/>
              <a:t>règles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l’attribut « </a:t>
            </a:r>
            <a:r>
              <a:rPr lang="fr-FR" sz="2400" i="1" dirty="0"/>
              <a:t>style</a:t>
            </a:r>
            <a:r>
              <a:rPr lang="fr-FR" sz="2400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986</Words>
  <Application>Microsoft Macintosh PowerPoint</Application>
  <PresentationFormat>Affichage à l'écran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Présentation PowerPoint</vt:lpstr>
      <vt:lpstr>Bloc 1</vt:lpstr>
      <vt:lpstr>Cascading Style Sheets (CSS – v3)</vt:lpstr>
      <vt:lpstr>Feuille de styles</vt:lpstr>
      <vt:lpstr>Où définir les règles (1/3)</vt:lpstr>
      <vt:lpstr>Où définir les règles (2/3)</vt:lpstr>
      <vt:lpstr>Où définir les règles (3/3)</vt:lpstr>
      <vt:lpstr>Propriétés graphiques de base (1/2)</vt:lpstr>
      <vt:lpstr>Propriétés graphiques de base (2/2)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135</cp:revision>
  <cp:lastPrinted>2019-05-28T13:55:30Z</cp:lastPrinted>
  <dcterms:created xsi:type="dcterms:W3CDTF">2013-12-13T12:27:54Z</dcterms:created>
  <dcterms:modified xsi:type="dcterms:W3CDTF">2019-06-07T06:34:18Z</dcterms:modified>
</cp:coreProperties>
</file>