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7"/>
    <p:restoredTop sz="94702"/>
  </p:normalViewPr>
  <p:slideViewPr>
    <p:cSldViewPr snapToGrid="0" snapToObjects="1">
      <p:cViewPr varScale="1">
        <p:scale>
          <a:sx n="179" d="100"/>
          <a:sy n="179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43278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'5’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johnSnow.resurrect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750</Words>
  <Application>Microsoft Macintosh PowerPoint</Application>
  <PresentationFormat>Affichage à l'écran (4:3)</PresentationFormat>
  <Paragraphs>223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Présentation PowerPoint</vt:lpstr>
      <vt:lpstr>Bloc 1</vt:lpstr>
      <vt:lpstr>JavaScript</vt:lpstr>
      <vt:lpstr>Bases du langage (1/3)</vt:lpstr>
      <vt:lpstr>Bases du langage (2/3)</vt:lpstr>
      <vt:lpstr>Bases du langage (3/3)</vt:lpstr>
      <vt:lpstr>Bases du langage (3/3)</vt:lpstr>
      <vt:lpstr>HTML et JavaScript (1/3)</vt:lpstr>
      <vt:lpstr>HTML et JavaScript (2/3)</vt:lpstr>
      <vt:lpstr>HTML et JavaScript (3/3)</vt:lpstr>
      <vt:lpstr>DOM Element</vt:lpstr>
      <vt:lpstr>DOM Event (1/3)</vt:lpstr>
      <vt:lpstr>DOM Event (2/3)</vt:lpstr>
      <vt:lpstr>Exemple : Glisser-Déposer (Drag and Drop) (1/2)</vt:lpstr>
      <vt:lpstr>Exemple : Glisser-Déposer (Drag and Drop) (2/2)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163</cp:revision>
  <dcterms:created xsi:type="dcterms:W3CDTF">2013-12-13T12:27:54Z</dcterms:created>
  <dcterms:modified xsi:type="dcterms:W3CDTF">2019-06-07T06:42:47Z</dcterms:modified>
</cp:coreProperties>
</file>