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58" r:id="rId9"/>
    <p:sldId id="260" r:id="rId10"/>
    <p:sldId id="267" r:id="rId11"/>
    <p:sldId id="261" r:id="rId12"/>
    <p:sldId id="266" r:id="rId13"/>
    <p:sldId id="271" r:id="rId14"/>
    <p:sldId id="264" r:id="rId15"/>
    <p:sldId id="268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a été créé en 1995 par Brendan Eich pour le navigateur Netscape. Il a été standardisé sous le nom d'</a:t>
            </a:r>
            <a:r>
              <a:rPr lang="fr-FR" dirty="0" err="1"/>
              <a:t>ECMAScript</a:t>
            </a:r>
            <a:r>
              <a:rPr lang="fr-FR" dirty="0"/>
              <a:t> en juin 1997. </a:t>
            </a:r>
            <a:r>
              <a:rPr lang="fr-FR" dirty="0" err="1"/>
              <a:t>ActionScript</a:t>
            </a:r>
            <a:r>
              <a:rPr lang="fr-FR" dirty="0"/>
              <a:t> (Adobe) et </a:t>
            </a:r>
            <a:r>
              <a:rPr lang="fr-FR" dirty="0" err="1"/>
              <a:t>Jscript</a:t>
            </a:r>
            <a:r>
              <a:rPr lang="fr-FR" dirty="0"/>
              <a:t> (Microsoft) </a:t>
            </a:r>
            <a:r>
              <a:rPr lang="fr-FR"/>
              <a:t>sont d’autres </a:t>
            </a:r>
            <a:r>
              <a:rPr lang="fr-FR" dirty="0"/>
              <a:t>implémentations du standard.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43278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</a:t>
            </a:r>
            <a:r>
              <a:rPr lang="fr-FR" sz="2000" dirty="0" err="1"/>
              <a:t>ed</a:t>
            </a:r>
            <a:r>
              <a:rPr lang="fr-FR" sz="2000" dirty="0"/>
              <a:t>. 9, 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099916" y="2614062"/>
            <a:ext cx="7003434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'5’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</a:t>
            </a:r>
            <a:br>
              <a:rPr lang="fr-FR" sz="2000" dirty="0"/>
            </a:br>
            <a:r>
              <a:rPr lang="fr-FR" sz="2000" dirty="0"/>
              <a:t>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744</Words>
  <Application>Microsoft Macintosh PowerPoint</Application>
  <PresentationFormat>On-screen Show (4:3)</PresentationFormat>
  <Paragraphs>208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(1/4)</vt:lpstr>
      <vt:lpstr>Bases du langage (2/4)</vt:lpstr>
      <vt:lpstr>Bases du langage (3/4)</vt:lpstr>
      <vt:lpstr>Bases du langage (4/4)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174</cp:revision>
  <cp:lastPrinted>2019-06-12T16:22:55Z</cp:lastPrinted>
  <dcterms:created xsi:type="dcterms:W3CDTF">2013-12-13T12:27:54Z</dcterms:created>
  <dcterms:modified xsi:type="dcterms:W3CDTF">2019-06-12T16:25:31Z</dcterms:modified>
</cp:coreProperties>
</file>