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307" r:id="rId4"/>
    <p:sldId id="259" r:id="rId5"/>
    <p:sldId id="311" r:id="rId6"/>
    <p:sldId id="264" r:id="rId7"/>
    <p:sldId id="312" r:id="rId8"/>
    <p:sldId id="313" r:id="rId9"/>
    <p:sldId id="31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/>
    <p:restoredTop sz="94688"/>
  </p:normalViewPr>
  <p:slideViewPr>
    <p:cSldViewPr snapToGrid="0" snapToObjects="1">
      <p:cViewPr varScale="1">
        <p:scale>
          <a:sx n="91" d="100"/>
          <a:sy n="91" d="100"/>
        </p:scale>
        <p:origin x="17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180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800"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611" y="3137082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 et Back</a:t>
            </a:r>
            <a:endParaRPr lang="fr-FR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smtClean="0">
                <a:ea typeface="Calibri"/>
                <a:cs typeface="Calibri"/>
                <a:sym typeface="Calibri"/>
              </a:rPr>
              <a:t>Le développement d’un site web contient deux parties</a:t>
            </a:r>
            <a:endParaRPr lang="fr-FR" sz="2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2955373" y="3654300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8" y="3366876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955373" y="4004903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695535" y="3105481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8865" y="4975957"/>
            <a:ext cx="2279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Front</a:t>
            </a:r>
          </a:p>
          <a:p>
            <a:r>
              <a:rPr lang="fr-FR" dirty="0" smtClean="0"/>
              <a:t>Ce qui s’exécute dans le navigateur.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4103" y="4975957"/>
            <a:ext cx="189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u="sng" dirty="0" smtClean="0"/>
              <a:t>Back</a:t>
            </a:r>
          </a:p>
          <a:p>
            <a:r>
              <a:rPr lang="fr-FR" dirty="0" smtClean="0"/>
              <a:t>Ce qui s’exécute dans le serveur.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 – HTML, CSS, JavaScript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Graphique</a:t>
            </a:r>
          </a:p>
          <a:p>
            <a:pPr lvl="1"/>
            <a:r>
              <a:rPr lang="fr-FR" dirty="0"/>
              <a:t>Adapté à l’écran (responsive)</a:t>
            </a:r>
          </a:p>
          <a:p>
            <a:pPr lvl="1"/>
            <a:r>
              <a:rPr lang="fr-FR" dirty="0" smtClean="0"/>
              <a:t>Accessibilité (handicap)</a:t>
            </a:r>
          </a:p>
          <a:p>
            <a:r>
              <a:rPr lang="fr-FR" dirty="0" smtClean="0"/>
              <a:t>Interaction Utilisateur</a:t>
            </a:r>
          </a:p>
          <a:p>
            <a:pPr lvl="1"/>
            <a:r>
              <a:rPr lang="fr-FR" dirty="0" smtClean="0"/>
              <a:t>Réactivité (Asynchronisme)</a:t>
            </a:r>
          </a:p>
          <a:p>
            <a:pPr lvl="1"/>
            <a:r>
              <a:rPr lang="fr-FR" dirty="0" smtClean="0"/>
              <a:t>Rapidité (progressive </a:t>
            </a:r>
            <a:r>
              <a:rPr lang="fr-FR" dirty="0" err="1" smtClean="0"/>
              <a:t>app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Communication Serveur</a:t>
            </a:r>
            <a:endParaRPr lang="fr-FR" dirty="0"/>
          </a:p>
          <a:p>
            <a:pPr lvl="1"/>
            <a:r>
              <a:rPr lang="fr-FR" dirty="0" smtClean="0"/>
              <a:t>Envoi des requêtes (gestion erreurs)</a:t>
            </a:r>
          </a:p>
          <a:p>
            <a:pPr lvl="1"/>
            <a:r>
              <a:rPr lang="fr-FR" dirty="0" smtClean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smtClean="0"/>
              <a:t>Nombreux Framework de Dev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Jquery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</a:t>
            </a:r>
            <a:r>
              <a:rPr lang="fr-FR" dirty="0" err="1" smtClean="0"/>
              <a:t>Angular</a:t>
            </a:r>
            <a:r>
              <a:rPr lang="fr-FR" dirty="0" smtClean="0"/>
              <a:t>, </a:t>
            </a:r>
            <a:r>
              <a:rPr lang="fr-FR" dirty="0" err="1" smtClean="0"/>
              <a:t>VueJS</a:t>
            </a:r>
            <a:r>
              <a:rPr lang="fr-FR" dirty="0" smtClean="0"/>
              <a:t>, etc.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57" y="3210871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 – PHP, C#, Java, JavaScript, Ruby, …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de l’application</a:t>
            </a:r>
            <a:endParaRPr lang="fr-FR" dirty="0"/>
          </a:p>
          <a:p>
            <a:pPr lvl="1"/>
            <a:r>
              <a:rPr lang="fr-FR" dirty="0" smtClean="0"/>
              <a:t>Services métier</a:t>
            </a:r>
          </a:p>
          <a:p>
            <a:pPr lvl="1"/>
            <a:r>
              <a:rPr lang="fr-FR" dirty="0" smtClean="0"/>
              <a:t>Données (Base de données)</a:t>
            </a:r>
            <a:endParaRPr lang="fr-FR" dirty="0"/>
          </a:p>
          <a:p>
            <a:r>
              <a:rPr lang="fr-FR" dirty="0" smtClean="0"/>
              <a:t>Interaction Front</a:t>
            </a:r>
          </a:p>
          <a:p>
            <a:pPr lvl="1"/>
            <a:r>
              <a:rPr lang="fr-FR" dirty="0" smtClean="0"/>
              <a:t>Accès aux ressources </a:t>
            </a:r>
          </a:p>
          <a:p>
            <a:pPr lvl="1"/>
            <a:r>
              <a:rPr lang="fr-FR" dirty="0" smtClean="0"/>
              <a:t>Lien avec l’utilisateur</a:t>
            </a:r>
          </a:p>
          <a:p>
            <a:r>
              <a:rPr lang="fr-FR" dirty="0" smtClean="0"/>
              <a:t>Sécurité</a:t>
            </a:r>
          </a:p>
          <a:p>
            <a:pPr lvl="1"/>
            <a:r>
              <a:rPr lang="fr-FR" dirty="0" smtClean="0"/>
              <a:t>Authentification / </a:t>
            </a:r>
            <a:r>
              <a:rPr lang="fr-FR" dirty="0" smtClean="0"/>
              <a:t>Confidentialité</a:t>
            </a:r>
          </a:p>
          <a:p>
            <a:pPr lvl="1"/>
            <a:r>
              <a:rPr lang="fr-FR" dirty="0" smtClean="0"/>
              <a:t>Attaques / Bots</a:t>
            </a:r>
            <a:endParaRPr lang="fr-FR" dirty="0" smtClean="0"/>
          </a:p>
          <a:p>
            <a:r>
              <a:rPr lang="fr-FR" dirty="0" smtClean="0"/>
              <a:t>Performance</a:t>
            </a:r>
          </a:p>
          <a:p>
            <a:pPr lvl="1"/>
            <a:r>
              <a:rPr lang="fr-FR" dirty="0" smtClean="0"/>
              <a:t>Nb utilisateurs</a:t>
            </a:r>
          </a:p>
          <a:p>
            <a:pPr lvl="1"/>
            <a:r>
              <a:rPr lang="fr-FR" dirty="0" smtClean="0"/>
              <a:t>Latence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Nombreux Framework </a:t>
            </a:r>
            <a:r>
              <a:rPr lang="fr-FR" dirty="0" smtClean="0"/>
              <a:t>proposés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dirty="0" err="1" smtClean="0"/>
              <a:t>Symfony</a:t>
            </a:r>
            <a:r>
              <a:rPr lang="fr-FR" dirty="0" smtClean="0"/>
              <a:t>, Rails, ASP, JSP, </a:t>
            </a:r>
            <a:r>
              <a:rPr lang="fr-FR" dirty="0" err="1" smtClean="0"/>
              <a:t>ExpressJS</a:t>
            </a:r>
            <a:r>
              <a:rPr lang="fr-FR" dirty="0" smtClean="0"/>
              <a:t>, etc.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7639" y="3618712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 / Back – Pages Statiques</a:t>
            </a:r>
            <a:endParaRPr lang="fr-FR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Une page statique a toujours le même contenu, quelque soit l’utilisateur et ses interactions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Le serveur contient toutes les pages statiques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Le navigateur demande la page qu’il veut lire (GET)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Depuis cette page, il demande d’autres pages</a:t>
            </a:r>
            <a:endParaRPr dirty="0"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07" y="4369310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370753" y="4861866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" y="4739524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370753" y="5212469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690394" y="4474277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650" y="4545090"/>
            <a:ext cx="1158269" cy="1158269"/>
          </a:xfrm>
          <a:prstGeom prst="rect">
            <a:avLst/>
          </a:prstGeom>
        </p:spPr>
      </p:pic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0465" y="5206476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3309322" y="455485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 / Back – Pages Dynamiques - Moteur</a:t>
            </a:r>
            <a:endParaRPr lang="fr-FR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Une page dynamique a un contenu qui change en fonction de l’utilisateur et de ses interactions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Le serveur génère la page correspondante</a:t>
            </a:r>
            <a:endParaRPr dirty="0"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07" y="4369310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370753" y="4861866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" y="4739524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370753" y="5212469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690394" y="4474277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465" y="5206476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2899552" y="4539806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GET / POST</a:t>
            </a:r>
            <a:endParaRPr lang="fr-FR" dirty="0"/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91" y="4539806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634" y="4596672"/>
            <a:ext cx="1025943" cy="10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 / Back – Application Web</a:t>
            </a:r>
            <a:endParaRPr lang="fr-FR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U</a:t>
            </a:r>
            <a:r>
              <a:rPr lang="en" dirty="0" smtClean="0">
                <a:ea typeface="Calibri"/>
                <a:cs typeface="Calibri"/>
                <a:sym typeface="Calibri"/>
              </a:rPr>
              <a:t>ne application web est exécutée sur le navigateur, elle interagit avec le serveur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L’utilisateur récupère l’application (GET)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lvl="1">
              <a:spcBef>
                <a:spcPts val="0"/>
              </a:spcBef>
            </a:pPr>
            <a:r>
              <a:rPr lang="en" dirty="0" smtClean="0">
                <a:ea typeface="Calibri"/>
                <a:cs typeface="Calibri"/>
                <a:sym typeface="Calibri"/>
              </a:rPr>
              <a:t>L’application interagit avec le serveur qui renvoit des ressources (JSON, HTML, images, etc.)</a:t>
            </a:r>
            <a:endParaRPr dirty="0"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07" y="4369310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370753" y="4861866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" y="4739524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370753" y="5212469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690394" y="4474277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005" y="5140274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2899552" y="4539806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GET / POST</a:t>
            </a:r>
            <a:endParaRPr lang="fr-FR" dirty="0"/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60" y="4909138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109" y="3818144"/>
            <a:ext cx="1021372" cy="10213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674" y="5144221"/>
            <a:ext cx="737385" cy="7373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1564" y="5163882"/>
            <a:ext cx="627426" cy="6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Développement bicéphale (Front / Back)</a:t>
            </a:r>
          </a:p>
          <a:p>
            <a:pPr lvl="1"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Equilibrage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dirty="0" err="1" smtClean="0">
                <a:ea typeface="Calibri"/>
                <a:cs typeface="Calibri"/>
                <a:sym typeface="Calibri"/>
              </a:rPr>
              <a:t>WebApp</a:t>
            </a:r>
            <a:r>
              <a:rPr lang="fr-FR" dirty="0" smtClean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Application </a:t>
            </a:r>
            <a:r>
              <a:rPr lang="fr-FR" dirty="0" err="1" smtClean="0">
                <a:ea typeface="Calibri"/>
                <a:cs typeface="Calibri"/>
                <a:sym typeface="Calibri"/>
              </a:rPr>
              <a:t>SmartPhone</a:t>
            </a:r>
            <a:r>
              <a:rPr lang="fr-FR" dirty="0" smtClean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Evolutions Fortes</a:t>
            </a:r>
          </a:p>
          <a:p>
            <a:pPr lvl="1"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Front : Framework MVC dans le navigateur</a:t>
            </a:r>
          </a:p>
          <a:p>
            <a:pPr lvl="1">
              <a:spcBef>
                <a:spcPts val="0"/>
              </a:spcBef>
            </a:pPr>
            <a:r>
              <a:rPr lang="fr-FR" dirty="0" smtClean="0">
                <a:ea typeface="Calibri"/>
                <a:cs typeface="Calibri"/>
                <a:sym typeface="Calibri"/>
              </a:rPr>
              <a:t>Back : Fortement répartis et très dynamique (</a:t>
            </a:r>
            <a:r>
              <a:rPr lang="fr-FR" dirty="0" err="1" smtClean="0">
                <a:ea typeface="Calibri"/>
                <a:cs typeface="Calibri"/>
                <a:sym typeface="Calibri"/>
              </a:rPr>
              <a:t>serverless</a:t>
            </a:r>
            <a:r>
              <a:rPr lang="fr-FR" dirty="0" smtClean="0"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endParaRPr lang="fr-FR" dirty="0" smtClean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 smtClean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371</Words>
  <Application>Microsoft Office PowerPoint</Application>
  <PresentationFormat>Affichage à l'écran (4:3)</PresentationFormat>
  <Paragraphs>74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Brix Slab Bold</vt:lpstr>
      <vt:lpstr>Calibri</vt:lpstr>
      <vt:lpstr>Lucida Grande</vt:lpstr>
      <vt:lpstr>Wingdings</vt:lpstr>
      <vt:lpstr>Thème Office</vt:lpstr>
      <vt:lpstr>Présentation PowerPoint</vt:lpstr>
      <vt:lpstr>Bloc 1</vt:lpstr>
      <vt:lpstr>Front et Back</vt:lpstr>
      <vt:lpstr>Front – HTML, CSS, JavaScript</vt:lpstr>
      <vt:lpstr>Back – PHP, C#, Java, JavaScript, Ruby, …</vt:lpstr>
      <vt:lpstr>Front / Back – Pages Statiques</vt:lpstr>
      <vt:lpstr>Front / Back – Pages Dynamiques - Moteur</vt:lpstr>
      <vt:lpstr>Front / Back – Application Web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Xavier Blanc</cp:lastModifiedBy>
  <cp:revision>63</cp:revision>
  <dcterms:created xsi:type="dcterms:W3CDTF">2013-12-13T12:27:54Z</dcterms:created>
  <dcterms:modified xsi:type="dcterms:W3CDTF">2019-06-03T15:46:37Z</dcterms:modified>
</cp:coreProperties>
</file>