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76" r:id="rId9"/>
    <p:sldId id="277" r:id="rId10"/>
    <p:sldId id="258" r:id="rId11"/>
    <p:sldId id="260" r:id="rId12"/>
    <p:sldId id="267" r:id="rId13"/>
    <p:sldId id="261" r:id="rId14"/>
    <p:sldId id="266" r:id="rId15"/>
    <p:sldId id="271" r:id="rId16"/>
    <p:sldId id="264" r:id="rId17"/>
    <p:sldId id="268" r:id="rId18"/>
    <p:sldId id="269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2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JavaScript a été créé en 1995 par Brendan Eich pour le navigateur Netscape. Il a été standardisé sous le nom d'</a:t>
            </a:r>
            <a:r>
              <a:rPr lang="fr-FR" dirty="0" err="1"/>
              <a:t>ECMAScript</a:t>
            </a:r>
            <a:r>
              <a:rPr lang="fr-FR" dirty="0"/>
              <a:t> en juin 1997. </a:t>
            </a:r>
            <a:r>
              <a:rPr lang="fr-FR" dirty="0" err="1"/>
              <a:t>ActionScript</a:t>
            </a:r>
            <a:r>
              <a:rPr lang="fr-FR" dirty="0"/>
              <a:t> (Adobe) et </a:t>
            </a:r>
            <a:r>
              <a:rPr lang="fr-FR" dirty="0" err="1"/>
              <a:t>Jscript</a:t>
            </a:r>
            <a:r>
              <a:rPr lang="fr-FR" dirty="0"/>
              <a:t> (Microsoft) sont d’autres implémentations du standard.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6181880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051560"/>
            <a:ext cx="8915400" cy="5090892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</a:t>
            </a:r>
            <a:br>
              <a:rPr lang="fr-FR" sz="2000" dirty="0">
                <a:latin typeface="+mj-lt"/>
                <a:ea typeface="Source Code Pro" panose="020B0509030403020204" pitchFamily="49" charset="0"/>
              </a:rPr>
            </a:br>
            <a:r>
              <a:rPr lang="fr-FR" sz="2000" dirty="0">
                <a:latin typeface="+mj-lt"/>
                <a:ea typeface="Source Code Pro" panose="020B0509030403020204" pitchFamily="49" charset="0"/>
              </a:rPr>
              <a:t>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70283" y="4666019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(1/2)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(2/2)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496141" y="2086789"/>
            <a:ext cx="8151717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JavaScript est un langage </a:t>
            </a:r>
            <a:r>
              <a:rPr lang="fr-FR" sz="2400" b="1" dirty="0"/>
              <a:t>fonctionnel</a:t>
            </a:r>
            <a:r>
              <a:rPr lang="fr-FR" sz="2400" dirty="0"/>
              <a:t>, </a:t>
            </a:r>
            <a:r>
              <a:rPr lang="fr-FR" sz="2400" b="1" dirty="0"/>
              <a:t>interprété</a:t>
            </a:r>
            <a:r>
              <a:rPr lang="fr-FR" sz="2400" dirty="0"/>
              <a:t> et </a:t>
            </a:r>
            <a:r>
              <a:rPr lang="fr-FR" sz="2400" b="1" dirty="0"/>
              <a:t>asynchrone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JavaScript s'exécute sur l’</a:t>
            </a:r>
            <a:r>
              <a:rPr lang="fr-FR" sz="2400" b="1" dirty="0"/>
              <a:t>arbre d’éléments HTML </a:t>
            </a:r>
            <a:br>
              <a:rPr lang="fr-FR" sz="2400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endParaRPr lang="fr-FR" sz="2400" dirty="0"/>
          </a:p>
          <a:p>
            <a:r>
              <a:rPr lang="fr-FR" sz="2400" dirty="0"/>
              <a:t>Permet de </a:t>
            </a:r>
            <a:r>
              <a:rPr lang="fr-FR" sz="2400" b="1" dirty="0"/>
              <a:t>manipuler dynamiquement </a:t>
            </a:r>
            <a:r>
              <a:rPr lang="fr-FR" sz="2400" dirty="0"/>
              <a:t>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pPr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 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</a:t>
            </a:r>
            <a:r>
              <a:rPr lang="fr-FR" sz="2000" dirty="0" err="1"/>
              <a:t>ed</a:t>
            </a:r>
            <a:r>
              <a:rPr lang="fr-FR" sz="2000" dirty="0"/>
              <a:t>. 9, 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711200" lvl="1" indent="-3111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changement de type possible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749745" y="2614062"/>
            <a:ext cx="7703777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chaines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</a:t>
            </a:r>
            <a:br>
              <a:rPr lang="fr-FR" sz="2000" dirty="0"/>
            </a:br>
            <a:r>
              <a:rPr lang="fr-FR" sz="2000" dirty="0"/>
              <a:t>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valeur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(orientée prototype)</a:t>
            </a:r>
            <a:endParaRPr lang="fr-FR" sz="2400" b="1" dirty="0"/>
          </a:p>
          <a:p>
            <a:pPr lvl="1"/>
            <a:r>
              <a:rPr lang="fr-FR" sz="2000" dirty="0"/>
              <a:t>constructeur</a:t>
            </a:r>
          </a:p>
          <a:p>
            <a:pPr lvl="1"/>
            <a:r>
              <a:rPr lang="fr-FR" sz="2000" dirty="0"/>
              <a:t>instanciation avec </a:t>
            </a:r>
            <a:r>
              <a:rPr lang="fr-FR" sz="2000" b="1" dirty="0">
                <a:latin typeface="Source Code Pro" panose="020B0509030403020204"/>
              </a:rPr>
              <a:t>new</a:t>
            </a:r>
            <a:r>
              <a:rPr lang="fr-FR" sz="2000" dirty="0"/>
              <a:t> 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532665" y="2963389"/>
            <a:ext cx="562147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 Person</a:t>
            </a:r>
            <a:r>
              <a:rPr lang="fr-FR" altLang="fr-FR" dirty="0">
                <a:latin typeface="Source Code Pro" panose="020B0509030403020204"/>
              </a:rPr>
              <a:t>(first, last)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= first,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= last,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b="1" dirty="0">
                <a:latin typeface="Source Code Pro" panose="020B0509030403020204"/>
              </a:rPr>
              <a:t>new</a:t>
            </a:r>
            <a:r>
              <a:rPr lang="fr-FR" altLang="fr-FR" dirty="0">
                <a:latin typeface="Source Code Pro" panose="020B0509030403020204"/>
              </a:rPr>
              <a:t>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Person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Jon'</a:t>
            </a:r>
            <a:r>
              <a:rPr lang="fr-FR" altLang="fr-FR" dirty="0" err="1">
                <a:latin typeface="Source Code Pro" panose="020B0509030403020204"/>
              </a:rPr>
              <a:t>,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'Snow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3580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504F-4202-1740-A74B-3359D3E6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 Object Notation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BCA2-D9DE-2446-BB0E-FFCE38A0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Format de données</a:t>
            </a:r>
            <a:r>
              <a:rPr lang="fr-FR" dirty="0"/>
              <a:t> </a:t>
            </a:r>
          </a:p>
          <a:p>
            <a:pPr lvl="1"/>
            <a:r>
              <a:rPr lang="fr-FR" sz="2000" dirty="0"/>
              <a:t>chaine de caractères </a:t>
            </a:r>
            <a:br>
              <a:rPr lang="fr-FR" sz="2000" dirty="0"/>
            </a:br>
            <a:r>
              <a:rPr lang="fr-FR" sz="2000" dirty="0"/>
              <a:t>	⇒ stockable dans un fichier </a:t>
            </a:r>
            <a:r>
              <a:rPr lang="fr-FR" sz="1800" dirty="0"/>
              <a:t>(.</a:t>
            </a:r>
            <a:r>
              <a:rPr lang="fr-FR" sz="1800" dirty="0" err="1"/>
              <a:t>json</a:t>
            </a:r>
            <a:r>
              <a:rPr lang="fr-FR" sz="1800" dirty="0"/>
              <a:t>)</a:t>
            </a:r>
            <a:br>
              <a:rPr lang="fr-FR" sz="1800" dirty="0"/>
            </a:br>
            <a:r>
              <a:rPr lang="fr-FR" sz="2000" dirty="0"/>
              <a:t>	⇒ utilisable dans une requête HTTP</a:t>
            </a:r>
          </a:p>
          <a:p>
            <a:pPr lvl="1"/>
            <a:r>
              <a:rPr lang="fr-FR" sz="2000" dirty="0"/>
              <a:t>syntaxe similaire aux objets JavaScript </a:t>
            </a:r>
            <a:br>
              <a:rPr lang="fr-FR" sz="2000" dirty="0"/>
            </a:br>
            <a:r>
              <a:rPr lang="fr-FR" sz="2000" dirty="0"/>
              <a:t>	⇒ conversion simple </a:t>
            </a:r>
            <a:r>
              <a:rPr lang="fr-FR" sz="1800" dirty="0"/>
              <a:t>(mais perte des méthodes)</a:t>
            </a:r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8ABE-92B3-4142-858E-161B7181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4B30-DA0B-7448-A184-9CF415F7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5A36-EC4D-214E-AE06-7187E2E7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F8339-9E5C-7740-8F43-BB986D5E2E2A}"/>
              </a:ext>
            </a:extLst>
          </p:cNvPr>
          <p:cNvSpPr/>
          <p:nvPr/>
        </p:nvSpPr>
        <p:spPr>
          <a:xfrm>
            <a:off x="1692738" y="3681149"/>
            <a:ext cx="5758523" cy="231446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 =</a:t>
            </a:r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'{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"first" : "Jon",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"last" : "Snow",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</a:t>
            </a:r>
            <a:r>
              <a:rPr lang="fr-FR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isAlive</a:t>
            </a:r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: </a:t>
            </a:r>
            <a:r>
              <a:rPr lang="fr-FR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}'</a:t>
            </a:r>
            <a:r>
              <a:rPr lang="fr-FR" altLang="fr-FR" dirty="0">
                <a:latin typeface="Source Code Pro" panose="020B0509030403020204"/>
              </a:rPr>
              <a:t>;</a:t>
            </a:r>
            <a:endParaRPr lang="fr-FR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JSON.parse</a:t>
            </a:r>
            <a:r>
              <a:rPr lang="fr-FR" altLang="fr-FR" dirty="0">
                <a:latin typeface="Source Code Pro" panose="020B0509030403020204"/>
              </a:rPr>
              <a:t>(</a:t>
            </a:r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);</a:t>
            </a: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JSON.stringify</a:t>
            </a:r>
            <a:r>
              <a:rPr lang="fr-FR" altLang="fr-FR" dirty="0">
                <a:latin typeface="Source Code Pro" panose="020B0509030403020204"/>
              </a:rPr>
              <a:t>(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);</a:t>
            </a:r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27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</TotalTime>
  <Words>785</Words>
  <Application>Microsoft Macintosh PowerPoint</Application>
  <PresentationFormat>On-screen Show (4:3)</PresentationFormat>
  <Paragraphs>240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PowerPoint Presentation</vt:lpstr>
      <vt:lpstr>Bloc 1</vt:lpstr>
      <vt:lpstr>JavaScript</vt:lpstr>
      <vt:lpstr>Bases du langage (1/5)</vt:lpstr>
      <vt:lpstr>Bases du langage (2/5)</vt:lpstr>
      <vt:lpstr>Bases du langage (3/5)</vt:lpstr>
      <vt:lpstr>Bases du langage (4/5)</vt:lpstr>
      <vt:lpstr>Bases du langage (5/5)</vt:lpstr>
      <vt:lpstr>JavaScript Object Notation (JSON)</vt:lpstr>
      <vt:lpstr>HTML et JavaScript (1/3)</vt:lpstr>
      <vt:lpstr>HTML et JavaScript (2/3)</vt:lpstr>
      <vt:lpstr>HTML et JavaScript (3/3)</vt:lpstr>
      <vt:lpstr>DOM Element</vt:lpstr>
      <vt:lpstr>DOM Event (1/2)</vt:lpstr>
      <vt:lpstr>DOM Event (2/2)</vt:lpstr>
      <vt:lpstr>Résumé</vt:lpstr>
      <vt:lpstr>Exemple : Glisser-Déposer (Drag and Drop) (1/2)</vt:lpstr>
      <vt:lpstr>Exemple : Glisser-Déposer (Drag and Drop) (2/2)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199</cp:revision>
  <cp:lastPrinted>2019-06-13T07:25:35Z</cp:lastPrinted>
  <dcterms:created xsi:type="dcterms:W3CDTF">2013-12-13T12:27:54Z</dcterms:created>
  <dcterms:modified xsi:type="dcterms:W3CDTF">2019-06-13T13:04:15Z</dcterms:modified>
</cp:coreProperties>
</file>