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5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41"/>
  </p:normalViewPr>
  <p:slideViewPr>
    <p:cSldViewPr snapToGrid="0" snapToObjects="1">
      <p:cViewPr varScale="1">
        <p:scale>
          <a:sx n="84" d="100"/>
          <a:sy n="84" d="100"/>
        </p:scale>
        <p:origin x="161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 (</a:t>
            </a:r>
            <a:r>
              <a:rPr lang="fr-FR" i="1" dirty="0" err="1">
                <a:ea typeface="Calibri"/>
                <a:cs typeface="Calibri"/>
                <a:sym typeface="Calibri"/>
              </a:rPr>
              <a:t>serverless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xmlns="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xmlns="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xmlns="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xmlns="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xmlns="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Front</a:t>
            </a:r>
          </a:p>
          <a:p>
            <a:r>
              <a:rPr lang="fr-FR" sz="2000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u="sng" dirty="0"/>
              <a:t>Back</a:t>
            </a:r>
          </a:p>
          <a:p>
            <a:pPr algn="r"/>
            <a:r>
              <a:rPr lang="fr-FR" sz="2000" dirty="0"/>
              <a:t>Ce qui s’exécute sur le serveur.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avec le 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statique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 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xmlns="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xmlns="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xmlns="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xmlns="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xmlns="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xmlns="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xmlns="" id="{D7FF2460-FBE6-0D4F-A743-DD38E86DBD7E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xmlns="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xmlns="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xmlns="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dynamique : </a:t>
            </a:r>
            <a:r>
              <a:rPr lang="fr-FR" b="1" dirty="0">
                <a:ea typeface="Calibri"/>
                <a:cs typeface="Calibri"/>
                <a:sym typeface="Calibri"/>
              </a:rPr>
              <a:t>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xmlns="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xmlns="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xmlns="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xmlns="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– Formulaire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4E7CC2-A5D3-284B-BF7C-7C83C50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3146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xmlns="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xmlns="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xmlns="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xmlns="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xmlns="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xmlns="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xmlns="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xmlns="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xmlns="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xmlns="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xmlns="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xmlns="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7676DD85-6E65-FF4D-A3E8-7EA6B76E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" y="-2552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xmlns="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web :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xmlns="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xmlns="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xmlns="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xmlns="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xmlns="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xmlns="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xmlns="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13">
            <a:extLst>
              <a:ext uri="{FF2B5EF4-FFF2-40B4-BE49-F238E27FC236}">
                <a16:creationId xmlns:a16="http://schemas.microsoft.com/office/drawing/2014/main" xmlns="" id="{F0F4FF03-2B6B-8E49-B85C-4AF68DC2E805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xmlns="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xmlns="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xmlns="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468</Words>
  <Application>Microsoft Office PowerPoint</Application>
  <PresentationFormat>Affichage à l'écran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Exemple – Formulaire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99</cp:revision>
  <dcterms:created xsi:type="dcterms:W3CDTF">2013-12-13T12:27:54Z</dcterms:created>
  <dcterms:modified xsi:type="dcterms:W3CDTF">2019-06-06T19:40:27Z</dcterms:modified>
</cp:coreProperties>
</file>