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5" r:id="rId2"/>
    <p:sldId id="335" r:id="rId3"/>
    <p:sldId id="346" r:id="rId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321"/>
    <a:srgbClr val="FAC090"/>
    <a:srgbClr val="F26F20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3599" autoAdjust="0"/>
  </p:normalViewPr>
  <p:slideViewPr>
    <p:cSldViewPr snapToGrid="0" snapToObjects="1">
      <p:cViewPr varScale="1">
        <p:scale>
          <a:sx n="102" d="100"/>
          <a:sy n="102" d="100"/>
        </p:scale>
        <p:origin x="40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2A5CD-D64B-4B2C-BB17-E0716656ADA7}" type="doc">
      <dgm:prSet loTypeId="urn:microsoft.com/office/officeart/2005/8/layout/cycle4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47F4D699-3A34-4A67-9801-5E33DE8CD3FF}">
      <dgm:prSet phldrT="[Texto]"/>
      <dgm:spPr/>
      <dgm:t>
        <a:bodyPr/>
        <a:lstStyle/>
        <a:p>
          <a:r>
            <a:rPr lang="pt-BR" dirty="0"/>
            <a:t>Cenário atual</a:t>
          </a:r>
        </a:p>
      </dgm:t>
    </dgm:pt>
    <dgm:pt modelId="{BCF35AF4-94C9-49DA-AAD2-45F17092C6C9}" type="parTrans" cxnId="{A8C608AF-2C2C-4F22-A34B-94B2359C2BFD}">
      <dgm:prSet/>
      <dgm:spPr/>
      <dgm:t>
        <a:bodyPr/>
        <a:lstStyle/>
        <a:p>
          <a:endParaRPr lang="pt-BR"/>
        </a:p>
      </dgm:t>
    </dgm:pt>
    <dgm:pt modelId="{13CA78C4-F5AF-400A-9548-F6662B9F3A5F}" type="sibTrans" cxnId="{A8C608AF-2C2C-4F22-A34B-94B2359C2BFD}">
      <dgm:prSet/>
      <dgm:spPr/>
      <dgm:t>
        <a:bodyPr/>
        <a:lstStyle/>
        <a:p>
          <a:endParaRPr lang="pt-BR"/>
        </a:p>
      </dgm:t>
    </dgm:pt>
    <dgm:pt modelId="{D93CB74B-1341-4DDF-9A5C-086C61DAC7E0}">
      <dgm:prSet phldrT="[Texto]"/>
      <dgm:spPr/>
      <dgm:t>
        <a:bodyPr/>
        <a:lstStyle/>
        <a:p>
          <a:r>
            <a:rPr lang="pt-BR" dirty="0"/>
            <a:t>Dificuldade na execução</a:t>
          </a:r>
        </a:p>
      </dgm:t>
    </dgm:pt>
    <dgm:pt modelId="{B425322F-41A4-4D08-8BFA-BD710BF45B8F}" type="parTrans" cxnId="{B70D8188-C924-4F8C-B572-B827B3DEEEB2}">
      <dgm:prSet/>
      <dgm:spPr/>
      <dgm:t>
        <a:bodyPr/>
        <a:lstStyle/>
        <a:p>
          <a:endParaRPr lang="pt-BR"/>
        </a:p>
      </dgm:t>
    </dgm:pt>
    <dgm:pt modelId="{315BF75C-8D4D-4C1E-9922-E7D911753864}" type="sibTrans" cxnId="{B70D8188-C924-4F8C-B572-B827B3DEEEB2}">
      <dgm:prSet/>
      <dgm:spPr/>
      <dgm:t>
        <a:bodyPr/>
        <a:lstStyle/>
        <a:p>
          <a:endParaRPr lang="pt-BR"/>
        </a:p>
      </dgm:t>
    </dgm:pt>
    <dgm:pt modelId="{FCC23948-5BD5-46C2-9864-AF9B52F564B8}">
      <dgm:prSet phldrT="[Texto]" custT="1"/>
      <dgm:spPr/>
      <dgm:t>
        <a:bodyPr/>
        <a:lstStyle/>
        <a:p>
          <a:pPr algn="r"/>
          <a:r>
            <a:rPr lang="pt-BR" sz="1000" dirty="0"/>
            <a:t>Tempo e custo</a:t>
          </a:r>
        </a:p>
      </dgm:t>
    </dgm:pt>
    <dgm:pt modelId="{49241F38-B6B9-48A8-8913-167CAE792C21}" type="parTrans" cxnId="{05B95F11-2E8E-4532-97AA-37534A240650}">
      <dgm:prSet/>
      <dgm:spPr/>
      <dgm:t>
        <a:bodyPr/>
        <a:lstStyle/>
        <a:p>
          <a:endParaRPr lang="pt-BR"/>
        </a:p>
      </dgm:t>
    </dgm:pt>
    <dgm:pt modelId="{B31EA243-5D12-4A60-A493-80B39599B82D}" type="sibTrans" cxnId="{05B95F11-2E8E-4532-97AA-37534A240650}">
      <dgm:prSet/>
      <dgm:spPr/>
      <dgm:t>
        <a:bodyPr/>
        <a:lstStyle/>
        <a:p>
          <a:endParaRPr lang="pt-BR"/>
        </a:p>
      </dgm:t>
    </dgm:pt>
    <dgm:pt modelId="{2ECB9095-DCD1-427B-B230-150536D539D2}">
      <dgm:prSet phldrT="[Texto]"/>
      <dgm:spPr/>
      <dgm:t>
        <a:bodyPr/>
        <a:lstStyle/>
        <a:p>
          <a:r>
            <a:rPr lang="pt-BR" dirty="0"/>
            <a:t>Oportunidades</a:t>
          </a:r>
        </a:p>
      </dgm:t>
    </dgm:pt>
    <dgm:pt modelId="{92EA2A3E-A6E3-4754-8BDD-D83F94C7C948}" type="parTrans" cxnId="{062E5F8F-5C49-4E66-9E19-97F9842E6EA5}">
      <dgm:prSet/>
      <dgm:spPr/>
      <dgm:t>
        <a:bodyPr/>
        <a:lstStyle/>
        <a:p>
          <a:endParaRPr lang="pt-BR"/>
        </a:p>
      </dgm:t>
    </dgm:pt>
    <dgm:pt modelId="{EE21C421-030D-48A0-8E72-ABF6D9452235}" type="sibTrans" cxnId="{062E5F8F-5C49-4E66-9E19-97F9842E6EA5}">
      <dgm:prSet/>
      <dgm:spPr/>
      <dgm:t>
        <a:bodyPr/>
        <a:lstStyle/>
        <a:p>
          <a:endParaRPr lang="pt-BR"/>
        </a:p>
      </dgm:t>
    </dgm:pt>
    <dgm:pt modelId="{6C86C887-1F54-4F28-8514-EB945AE9A5F2}">
      <dgm:prSet phldrT="[Texto]" custT="1"/>
      <dgm:spPr/>
      <dgm:t>
        <a:bodyPr/>
        <a:lstStyle/>
        <a:p>
          <a:pPr algn="r"/>
          <a:r>
            <a:rPr lang="pt-BR" sz="1000" dirty="0"/>
            <a:t>Análise proativa</a:t>
          </a:r>
        </a:p>
      </dgm:t>
    </dgm:pt>
    <dgm:pt modelId="{ADACC477-8671-445B-A2DD-C2150C9C9F55}" type="parTrans" cxnId="{7430556C-725D-417B-9DE9-7C7DF4FD16E9}">
      <dgm:prSet/>
      <dgm:spPr/>
      <dgm:t>
        <a:bodyPr/>
        <a:lstStyle/>
        <a:p>
          <a:endParaRPr lang="pt-BR"/>
        </a:p>
      </dgm:t>
    </dgm:pt>
    <dgm:pt modelId="{B20FDDCA-516B-4926-B1BC-3C5E6F26AA48}" type="sibTrans" cxnId="{7430556C-725D-417B-9DE9-7C7DF4FD16E9}">
      <dgm:prSet/>
      <dgm:spPr/>
      <dgm:t>
        <a:bodyPr/>
        <a:lstStyle/>
        <a:p>
          <a:endParaRPr lang="pt-BR"/>
        </a:p>
      </dgm:t>
    </dgm:pt>
    <dgm:pt modelId="{018C304D-EEE6-4C89-B7EC-E213F11AA7A1}">
      <dgm:prSet phldrT="[Texto]"/>
      <dgm:spPr/>
      <dgm:t>
        <a:bodyPr/>
        <a:lstStyle/>
        <a:p>
          <a:r>
            <a:rPr lang="pt-BR" dirty="0"/>
            <a:t>Demandas para implementação</a:t>
          </a:r>
        </a:p>
      </dgm:t>
    </dgm:pt>
    <dgm:pt modelId="{45FC329D-8609-4180-B476-8DF5CB467936}" type="parTrans" cxnId="{C2A15158-1FD2-48F2-8F5C-C5B0179187CB}">
      <dgm:prSet/>
      <dgm:spPr/>
      <dgm:t>
        <a:bodyPr/>
        <a:lstStyle/>
        <a:p>
          <a:endParaRPr lang="pt-BR"/>
        </a:p>
      </dgm:t>
    </dgm:pt>
    <dgm:pt modelId="{00AA641B-651C-4F5C-A49E-9996FFEFF6EA}" type="sibTrans" cxnId="{C2A15158-1FD2-48F2-8F5C-C5B0179187CB}">
      <dgm:prSet/>
      <dgm:spPr/>
      <dgm:t>
        <a:bodyPr/>
        <a:lstStyle/>
        <a:p>
          <a:endParaRPr lang="pt-BR"/>
        </a:p>
      </dgm:t>
    </dgm:pt>
    <dgm:pt modelId="{DB25F7E2-BE7F-44D6-A266-9F6454C402BC}">
      <dgm:prSet phldrT="[Texto]" custT="1"/>
      <dgm:spPr/>
      <dgm:t>
        <a:bodyPr/>
        <a:lstStyle/>
        <a:p>
          <a:r>
            <a:rPr lang="pt-BR" sz="1000" dirty="0"/>
            <a:t>Automatização</a:t>
          </a:r>
        </a:p>
      </dgm:t>
    </dgm:pt>
    <dgm:pt modelId="{BBF35D37-52CE-4EFA-AE68-5939E96DD465}" type="parTrans" cxnId="{DFE6E86E-DFD3-461C-88C6-0FFD9A5EC786}">
      <dgm:prSet/>
      <dgm:spPr/>
      <dgm:t>
        <a:bodyPr/>
        <a:lstStyle/>
        <a:p>
          <a:endParaRPr lang="pt-BR"/>
        </a:p>
      </dgm:t>
    </dgm:pt>
    <dgm:pt modelId="{535B9AA0-B217-437A-9953-22105B2B22D0}" type="sibTrans" cxnId="{DFE6E86E-DFD3-461C-88C6-0FFD9A5EC786}">
      <dgm:prSet/>
      <dgm:spPr/>
      <dgm:t>
        <a:bodyPr/>
        <a:lstStyle/>
        <a:p>
          <a:endParaRPr lang="pt-BR"/>
        </a:p>
      </dgm:t>
    </dgm:pt>
    <dgm:pt modelId="{67494C9F-03E2-4E60-9164-14FD5AB3A7F9}">
      <dgm:prSet phldrT="[Texto]" custT="1"/>
      <dgm:spPr/>
      <dgm:t>
        <a:bodyPr/>
        <a:lstStyle/>
        <a:p>
          <a:r>
            <a:rPr lang="pt-BR" sz="1000" dirty="0"/>
            <a:t>Elevado volume de dados</a:t>
          </a:r>
        </a:p>
      </dgm:t>
    </dgm:pt>
    <dgm:pt modelId="{A1615181-BE38-41AF-8253-CCE0893D16DF}" type="parTrans" cxnId="{EE476B99-514D-4349-A666-D135E8A5FC1E}">
      <dgm:prSet/>
      <dgm:spPr/>
      <dgm:t>
        <a:bodyPr/>
        <a:lstStyle/>
        <a:p>
          <a:endParaRPr lang="pt-BR"/>
        </a:p>
      </dgm:t>
    </dgm:pt>
    <dgm:pt modelId="{3C4B6762-C911-45B0-A2C2-845D79DF014E}" type="sibTrans" cxnId="{EE476B99-514D-4349-A666-D135E8A5FC1E}">
      <dgm:prSet/>
      <dgm:spPr/>
      <dgm:t>
        <a:bodyPr/>
        <a:lstStyle/>
        <a:p>
          <a:endParaRPr lang="pt-BR"/>
        </a:p>
      </dgm:t>
    </dgm:pt>
    <dgm:pt modelId="{9E21661F-F907-4C81-8CC0-A43230FDFC26}">
      <dgm:prSet phldrT="[Texto]" custT="1"/>
      <dgm:spPr/>
      <dgm:t>
        <a:bodyPr/>
        <a:lstStyle/>
        <a:p>
          <a:endParaRPr lang="pt-BR" sz="1000" dirty="0"/>
        </a:p>
      </dgm:t>
    </dgm:pt>
    <dgm:pt modelId="{599FB4DA-720B-4A6B-A46D-698D0728846F}" type="parTrans" cxnId="{428029DB-671D-42B5-A85A-06CFDA4D38FA}">
      <dgm:prSet/>
      <dgm:spPr/>
      <dgm:t>
        <a:bodyPr/>
        <a:lstStyle/>
        <a:p>
          <a:endParaRPr lang="pt-BR"/>
        </a:p>
      </dgm:t>
    </dgm:pt>
    <dgm:pt modelId="{29C5B79F-87DB-4904-AF51-E26BC6C2569A}" type="sibTrans" cxnId="{428029DB-671D-42B5-A85A-06CFDA4D38FA}">
      <dgm:prSet/>
      <dgm:spPr/>
      <dgm:t>
        <a:bodyPr/>
        <a:lstStyle/>
        <a:p>
          <a:endParaRPr lang="pt-BR"/>
        </a:p>
      </dgm:t>
    </dgm:pt>
    <dgm:pt modelId="{D03CD1C7-BD4B-4C00-B0B4-21BBB95331F0}">
      <dgm:prSet phldrT="[Texto]" custT="1"/>
      <dgm:spPr/>
      <dgm:t>
        <a:bodyPr/>
        <a:lstStyle/>
        <a:p>
          <a:pPr algn="r"/>
          <a:endParaRPr lang="pt-BR" sz="1000" dirty="0"/>
        </a:p>
      </dgm:t>
    </dgm:pt>
    <dgm:pt modelId="{36418760-871C-4B05-A89E-FEFBD2DA750F}" type="parTrans" cxnId="{D02464AF-6C4C-47FC-8233-D4B22F9B68E5}">
      <dgm:prSet/>
      <dgm:spPr/>
      <dgm:t>
        <a:bodyPr/>
        <a:lstStyle/>
        <a:p>
          <a:endParaRPr lang="pt-BR"/>
        </a:p>
      </dgm:t>
    </dgm:pt>
    <dgm:pt modelId="{1B10B6B5-09B8-46F7-8168-06CD08F9213B}" type="sibTrans" cxnId="{D02464AF-6C4C-47FC-8233-D4B22F9B68E5}">
      <dgm:prSet/>
      <dgm:spPr/>
      <dgm:t>
        <a:bodyPr/>
        <a:lstStyle/>
        <a:p>
          <a:endParaRPr lang="pt-BR"/>
        </a:p>
      </dgm:t>
    </dgm:pt>
    <dgm:pt modelId="{3D73015B-F572-4F7E-BE12-D11BD2BAD6B3}">
      <dgm:prSet phldrT="[Texto]" custT="1"/>
      <dgm:spPr/>
      <dgm:t>
        <a:bodyPr/>
        <a:lstStyle/>
        <a:p>
          <a:r>
            <a:rPr lang="pt-BR" sz="1000" dirty="0"/>
            <a:t>Manualidade</a:t>
          </a:r>
        </a:p>
      </dgm:t>
    </dgm:pt>
    <dgm:pt modelId="{A5798AD2-D14C-4EF2-8CB2-5EA65F61B696}" type="parTrans" cxnId="{449999DD-DF05-453F-81C4-5DF2E9720B18}">
      <dgm:prSet/>
      <dgm:spPr/>
      <dgm:t>
        <a:bodyPr/>
        <a:lstStyle/>
        <a:p>
          <a:endParaRPr lang="pt-BR"/>
        </a:p>
      </dgm:t>
    </dgm:pt>
    <dgm:pt modelId="{87A58FC9-A771-41AB-A324-0F2A36123A93}" type="sibTrans" cxnId="{449999DD-DF05-453F-81C4-5DF2E9720B18}">
      <dgm:prSet/>
      <dgm:spPr/>
      <dgm:t>
        <a:bodyPr/>
        <a:lstStyle/>
        <a:p>
          <a:endParaRPr lang="pt-BR"/>
        </a:p>
      </dgm:t>
    </dgm:pt>
    <dgm:pt modelId="{33034BD5-05C0-444E-A14C-62E7EAA18348}">
      <dgm:prSet phldrT="[Texto]" custT="1"/>
      <dgm:spPr/>
      <dgm:t>
        <a:bodyPr/>
        <a:lstStyle/>
        <a:p>
          <a:r>
            <a:rPr lang="pt-BR" sz="1000" dirty="0"/>
            <a:t>Dificuldade na Análise</a:t>
          </a:r>
        </a:p>
      </dgm:t>
    </dgm:pt>
    <dgm:pt modelId="{64DEF113-A565-4B3A-B132-C0FD459912A6}" type="parTrans" cxnId="{03CC498B-2273-41FC-A175-E19B1F9B5D05}">
      <dgm:prSet/>
      <dgm:spPr/>
      <dgm:t>
        <a:bodyPr/>
        <a:lstStyle/>
        <a:p>
          <a:endParaRPr lang="pt-BR"/>
        </a:p>
      </dgm:t>
    </dgm:pt>
    <dgm:pt modelId="{8871C487-8331-495D-9BA1-B43A4F9FBB69}" type="sibTrans" cxnId="{03CC498B-2273-41FC-A175-E19B1F9B5D05}">
      <dgm:prSet/>
      <dgm:spPr/>
      <dgm:t>
        <a:bodyPr/>
        <a:lstStyle/>
        <a:p>
          <a:endParaRPr lang="pt-BR"/>
        </a:p>
      </dgm:t>
    </dgm:pt>
    <dgm:pt modelId="{3B15BDB4-38D0-4F76-8784-BD7702C0A18C}">
      <dgm:prSet phldrT="[Texto]" custT="1"/>
      <dgm:spPr/>
      <dgm:t>
        <a:bodyPr/>
        <a:lstStyle/>
        <a:p>
          <a:r>
            <a:rPr lang="pt-BR" sz="1000" dirty="0"/>
            <a:t>Falta de visão abrangente</a:t>
          </a:r>
        </a:p>
      </dgm:t>
    </dgm:pt>
    <dgm:pt modelId="{95313CD2-0453-409A-9FF9-40FAF8D046B4}" type="parTrans" cxnId="{2256DDBA-480D-44DA-A7C6-7518DFE9ABA6}">
      <dgm:prSet/>
      <dgm:spPr/>
      <dgm:t>
        <a:bodyPr/>
        <a:lstStyle/>
        <a:p>
          <a:endParaRPr lang="pt-BR"/>
        </a:p>
      </dgm:t>
    </dgm:pt>
    <dgm:pt modelId="{7BFC6ABE-4F79-4108-9D3B-2944B21D2940}" type="sibTrans" cxnId="{2256DDBA-480D-44DA-A7C6-7518DFE9ABA6}">
      <dgm:prSet/>
      <dgm:spPr/>
      <dgm:t>
        <a:bodyPr/>
        <a:lstStyle/>
        <a:p>
          <a:endParaRPr lang="pt-BR"/>
        </a:p>
      </dgm:t>
    </dgm:pt>
    <dgm:pt modelId="{3EFE23FC-71EA-4635-B700-4A64AF502B60}">
      <dgm:prSet phldrT="[Texto]" custT="1"/>
      <dgm:spPr/>
      <dgm:t>
        <a:bodyPr/>
        <a:lstStyle/>
        <a:p>
          <a:pPr algn="r"/>
          <a:r>
            <a:rPr lang="pt-BR" sz="1000" dirty="0"/>
            <a:t>Potencial de Erros</a:t>
          </a:r>
        </a:p>
      </dgm:t>
    </dgm:pt>
    <dgm:pt modelId="{71FBB1D1-9889-4AE0-AE14-604286C15E0F}" type="parTrans" cxnId="{6261367E-07EF-4767-9617-6F94BC6E0D55}">
      <dgm:prSet/>
      <dgm:spPr/>
      <dgm:t>
        <a:bodyPr/>
        <a:lstStyle/>
        <a:p>
          <a:endParaRPr lang="pt-BR"/>
        </a:p>
      </dgm:t>
    </dgm:pt>
    <dgm:pt modelId="{CF329278-1023-4235-AE56-881BF73E0CC5}" type="sibTrans" cxnId="{6261367E-07EF-4767-9617-6F94BC6E0D55}">
      <dgm:prSet/>
      <dgm:spPr/>
      <dgm:t>
        <a:bodyPr/>
        <a:lstStyle/>
        <a:p>
          <a:endParaRPr lang="pt-BR"/>
        </a:p>
      </dgm:t>
    </dgm:pt>
    <dgm:pt modelId="{7CF6D98F-5518-4DA5-851F-78E393DE6016}">
      <dgm:prSet phldrT="[Texto]" custT="1"/>
      <dgm:spPr/>
      <dgm:t>
        <a:bodyPr/>
        <a:lstStyle/>
        <a:p>
          <a:pPr algn="r"/>
          <a:r>
            <a:rPr lang="pt-BR" sz="1000" dirty="0"/>
            <a:t>Acesso a informação</a:t>
          </a:r>
        </a:p>
      </dgm:t>
    </dgm:pt>
    <dgm:pt modelId="{0908ECB8-52B8-470B-B841-56E495911EE1}" type="parTrans" cxnId="{FA6F0080-7559-4549-89D8-ABD0BEB0AA98}">
      <dgm:prSet/>
      <dgm:spPr/>
      <dgm:t>
        <a:bodyPr/>
        <a:lstStyle/>
        <a:p>
          <a:endParaRPr lang="pt-BR"/>
        </a:p>
      </dgm:t>
    </dgm:pt>
    <dgm:pt modelId="{CE46C314-6931-47DD-B5F3-5685575B71A1}" type="sibTrans" cxnId="{FA6F0080-7559-4549-89D8-ABD0BEB0AA98}">
      <dgm:prSet/>
      <dgm:spPr/>
      <dgm:t>
        <a:bodyPr/>
        <a:lstStyle/>
        <a:p>
          <a:endParaRPr lang="pt-BR"/>
        </a:p>
      </dgm:t>
    </dgm:pt>
    <dgm:pt modelId="{7501C09F-F6AF-47C7-B319-4A5973762254}">
      <dgm:prSet phldrT="[Texto]" custT="1"/>
      <dgm:spPr/>
      <dgm:t>
        <a:bodyPr/>
        <a:lstStyle/>
        <a:p>
          <a:pPr algn="r"/>
          <a:r>
            <a:rPr lang="pt-BR" sz="1000" dirty="0"/>
            <a:t>Complexidade de dados</a:t>
          </a:r>
        </a:p>
      </dgm:t>
    </dgm:pt>
    <dgm:pt modelId="{48753444-267B-43FE-AC3D-3E8C6A4D25F5}" type="parTrans" cxnId="{7D0927E0-6E53-46AE-8351-1B3EFFEB88D3}">
      <dgm:prSet/>
      <dgm:spPr/>
      <dgm:t>
        <a:bodyPr/>
        <a:lstStyle/>
        <a:p>
          <a:endParaRPr lang="pt-BR"/>
        </a:p>
      </dgm:t>
    </dgm:pt>
    <dgm:pt modelId="{A909E7CB-1B33-42B8-87DA-4F9BEB59AFD5}" type="sibTrans" cxnId="{7D0927E0-6E53-46AE-8351-1B3EFFEB88D3}">
      <dgm:prSet/>
      <dgm:spPr/>
      <dgm:t>
        <a:bodyPr/>
        <a:lstStyle/>
        <a:p>
          <a:endParaRPr lang="pt-BR"/>
        </a:p>
      </dgm:t>
    </dgm:pt>
    <dgm:pt modelId="{2112119D-8CDC-4C34-ABE6-71643234015E}">
      <dgm:prSet phldrT="[Texto]" custT="1"/>
      <dgm:spPr/>
      <dgm:t>
        <a:bodyPr/>
        <a:lstStyle/>
        <a:p>
          <a:r>
            <a:rPr lang="pt-BR" sz="1000" dirty="0"/>
            <a:t>Banco de dados</a:t>
          </a:r>
        </a:p>
      </dgm:t>
    </dgm:pt>
    <dgm:pt modelId="{3B0D0E21-21BA-4B38-A519-CA72B5B4B1A3}" type="parTrans" cxnId="{CAF55D68-BD46-443C-8FFE-0F14D5C5C298}">
      <dgm:prSet/>
      <dgm:spPr/>
      <dgm:t>
        <a:bodyPr/>
        <a:lstStyle/>
        <a:p>
          <a:endParaRPr lang="pt-BR"/>
        </a:p>
      </dgm:t>
    </dgm:pt>
    <dgm:pt modelId="{CD568F64-70B1-4F33-B69F-6A252B4F1B86}" type="sibTrans" cxnId="{CAF55D68-BD46-443C-8FFE-0F14D5C5C298}">
      <dgm:prSet/>
      <dgm:spPr/>
      <dgm:t>
        <a:bodyPr/>
        <a:lstStyle/>
        <a:p>
          <a:endParaRPr lang="pt-BR"/>
        </a:p>
      </dgm:t>
    </dgm:pt>
    <dgm:pt modelId="{FA2BAF41-D45F-4CC4-9537-DEF08870AA03}">
      <dgm:prSet phldrT="[Texto]" custT="1"/>
      <dgm:spPr/>
      <dgm:t>
        <a:bodyPr/>
        <a:lstStyle/>
        <a:p>
          <a:r>
            <a:rPr lang="pt-BR" sz="1000" dirty="0"/>
            <a:t>Análises recorrentes</a:t>
          </a:r>
        </a:p>
      </dgm:t>
    </dgm:pt>
    <dgm:pt modelId="{C2CD9F7F-820A-458A-A41D-6E1CF7C21B1E}" type="parTrans" cxnId="{0BEE3A49-AADF-4D12-B20C-3C63C5C7E99F}">
      <dgm:prSet/>
      <dgm:spPr/>
      <dgm:t>
        <a:bodyPr/>
        <a:lstStyle/>
        <a:p>
          <a:endParaRPr lang="pt-BR"/>
        </a:p>
      </dgm:t>
    </dgm:pt>
    <dgm:pt modelId="{3AA78833-1932-4D5A-A3EB-131BA4BFC744}" type="sibTrans" cxnId="{0BEE3A49-AADF-4D12-B20C-3C63C5C7E99F}">
      <dgm:prSet/>
      <dgm:spPr/>
      <dgm:t>
        <a:bodyPr/>
        <a:lstStyle/>
        <a:p>
          <a:endParaRPr lang="pt-BR"/>
        </a:p>
      </dgm:t>
    </dgm:pt>
    <dgm:pt modelId="{20B6653F-1789-403B-AC15-9DFCD8412AB8}">
      <dgm:prSet phldrT="[Texto]" custT="1"/>
      <dgm:spPr/>
      <dgm:t>
        <a:bodyPr/>
        <a:lstStyle/>
        <a:p>
          <a:r>
            <a:rPr lang="pt-BR" sz="1000" dirty="0"/>
            <a:t>Integração de dados</a:t>
          </a:r>
        </a:p>
      </dgm:t>
    </dgm:pt>
    <dgm:pt modelId="{38E1ACDE-665F-415F-BDBC-90C5D1057972}" type="parTrans" cxnId="{552579C7-BE78-4C0E-80F3-9CBC818D11DF}">
      <dgm:prSet/>
      <dgm:spPr/>
      <dgm:t>
        <a:bodyPr/>
        <a:lstStyle/>
        <a:p>
          <a:endParaRPr lang="pt-BR"/>
        </a:p>
      </dgm:t>
    </dgm:pt>
    <dgm:pt modelId="{A58D42D5-D7FF-4452-921A-0F0F433207BE}" type="sibTrans" cxnId="{552579C7-BE78-4C0E-80F3-9CBC818D11DF}">
      <dgm:prSet/>
      <dgm:spPr/>
      <dgm:t>
        <a:bodyPr/>
        <a:lstStyle/>
        <a:p>
          <a:endParaRPr lang="pt-BR"/>
        </a:p>
      </dgm:t>
    </dgm:pt>
    <dgm:pt modelId="{05AC7F5B-8B59-40BF-8FF6-385BD1BA734B}">
      <dgm:prSet phldrT="[Texto]" custT="1"/>
      <dgm:spPr/>
      <dgm:t>
        <a:bodyPr/>
        <a:lstStyle/>
        <a:p>
          <a:pPr algn="r"/>
          <a:r>
            <a:rPr lang="pt-BR" sz="1000" dirty="0"/>
            <a:t>Identificação de tendências</a:t>
          </a:r>
        </a:p>
      </dgm:t>
    </dgm:pt>
    <dgm:pt modelId="{C349D70B-53EB-48E9-A276-1759371C11D4}" type="parTrans" cxnId="{3FA8B7F4-62B9-4B87-9B02-273BD8878C0F}">
      <dgm:prSet/>
      <dgm:spPr/>
      <dgm:t>
        <a:bodyPr/>
        <a:lstStyle/>
        <a:p>
          <a:endParaRPr lang="pt-BR"/>
        </a:p>
      </dgm:t>
    </dgm:pt>
    <dgm:pt modelId="{D0AC8336-C1D4-481B-9360-8CFB74F4F48F}" type="sibTrans" cxnId="{3FA8B7F4-62B9-4B87-9B02-273BD8878C0F}">
      <dgm:prSet/>
      <dgm:spPr/>
      <dgm:t>
        <a:bodyPr/>
        <a:lstStyle/>
        <a:p>
          <a:endParaRPr lang="pt-BR"/>
        </a:p>
      </dgm:t>
    </dgm:pt>
    <dgm:pt modelId="{59FDD989-BEEF-48FD-82BE-5F321F51BABD}">
      <dgm:prSet phldrT="[Texto]" custT="1"/>
      <dgm:spPr/>
      <dgm:t>
        <a:bodyPr/>
        <a:lstStyle/>
        <a:p>
          <a:pPr algn="r"/>
          <a:r>
            <a:rPr lang="pt-BR" sz="1000" dirty="0"/>
            <a:t>Redução de </a:t>
          </a:r>
          <a:r>
            <a:rPr lang="pt-BR" sz="1000" dirty="0" err="1"/>
            <a:t>Churn</a:t>
          </a:r>
          <a:endParaRPr lang="pt-BR" sz="1000" dirty="0"/>
        </a:p>
      </dgm:t>
    </dgm:pt>
    <dgm:pt modelId="{396DA2D0-697A-48B4-8FD7-CF9479F491CA}" type="parTrans" cxnId="{6EB30E1D-5D49-4579-A5E2-58487F0A9DA0}">
      <dgm:prSet/>
      <dgm:spPr/>
      <dgm:t>
        <a:bodyPr/>
        <a:lstStyle/>
        <a:p>
          <a:endParaRPr lang="pt-BR"/>
        </a:p>
      </dgm:t>
    </dgm:pt>
    <dgm:pt modelId="{613EB750-0764-4984-B601-68A7604BFFF7}" type="sibTrans" cxnId="{6EB30E1D-5D49-4579-A5E2-58487F0A9DA0}">
      <dgm:prSet/>
      <dgm:spPr/>
      <dgm:t>
        <a:bodyPr/>
        <a:lstStyle/>
        <a:p>
          <a:endParaRPr lang="pt-BR"/>
        </a:p>
      </dgm:t>
    </dgm:pt>
    <dgm:pt modelId="{7E9DB799-7972-42B4-AC10-7316A83FF22F}">
      <dgm:prSet phldrT="[Texto]" custT="1"/>
      <dgm:spPr/>
      <dgm:t>
        <a:bodyPr/>
        <a:lstStyle/>
        <a:p>
          <a:pPr algn="r"/>
          <a:r>
            <a:rPr lang="pt-BR" sz="1000" dirty="0"/>
            <a:t>Personalização de ofertas</a:t>
          </a:r>
        </a:p>
      </dgm:t>
    </dgm:pt>
    <dgm:pt modelId="{51F3955E-52B0-4CA2-BF22-53CF01DB83F5}" type="parTrans" cxnId="{3FA938DA-876F-4A56-88A0-8A94867C381D}">
      <dgm:prSet/>
      <dgm:spPr/>
      <dgm:t>
        <a:bodyPr/>
        <a:lstStyle/>
        <a:p>
          <a:endParaRPr lang="pt-BR"/>
        </a:p>
      </dgm:t>
    </dgm:pt>
    <dgm:pt modelId="{7BF584EE-FCFD-45C0-8DC2-0CA4535348BA}" type="sibTrans" cxnId="{3FA938DA-876F-4A56-88A0-8A94867C381D}">
      <dgm:prSet/>
      <dgm:spPr/>
      <dgm:t>
        <a:bodyPr/>
        <a:lstStyle/>
        <a:p>
          <a:endParaRPr lang="pt-BR"/>
        </a:p>
      </dgm:t>
    </dgm:pt>
    <dgm:pt modelId="{F9844D8A-8B2A-4A20-B697-BBACFF4A08D2}" type="pres">
      <dgm:prSet presAssocID="{C7F2A5CD-D64B-4B2C-BB17-E0716656ADA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7DA68B-32CC-4CBF-96D2-D0DC01DA8949}" type="pres">
      <dgm:prSet presAssocID="{C7F2A5CD-D64B-4B2C-BB17-E0716656ADA7}" presName="children" presStyleCnt="0"/>
      <dgm:spPr/>
    </dgm:pt>
    <dgm:pt modelId="{5C1FB2ED-2FA0-48ED-9B78-2B5067AC0733}" type="pres">
      <dgm:prSet presAssocID="{C7F2A5CD-D64B-4B2C-BB17-E0716656ADA7}" presName="child1group" presStyleCnt="0"/>
      <dgm:spPr/>
    </dgm:pt>
    <dgm:pt modelId="{5DBC5C01-EFFA-4A80-ABF6-25F7650D8456}" type="pres">
      <dgm:prSet presAssocID="{C7F2A5CD-D64B-4B2C-BB17-E0716656ADA7}" presName="child1" presStyleLbl="bgAcc1" presStyleIdx="0" presStyleCnt="4" custScaleX="154477"/>
      <dgm:spPr/>
    </dgm:pt>
    <dgm:pt modelId="{9F8A21FB-5A41-4A4B-970A-CFB60D936D8F}" type="pres">
      <dgm:prSet presAssocID="{C7F2A5CD-D64B-4B2C-BB17-E0716656ADA7}" presName="child1Text" presStyleLbl="bgAcc1" presStyleIdx="0" presStyleCnt="4">
        <dgm:presLayoutVars>
          <dgm:bulletEnabled val="1"/>
        </dgm:presLayoutVars>
      </dgm:prSet>
      <dgm:spPr/>
    </dgm:pt>
    <dgm:pt modelId="{309AAD5B-1873-49D9-B5B1-B00FAC498FCC}" type="pres">
      <dgm:prSet presAssocID="{C7F2A5CD-D64B-4B2C-BB17-E0716656ADA7}" presName="child2group" presStyleCnt="0"/>
      <dgm:spPr/>
    </dgm:pt>
    <dgm:pt modelId="{36D884A6-9411-41E8-9C13-42A853A9046D}" type="pres">
      <dgm:prSet presAssocID="{C7F2A5CD-D64B-4B2C-BB17-E0716656ADA7}" presName="child2" presStyleLbl="bgAcc1" presStyleIdx="1" presStyleCnt="4" custScaleX="154477"/>
      <dgm:spPr/>
    </dgm:pt>
    <dgm:pt modelId="{C412C0D2-DF0C-4AEB-BF27-ADD2028F6F2D}" type="pres">
      <dgm:prSet presAssocID="{C7F2A5CD-D64B-4B2C-BB17-E0716656ADA7}" presName="child2Text" presStyleLbl="bgAcc1" presStyleIdx="1" presStyleCnt="4">
        <dgm:presLayoutVars>
          <dgm:bulletEnabled val="1"/>
        </dgm:presLayoutVars>
      </dgm:prSet>
      <dgm:spPr/>
    </dgm:pt>
    <dgm:pt modelId="{8B5E4C9C-9DD7-4AFB-8C95-FB568DFA4465}" type="pres">
      <dgm:prSet presAssocID="{C7F2A5CD-D64B-4B2C-BB17-E0716656ADA7}" presName="child3group" presStyleCnt="0"/>
      <dgm:spPr/>
    </dgm:pt>
    <dgm:pt modelId="{F3CC578B-1B9B-433E-9209-112956D4A8F9}" type="pres">
      <dgm:prSet presAssocID="{C7F2A5CD-D64B-4B2C-BB17-E0716656ADA7}" presName="child3" presStyleLbl="bgAcc1" presStyleIdx="2" presStyleCnt="4" custScaleX="154477"/>
      <dgm:spPr/>
    </dgm:pt>
    <dgm:pt modelId="{705BD3CD-3CE9-4AEF-97B9-EBFB923361C9}" type="pres">
      <dgm:prSet presAssocID="{C7F2A5CD-D64B-4B2C-BB17-E0716656ADA7}" presName="child3Text" presStyleLbl="bgAcc1" presStyleIdx="2" presStyleCnt="4">
        <dgm:presLayoutVars>
          <dgm:bulletEnabled val="1"/>
        </dgm:presLayoutVars>
      </dgm:prSet>
      <dgm:spPr/>
    </dgm:pt>
    <dgm:pt modelId="{21B39642-372C-4C2A-A535-D88BDDEA3091}" type="pres">
      <dgm:prSet presAssocID="{C7F2A5CD-D64B-4B2C-BB17-E0716656ADA7}" presName="child4group" presStyleCnt="0"/>
      <dgm:spPr/>
    </dgm:pt>
    <dgm:pt modelId="{6F262437-18AE-463F-8C83-37AC944D9FEF}" type="pres">
      <dgm:prSet presAssocID="{C7F2A5CD-D64B-4B2C-BB17-E0716656ADA7}" presName="child4" presStyleLbl="bgAcc1" presStyleIdx="3" presStyleCnt="4" custScaleX="154477"/>
      <dgm:spPr/>
    </dgm:pt>
    <dgm:pt modelId="{3A03FC1F-E330-4868-9072-54D02AE17C17}" type="pres">
      <dgm:prSet presAssocID="{C7F2A5CD-D64B-4B2C-BB17-E0716656ADA7}" presName="child4Text" presStyleLbl="bgAcc1" presStyleIdx="3" presStyleCnt="4">
        <dgm:presLayoutVars>
          <dgm:bulletEnabled val="1"/>
        </dgm:presLayoutVars>
      </dgm:prSet>
      <dgm:spPr/>
    </dgm:pt>
    <dgm:pt modelId="{F0671DAD-01F7-4FAC-98DB-2822190AAF7F}" type="pres">
      <dgm:prSet presAssocID="{C7F2A5CD-D64B-4B2C-BB17-E0716656ADA7}" presName="childPlaceholder" presStyleCnt="0"/>
      <dgm:spPr/>
    </dgm:pt>
    <dgm:pt modelId="{A20F5AFF-9A72-4A16-A24F-CFF8962E6DEA}" type="pres">
      <dgm:prSet presAssocID="{C7F2A5CD-D64B-4B2C-BB17-E0716656ADA7}" presName="circle" presStyleCnt="0"/>
      <dgm:spPr/>
    </dgm:pt>
    <dgm:pt modelId="{FBE487C7-355D-414D-8FB7-DAEF5428528F}" type="pres">
      <dgm:prSet presAssocID="{C7F2A5CD-D64B-4B2C-BB17-E0716656ADA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34D4A1E-F1F5-4F38-8686-49CB1406FDC3}" type="pres">
      <dgm:prSet presAssocID="{C7F2A5CD-D64B-4B2C-BB17-E0716656ADA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788FE37-B14F-41EA-9BD6-AFB8CA38D73D}" type="pres">
      <dgm:prSet presAssocID="{C7F2A5CD-D64B-4B2C-BB17-E0716656ADA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BC42947-5964-4390-B47C-8327B99FC754}" type="pres">
      <dgm:prSet presAssocID="{C7F2A5CD-D64B-4B2C-BB17-E0716656ADA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B9493A5-6DE6-4AE9-A5E8-DFF1EDCB8C01}" type="pres">
      <dgm:prSet presAssocID="{C7F2A5CD-D64B-4B2C-BB17-E0716656ADA7}" presName="quadrantPlaceholder" presStyleCnt="0"/>
      <dgm:spPr/>
    </dgm:pt>
    <dgm:pt modelId="{8F8A70A8-172D-4258-8D5F-A94A728B74FF}" type="pres">
      <dgm:prSet presAssocID="{C7F2A5CD-D64B-4B2C-BB17-E0716656ADA7}" presName="center1" presStyleLbl="fgShp" presStyleIdx="0" presStyleCnt="2"/>
      <dgm:spPr/>
    </dgm:pt>
    <dgm:pt modelId="{AE7CA2A5-5B01-46ED-B775-D1CE04CCCD52}" type="pres">
      <dgm:prSet presAssocID="{C7F2A5CD-D64B-4B2C-BB17-E0716656ADA7}" presName="center2" presStyleLbl="fgShp" presStyleIdx="1" presStyleCnt="2"/>
      <dgm:spPr/>
    </dgm:pt>
  </dgm:ptLst>
  <dgm:cxnLst>
    <dgm:cxn modelId="{AD422601-5E1A-4886-BD21-10ED63FFC9D7}" type="presOf" srcId="{7CF6D98F-5518-4DA5-851F-78E393DE6016}" destId="{C412C0D2-DF0C-4AEB-BF27-ADD2028F6F2D}" srcOrd="1" destOrd="3" presId="urn:microsoft.com/office/officeart/2005/8/layout/cycle4"/>
    <dgm:cxn modelId="{431FF204-D15E-4BD3-A285-3FEF9AB040F8}" type="presOf" srcId="{018C304D-EEE6-4C89-B7EC-E213F11AA7A1}" destId="{FBC42947-5964-4390-B47C-8327B99FC754}" srcOrd="0" destOrd="0" presId="urn:microsoft.com/office/officeart/2005/8/layout/cycle4"/>
    <dgm:cxn modelId="{5128960E-0E1F-43C7-BD8A-60E8A4CD430E}" type="presOf" srcId="{05AC7F5B-8B59-40BF-8FF6-385BD1BA734B}" destId="{705BD3CD-3CE9-4AEF-97B9-EBFB923361C9}" srcOrd="1" destOrd="1" presId="urn:microsoft.com/office/officeart/2005/8/layout/cycle4"/>
    <dgm:cxn modelId="{05B95F11-2E8E-4532-97AA-37534A240650}" srcId="{D93CB74B-1341-4DDF-9A5C-086C61DAC7E0}" destId="{FCC23948-5BD5-46C2-9864-AF9B52F564B8}" srcOrd="1" destOrd="0" parTransId="{49241F38-B6B9-48A8-8913-167CAE792C21}" sibTransId="{B31EA243-5D12-4A60-A493-80B39599B82D}"/>
    <dgm:cxn modelId="{2D9FDD13-ECC0-486E-AC23-56968F9DCED3}" type="presOf" srcId="{2112119D-8CDC-4C34-ABE6-71643234015E}" destId="{3A03FC1F-E330-4868-9072-54D02AE17C17}" srcOrd="1" destOrd="1" presId="urn:microsoft.com/office/officeart/2005/8/layout/cycle4"/>
    <dgm:cxn modelId="{EFFFBF1C-7558-4BB2-8A65-4999C409588E}" type="presOf" srcId="{DB25F7E2-BE7F-44D6-A266-9F6454C402BC}" destId="{6F262437-18AE-463F-8C83-37AC944D9FEF}" srcOrd="0" destOrd="0" presId="urn:microsoft.com/office/officeart/2005/8/layout/cycle4"/>
    <dgm:cxn modelId="{6EB30E1D-5D49-4579-A5E2-58487F0A9DA0}" srcId="{2ECB9095-DCD1-427B-B230-150536D539D2}" destId="{59FDD989-BEEF-48FD-82BE-5F321F51BABD}" srcOrd="2" destOrd="0" parTransId="{396DA2D0-697A-48B4-8FD7-CF9479F491CA}" sibTransId="{613EB750-0764-4984-B601-68A7604BFFF7}"/>
    <dgm:cxn modelId="{EAF95730-F419-4D32-B896-D2F147284658}" type="presOf" srcId="{7501C09F-F6AF-47C7-B319-4A5973762254}" destId="{C412C0D2-DF0C-4AEB-BF27-ADD2028F6F2D}" srcOrd="1" destOrd="4" presId="urn:microsoft.com/office/officeart/2005/8/layout/cycle4"/>
    <dgm:cxn modelId="{06523C3C-F00D-4A04-BB87-6F8B944434A1}" type="presOf" srcId="{33034BD5-05C0-444E-A14C-62E7EAA18348}" destId="{9F8A21FB-5A41-4A4B-970A-CFB60D936D8F}" srcOrd="1" destOrd="3" presId="urn:microsoft.com/office/officeart/2005/8/layout/cycle4"/>
    <dgm:cxn modelId="{D2FB973C-8B5C-417C-8237-A7D320642023}" type="presOf" srcId="{3B15BDB4-38D0-4F76-8784-BD7702C0A18C}" destId="{9F8A21FB-5A41-4A4B-970A-CFB60D936D8F}" srcOrd="1" destOrd="4" presId="urn:microsoft.com/office/officeart/2005/8/layout/cycle4"/>
    <dgm:cxn modelId="{39457F5F-BD3A-467F-9099-82EC98885BB1}" type="presOf" srcId="{7CF6D98F-5518-4DA5-851F-78E393DE6016}" destId="{36D884A6-9411-41E8-9C13-42A853A9046D}" srcOrd="0" destOrd="3" presId="urn:microsoft.com/office/officeart/2005/8/layout/cycle4"/>
    <dgm:cxn modelId="{EBAEAD60-BB30-4428-AF22-1A64C03ECE52}" type="presOf" srcId="{67494C9F-03E2-4E60-9164-14FD5AB3A7F9}" destId="{9F8A21FB-5A41-4A4B-970A-CFB60D936D8F}" srcOrd="1" destOrd="1" presId="urn:microsoft.com/office/officeart/2005/8/layout/cycle4"/>
    <dgm:cxn modelId="{BA498D44-6946-4EA7-99DF-6A4D60178809}" type="presOf" srcId="{FCC23948-5BD5-46C2-9864-AF9B52F564B8}" destId="{36D884A6-9411-41E8-9C13-42A853A9046D}" srcOrd="0" destOrd="1" presId="urn:microsoft.com/office/officeart/2005/8/layout/cycle4"/>
    <dgm:cxn modelId="{CAF55D68-BD46-443C-8FFE-0F14D5C5C298}" srcId="{018C304D-EEE6-4C89-B7EC-E213F11AA7A1}" destId="{2112119D-8CDC-4C34-ABE6-71643234015E}" srcOrd="1" destOrd="0" parTransId="{3B0D0E21-21BA-4B38-A519-CA72B5B4B1A3}" sibTransId="{CD568F64-70B1-4F33-B69F-6A252B4F1B86}"/>
    <dgm:cxn modelId="{0BEE3A49-AADF-4D12-B20C-3C63C5C7E99F}" srcId="{018C304D-EEE6-4C89-B7EC-E213F11AA7A1}" destId="{FA2BAF41-D45F-4CC4-9537-DEF08870AA03}" srcOrd="2" destOrd="0" parTransId="{C2CD9F7F-820A-458A-A41D-6E1CF7C21B1E}" sibTransId="{3AA78833-1932-4D5A-A3EB-131BA4BFC744}"/>
    <dgm:cxn modelId="{813DC74B-C634-404E-AB8E-6F0B92E8C1CD}" type="presOf" srcId="{FA2BAF41-D45F-4CC4-9537-DEF08870AA03}" destId="{6F262437-18AE-463F-8C83-37AC944D9FEF}" srcOrd="0" destOrd="2" presId="urn:microsoft.com/office/officeart/2005/8/layout/cycle4"/>
    <dgm:cxn modelId="{7430556C-725D-417B-9DE9-7C7DF4FD16E9}" srcId="{2ECB9095-DCD1-427B-B230-150536D539D2}" destId="{6C86C887-1F54-4F28-8514-EB945AE9A5F2}" srcOrd="0" destOrd="0" parTransId="{ADACC477-8671-445B-A2DD-C2150C9C9F55}" sibTransId="{B20FDDCA-516B-4926-B1BC-3C5E6F26AA48}"/>
    <dgm:cxn modelId="{7A59A86E-A531-4048-89DF-0B15FE0C7AFB}" type="presOf" srcId="{D03CD1C7-BD4B-4C00-B0B4-21BBB95331F0}" destId="{36D884A6-9411-41E8-9C13-42A853A9046D}" srcOrd="0" destOrd="0" presId="urn:microsoft.com/office/officeart/2005/8/layout/cycle4"/>
    <dgm:cxn modelId="{8168B66E-7527-4A22-AE54-5103BD52E937}" type="presOf" srcId="{D93CB74B-1341-4DDF-9A5C-086C61DAC7E0}" destId="{134D4A1E-F1F5-4F38-8686-49CB1406FDC3}" srcOrd="0" destOrd="0" presId="urn:microsoft.com/office/officeart/2005/8/layout/cycle4"/>
    <dgm:cxn modelId="{DFE6E86E-DFD3-461C-88C6-0FFD9A5EC786}" srcId="{018C304D-EEE6-4C89-B7EC-E213F11AA7A1}" destId="{DB25F7E2-BE7F-44D6-A266-9F6454C402BC}" srcOrd="0" destOrd="0" parTransId="{BBF35D37-52CE-4EFA-AE68-5939E96DD465}" sibTransId="{535B9AA0-B217-437A-9953-22105B2B22D0}"/>
    <dgm:cxn modelId="{F46AE64F-9F3A-45E3-88D4-DD602B892612}" type="presOf" srcId="{9E21661F-F907-4C81-8CC0-A43230FDFC26}" destId="{9F8A21FB-5A41-4A4B-970A-CFB60D936D8F}" srcOrd="1" destOrd="0" presId="urn:microsoft.com/office/officeart/2005/8/layout/cycle4"/>
    <dgm:cxn modelId="{F2EB9D73-7A05-4D07-B082-54D21FAA75CC}" type="presOf" srcId="{FA2BAF41-D45F-4CC4-9537-DEF08870AA03}" destId="{3A03FC1F-E330-4868-9072-54D02AE17C17}" srcOrd="1" destOrd="2" presId="urn:microsoft.com/office/officeart/2005/8/layout/cycle4"/>
    <dgm:cxn modelId="{C2A15158-1FD2-48F2-8F5C-C5B0179187CB}" srcId="{C7F2A5CD-D64B-4B2C-BB17-E0716656ADA7}" destId="{018C304D-EEE6-4C89-B7EC-E213F11AA7A1}" srcOrd="3" destOrd="0" parTransId="{45FC329D-8609-4180-B476-8DF5CB467936}" sibTransId="{00AA641B-651C-4F5C-A49E-9996FFEFF6EA}"/>
    <dgm:cxn modelId="{6261367E-07EF-4767-9617-6F94BC6E0D55}" srcId="{D93CB74B-1341-4DDF-9A5C-086C61DAC7E0}" destId="{3EFE23FC-71EA-4635-B700-4A64AF502B60}" srcOrd="2" destOrd="0" parTransId="{71FBB1D1-9889-4AE0-AE14-604286C15E0F}" sibTransId="{CF329278-1023-4235-AE56-881BF73E0CC5}"/>
    <dgm:cxn modelId="{FA6F0080-7559-4549-89D8-ABD0BEB0AA98}" srcId="{D93CB74B-1341-4DDF-9A5C-086C61DAC7E0}" destId="{7CF6D98F-5518-4DA5-851F-78E393DE6016}" srcOrd="3" destOrd="0" parTransId="{0908ECB8-52B8-470B-B841-56E495911EE1}" sibTransId="{CE46C314-6931-47DD-B5F3-5685575B71A1}"/>
    <dgm:cxn modelId="{465B3082-8504-454A-8D95-5D8E0009CFF5}" type="presOf" srcId="{59FDD989-BEEF-48FD-82BE-5F321F51BABD}" destId="{F3CC578B-1B9B-433E-9209-112956D4A8F9}" srcOrd="0" destOrd="2" presId="urn:microsoft.com/office/officeart/2005/8/layout/cycle4"/>
    <dgm:cxn modelId="{A367AC82-A9E2-419D-B4FC-FD5BCF6A9040}" type="presOf" srcId="{7E9DB799-7972-42B4-AC10-7316A83FF22F}" destId="{F3CC578B-1B9B-433E-9209-112956D4A8F9}" srcOrd="0" destOrd="3" presId="urn:microsoft.com/office/officeart/2005/8/layout/cycle4"/>
    <dgm:cxn modelId="{4B4BF285-2930-48AC-9F89-41804B6D8A8D}" type="presOf" srcId="{33034BD5-05C0-444E-A14C-62E7EAA18348}" destId="{5DBC5C01-EFFA-4A80-ABF6-25F7650D8456}" srcOrd="0" destOrd="3" presId="urn:microsoft.com/office/officeart/2005/8/layout/cycle4"/>
    <dgm:cxn modelId="{B70D8188-C924-4F8C-B572-B827B3DEEEB2}" srcId="{C7F2A5CD-D64B-4B2C-BB17-E0716656ADA7}" destId="{D93CB74B-1341-4DDF-9A5C-086C61DAC7E0}" srcOrd="1" destOrd="0" parTransId="{B425322F-41A4-4D08-8BFA-BD710BF45B8F}" sibTransId="{315BF75C-8D4D-4C1E-9922-E7D911753864}"/>
    <dgm:cxn modelId="{03CC498B-2273-41FC-A175-E19B1F9B5D05}" srcId="{47F4D699-3A34-4A67-9801-5E33DE8CD3FF}" destId="{33034BD5-05C0-444E-A14C-62E7EAA18348}" srcOrd="3" destOrd="0" parTransId="{64DEF113-A565-4B3A-B132-C0FD459912A6}" sibTransId="{8871C487-8331-495D-9BA1-B43A4F9FBB69}"/>
    <dgm:cxn modelId="{975DF88B-1D14-4073-B1BD-9CDEF0A72C28}" type="presOf" srcId="{3EFE23FC-71EA-4635-B700-4A64AF502B60}" destId="{36D884A6-9411-41E8-9C13-42A853A9046D}" srcOrd="0" destOrd="2" presId="urn:microsoft.com/office/officeart/2005/8/layout/cycle4"/>
    <dgm:cxn modelId="{F87AF88D-A796-4893-936E-BD4942A8C82D}" type="presOf" srcId="{7501C09F-F6AF-47C7-B319-4A5973762254}" destId="{36D884A6-9411-41E8-9C13-42A853A9046D}" srcOrd="0" destOrd="4" presId="urn:microsoft.com/office/officeart/2005/8/layout/cycle4"/>
    <dgm:cxn modelId="{062E5F8F-5C49-4E66-9E19-97F9842E6EA5}" srcId="{C7F2A5CD-D64B-4B2C-BB17-E0716656ADA7}" destId="{2ECB9095-DCD1-427B-B230-150536D539D2}" srcOrd="2" destOrd="0" parTransId="{92EA2A3E-A6E3-4754-8BDD-D83F94C7C948}" sibTransId="{EE21C421-030D-48A0-8E72-ABF6D9452235}"/>
    <dgm:cxn modelId="{E9173D96-18CA-407B-B7D6-B9556204B4F5}" type="presOf" srcId="{6C86C887-1F54-4F28-8514-EB945AE9A5F2}" destId="{705BD3CD-3CE9-4AEF-97B9-EBFB923361C9}" srcOrd="1" destOrd="0" presId="urn:microsoft.com/office/officeart/2005/8/layout/cycle4"/>
    <dgm:cxn modelId="{8C152397-D71C-4DE1-B263-DD318B81226E}" type="presOf" srcId="{67494C9F-03E2-4E60-9164-14FD5AB3A7F9}" destId="{5DBC5C01-EFFA-4A80-ABF6-25F7650D8456}" srcOrd="0" destOrd="1" presId="urn:microsoft.com/office/officeart/2005/8/layout/cycle4"/>
    <dgm:cxn modelId="{74634598-3117-47F4-BBC9-7C3A8BECB7E0}" type="presOf" srcId="{6C86C887-1F54-4F28-8514-EB945AE9A5F2}" destId="{F3CC578B-1B9B-433E-9209-112956D4A8F9}" srcOrd="0" destOrd="0" presId="urn:microsoft.com/office/officeart/2005/8/layout/cycle4"/>
    <dgm:cxn modelId="{EE476B99-514D-4349-A666-D135E8A5FC1E}" srcId="{47F4D699-3A34-4A67-9801-5E33DE8CD3FF}" destId="{67494C9F-03E2-4E60-9164-14FD5AB3A7F9}" srcOrd="1" destOrd="0" parTransId="{A1615181-BE38-41AF-8253-CCE0893D16DF}" sibTransId="{3C4B6762-C911-45B0-A2C2-845D79DF014E}"/>
    <dgm:cxn modelId="{6F6094A3-20D3-4758-A1B1-A7DF50192859}" type="presOf" srcId="{7E9DB799-7972-42B4-AC10-7316A83FF22F}" destId="{705BD3CD-3CE9-4AEF-97B9-EBFB923361C9}" srcOrd="1" destOrd="3" presId="urn:microsoft.com/office/officeart/2005/8/layout/cycle4"/>
    <dgm:cxn modelId="{45FF33A8-57E4-4751-845D-062B1D453185}" type="presOf" srcId="{FCC23948-5BD5-46C2-9864-AF9B52F564B8}" destId="{C412C0D2-DF0C-4AEB-BF27-ADD2028F6F2D}" srcOrd="1" destOrd="1" presId="urn:microsoft.com/office/officeart/2005/8/layout/cycle4"/>
    <dgm:cxn modelId="{A8C608AF-2C2C-4F22-A34B-94B2359C2BFD}" srcId="{C7F2A5CD-D64B-4B2C-BB17-E0716656ADA7}" destId="{47F4D699-3A34-4A67-9801-5E33DE8CD3FF}" srcOrd="0" destOrd="0" parTransId="{BCF35AF4-94C9-49DA-AAD2-45F17092C6C9}" sibTransId="{13CA78C4-F5AF-400A-9548-F6662B9F3A5F}"/>
    <dgm:cxn modelId="{D02464AF-6C4C-47FC-8233-D4B22F9B68E5}" srcId="{D93CB74B-1341-4DDF-9A5C-086C61DAC7E0}" destId="{D03CD1C7-BD4B-4C00-B0B4-21BBB95331F0}" srcOrd="0" destOrd="0" parTransId="{36418760-871C-4B05-A89E-FEFBD2DA750F}" sibTransId="{1B10B6B5-09B8-46F7-8168-06CD08F9213B}"/>
    <dgm:cxn modelId="{92ADF4B1-E199-4311-9E48-9A3637DBF451}" type="presOf" srcId="{47F4D699-3A34-4A67-9801-5E33DE8CD3FF}" destId="{FBE487C7-355D-414D-8FB7-DAEF5428528F}" srcOrd="0" destOrd="0" presId="urn:microsoft.com/office/officeart/2005/8/layout/cycle4"/>
    <dgm:cxn modelId="{586DDBB5-A828-4E3B-A312-9513544921AF}" type="presOf" srcId="{2ECB9095-DCD1-427B-B230-150536D539D2}" destId="{E788FE37-B14F-41EA-9BD6-AFB8CA38D73D}" srcOrd="0" destOrd="0" presId="urn:microsoft.com/office/officeart/2005/8/layout/cycle4"/>
    <dgm:cxn modelId="{4F2DC8B9-5EC7-4113-B0A9-BD1C54232ED2}" type="presOf" srcId="{3D73015B-F572-4F7E-BE12-D11BD2BAD6B3}" destId="{5DBC5C01-EFFA-4A80-ABF6-25F7650D8456}" srcOrd="0" destOrd="2" presId="urn:microsoft.com/office/officeart/2005/8/layout/cycle4"/>
    <dgm:cxn modelId="{2256DDBA-480D-44DA-A7C6-7518DFE9ABA6}" srcId="{47F4D699-3A34-4A67-9801-5E33DE8CD3FF}" destId="{3B15BDB4-38D0-4F76-8784-BD7702C0A18C}" srcOrd="4" destOrd="0" parTransId="{95313CD2-0453-409A-9FF9-40FAF8D046B4}" sibTransId="{7BFC6ABE-4F79-4108-9D3B-2944B21D2940}"/>
    <dgm:cxn modelId="{EEBEACC2-47AD-41F3-AE73-796043A3640C}" type="presOf" srcId="{2112119D-8CDC-4C34-ABE6-71643234015E}" destId="{6F262437-18AE-463F-8C83-37AC944D9FEF}" srcOrd="0" destOrd="1" presId="urn:microsoft.com/office/officeart/2005/8/layout/cycle4"/>
    <dgm:cxn modelId="{552579C7-BE78-4C0E-80F3-9CBC818D11DF}" srcId="{018C304D-EEE6-4C89-B7EC-E213F11AA7A1}" destId="{20B6653F-1789-403B-AC15-9DFCD8412AB8}" srcOrd="3" destOrd="0" parTransId="{38E1ACDE-665F-415F-BDBC-90C5D1057972}" sibTransId="{A58D42D5-D7FF-4452-921A-0F0F433207BE}"/>
    <dgm:cxn modelId="{B1A5DCCA-7470-48C0-91AE-1CFC10791E73}" type="presOf" srcId="{05AC7F5B-8B59-40BF-8FF6-385BD1BA734B}" destId="{F3CC578B-1B9B-433E-9209-112956D4A8F9}" srcOrd="0" destOrd="1" presId="urn:microsoft.com/office/officeart/2005/8/layout/cycle4"/>
    <dgm:cxn modelId="{3FA938DA-876F-4A56-88A0-8A94867C381D}" srcId="{2ECB9095-DCD1-427B-B230-150536D539D2}" destId="{7E9DB799-7972-42B4-AC10-7316A83FF22F}" srcOrd="3" destOrd="0" parTransId="{51F3955E-52B0-4CA2-BF22-53CF01DB83F5}" sibTransId="{7BF584EE-FCFD-45C0-8DC2-0CA4535348BA}"/>
    <dgm:cxn modelId="{428029DB-671D-42B5-A85A-06CFDA4D38FA}" srcId="{47F4D699-3A34-4A67-9801-5E33DE8CD3FF}" destId="{9E21661F-F907-4C81-8CC0-A43230FDFC26}" srcOrd="0" destOrd="0" parTransId="{599FB4DA-720B-4A6B-A46D-698D0728846F}" sibTransId="{29C5B79F-87DB-4904-AF51-E26BC6C2569A}"/>
    <dgm:cxn modelId="{F79430DB-5280-4D9F-B091-FDEF668FC1CA}" type="presOf" srcId="{3D73015B-F572-4F7E-BE12-D11BD2BAD6B3}" destId="{9F8A21FB-5A41-4A4B-970A-CFB60D936D8F}" srcOrd="1" destOrd="2" presId="urn:microsoft.com/office/officeart/2005/8/layout/cycle4"/>
    <dgm:cxn modelId="{449999DD-DF05-453F-81C4-5DF2E9720B18}" srcId="{47F4D699-3A34-4A67-9801-5E33DE8CD3FF}" destId="{3D73015B-F572-4F7E-BE12-D11BD2BAD6B3}" srcOrd="2" destOrd="0" parTransId="{A5798AD2-D14C-4EF2-8CB2-5EA65F61B696}" sibTransId="{87A58FC9-A771-41AB-A324-0F2A36123A93}"/>
    <dgm:cxn modelId="{7D0927E0-6E53-46AE-8351-1B3EFFEB88D3}" srcId="{D93CB74B-1341-4DDF-9A5C-086C61DAC7E0}" destId="{7501C09F-F6AF-47C7-B319-4A5973762254}" srcOrd="4" destOrd="0" parTransId="{48753444-267B-43FE-AC3D-3E8C6A4D25F5}" sibTransId="{A909E7CB-1B33-42B8-87DA-4F9BEB59AFD5}"/>
    <dgm:cxn modelId="{691F78E2-803B-4C3E-9657-6949C6FD506C}" type="presOf" srcId="{20B6653F-1789-403B-AC15-9DFCD8412AB8}" destId="{6F262437-18AE-463F-8C83-37AC944D9FEF}" srcOrd="0" destOrd="3" presId="urn:microsoft.com/office/officeart/2005/8/layout/cycle4"/>
    <dgm:cxn modelId="{27AEC2E8-9CC8-4928-ADB9-E5704701CBFA}" type="presOf" srcId="{3EFE23FC-71EA-4635-B700-4A64AF502B60}" destId="{C412C0D2-DF0C-4AEB-BF27-ADD2028F6F2D}" srcOrd="1" destOrd="2" presId="urn:microsoft.com/office/officeart/2005/8/layout/cycle4"/>
    <dgm:cxn modelId="{30A82EEB-C6FB-4246-963B-E3D107CD86FF}" type="presOf" srcId="{C7F2A5CD-D64B-4B2C-BB17-E0716656ADA7}" destId="{F9844D8A-8B2A-4A20-B697-BBACFF4A08D2}" srcOrd="0" destOrd="0" presId="urn:microsoft.com/office/officeart/2005/8/layout/cycle4"/>
    <dgm:cxn modelId="{69C4C1ED-F005-40FD-B8E6-A7274C71E6BE}" type="presOf" srcId="{DB25F7E2-BE7F-44D6-A266-9F6454C402BC}" destId="{3A03FC1F-E330-4868-9072-54D02AE17C17}" srcOrd="1" destOrd="0" presId="urn:microsoft.com/office/officeart/2005/8/layout/cycle4"/>
    <dgm:cxn modelId="{F6FBBEF1-3BF3-4BFC-915F-4E3BA61728AA}" type="presOf" srcId="{9E21661F-F907-4C81-8CC0-A43230FDFC26}" destId="{5DBC5C01-EFFA-4A80-ABF6-25F7650D8456}" srcOrd="0" destOrd="0" presId="urn:microsoft.com/office/officeart/2005/8/layout/cycle4"/>
    <dgm:cxn modelId="{4FEDA5F4-66C4-41E7-8378-3EFCA3A76797}" type="presOf" srcId="{3B15BDB4-38D0-4F76-8784-BD7702C0A18C}" destId="{5DBC5C01-EFFA-4A80-ABF6-25F7650D8456}" srcOrd="0" destOrd="4" presId="urn:microsoft.com/office/officeart/2005/8/layout/cycle4"/>
    <dgm:cxn modelId="{3FA8B7F4-62B9-4B87-9B02-273BD8878C0F}" srcId="{2ECB9095-DCD1-427B-B230-150536D539D2}" destId="{05AC7F5B-8B59-40BF-8FF6-385BD1BA734B}" srcOrd="1" destOrd="0" parTransId="{C349D70B-53EB-48E9-A276-1759371C11D4}" sibTransId="{D0AC8336-C1D4-481B-9360-8CFB74F4F48F}"/>
    <dgm:cxn modelId="{8D1168F6-C0C0-42B3-8132-3521FCEFA779}" type="presOf" srcId="{20B6653F-1789-403B-AC15-9DFCD8412AB8}" destId="{3A03FC1F-E330-4868-9072-54D02AE17C17}" srcOrd="1" destOrd="3" presId="urn:microsoft.com/office/officeart/2005/8/layout/cycle4"/>
    <dgm:cxn modelId="{8378DCF8-9425-4556-A201-CB7129AE2F78}" type="presOf" srcId="{D03CD1C7-BD4B-4C00-B0B4-21BBB95331F0}" destId="{C412C0D2-DF0C-4AEB-BF27-ADD2028F6F2D}" srcOrd="1" destOrd="0" presId="urn:microsoft.com/office/officeart/2005/8/layout/cycle4"/>
    <dgm:cxn modelId="{169CEAFA-4CCE-4BE7-AD68-2EC1EDFD47E5}" type="presOf" srcId="{59FDD989-BEEF-48FD-82BE-5F321F51BABD}" destId="{705BD3CD-3CE9-4AEF-97B9-EBFB923361C9}" srcOrd="1" destOrd="2" presId="urn:microsoft.com/office/officeart/2005/8/layout/cycle4"/>
    <dgm:cxn modelId="{85003035-9A58-4555-B82F-1C9390B1FF1C}" type="presParOf" srcId="{F9844D8A-8B2A-4A20-B697-BBACFF4A08D2}" destId="{937DA68B-32CC-4CBF-96D2-D0DC01DA8949}" srcOrd="0" destOrd="0" presId="urn:microsoft.com/office/officeart/2005/8/layout/cycle4"/>
    <dgm:cxn modelId="{723217EA-B8E1-489F-9E62-AE398C14A908}" type="presParOf" srcId="{937DA68B-32CC-4CBF-96D2-D0DC01DA8949}" destId="{5C1FB2ED-2FA0-48ED-9B78-2B5067AC0733}" srcOrd="0" destOrd="0" presId="urn:microsoft.com/office/officeart/2005/8/layout/cycle4"/>
    <dgm:cxn modelId="{0F8441DB-0DE2-4A4C-B11D-4393C456227E}" type="presParOf" srcId="{5C1FB2ED-2FA0-48ED-9B78-2B5067AC0733}" destId="{5DBC5C01-EFFA-4A80-ABF6-25F7650D8456}" srcOrd="0" destOrd="0" presId="urn:microsoft.com/office/officeart/2005/8/layout/cycle4"/>
    <dgm:cxn modelId="{7CB62A74-16FB-4639-A6EB-CA5E78B9FDFC}" type="presParOf" srcId="{5C1FB2ED-2FA0-48ED-9B78-2B5067AC0733}" destId="{9F8A21FB-5A41-4A4B-970A-CFB60D936D8F}" srcOrd="1" destOrd="0" presId="urn:microsoft.com/office/officeart/2005/8/layout/cycle4"/>
    <dgm:cxn modelId="{3454D4A2-D962-4CCA-B384-2D781C985E71}" type="presParOf" srcId="{937DA68B-32CC-4CBF-96D2-D0DC01DA8949}" destId="{309AAD5B-1873-49D9-B5B1-B00FAC498FCC}" srcOrd="1" destOrd="0" presId="urn:microsoft.com/office/officeart/2005/8/layout/cycle4"/>
    <dgm:cxn modelId="{979CB6CA-DFA9-469E-BF45-78CA57927EF9}" type="presParOf" srcId="{309AAD5B-1873-49D9-B5B1-B00FAC498FCC}" destId="{36D884A6-9411-41E8-9C13-42A853A9046D}" srcOrd="0" destOrd="0" presId="urn:microsoft.com/office/officeart/2005/8/layout/cycle4"/>
    <dgm:cxn modelId="{3CE74357-F819-41A0-B9F0-37FFDA04DF2E}" type="presParOf" srcId="{309AAD5B-1873-49D9-B5B1-B00FAC498FCC}" destId="{C412C0D2-DF0C-4AEB-BF27-ADD2028F6F2D}" srcOrd="1" destOrd="0" presId="urn:microsoft.com/office/officeart/2005/8/layout/cycle4"/>
    <dgm:cxn modelId="{6F76F847-299D-476D-8878-B53074D70A53}" type="presParOf" srcId="{937DA68B-32CC-4CBF-96D2-D0DC01DA8949}" destId="{8B5E4C9C-9DD7-4AFB-8C95-FB568DFA4465}" srcOrd="2" destOrd="0" presId="urn:microsoft.com/office/officeart/2005/8/layout/cycle4"/>
    <dgm:cxn modelId="{293301FB-72CF-4B25-A5C4-DB877E252DB0}" type="presParOf" srcId="{8B5E4C9C-9DD7-4AFB-8C95-FB568DFA4465}" destId="{F3CC578B-1B9B-433E-9209-112956D4A8F9}" srcOrd="0" destOrd="0" presId="urn:microsoft.com/office/officeart/2005/8/layout/cycle4"/>
    <dgm:cxn modelId="{DA2BB2D8-362C-42E6-B3E1-217EF14E8530}" type="presParOf" srcId="{8B5E4C9C-9DD7-4AFB-8C95-FB568DFA4465}" destId="{705BD3CD-3CE9-4AEF-97B9-EBFB923361C9}" srcOrd="1" destOrd="0" presId="urn:microsoft.com/office/officeart/2005/8/layout/cycle4"/>
    <dgm:cxn modelId="{300E1170-052A-4AB9-9DF0-CB2FBC45EFBF}" type="presParOf" srcId="{937DA68B-32CC-4CBF-96D2-D0DC01DA8949}" destId="{21B39642-372C-4C2A-A535-D88BDDEA3091}" srcOrd="3" destOrd="0" presId="urn:microsoft.com/office/officeart/2005/8/layout/cycle4"/>
    <dgm:cxn modelId="{D2B91BD6-BDD6-4E74-B1FE-094BA9044812}" type="presParOf" srcId="{21B39642-372C-4C2A-A535-D88BDDEA3091}" destId="{6F262437-18AE-463F-8C83-37AC944D9FEF}" srcOrd="0" destOrd="0" presId="urn:microsoft.com/office/officeart/2005/8/layout/cycle4"/>
    <dgm:cxn modelId="{C9DF7CA2-2781-430D-BB8F-B41136C31384}" type="presParOf" srcId="{21B39642-372C-4C2A-A535-D88BDDEA3091}" destId="{3A03FC1F-E330-4868-9072-54D02AE17C17}" srcOrd="1" destOrd="0" presId="urn:microsoft.com/office/officeart/2005/8/layout/cycle4"/>
    <dgm:cxn modelId="{1B0DE49D-2F72-457F-89C1-868E4C11C707}" type="presParOf" srcId="{937DA68B-32CC-4CBF-96D2-D0DC01DA8949}" destId="{F0671DAD-01F7-4FAC-98DB-2822190AAF7F}" srcOrd="4" destOrd="0" presId="urn:microsoft.com/office/officeart/2005/8/layout/cycle4"/>
    <dgm:cxn modelId="{225776FB-D1FF-451C-9F40-09D296EB2841}" type="presParOf" srcId="{F9844D8A-8B2A-4A20-B697-BBACFF4A08D2}" destId="{A20F5AFF-9A72-4A16-A24F-CFF8962E6DEA}" srcOrd="1" destOrd="0" presId="urn:microsoft.com/office/officeart/2005/8/layout/cycle4"/>
    <dgm:cxn modelId="{6308E515-E299-4673-BD00-AA5F764A61E0}" type="presParOf" srcId="{A20F5AFF-9A72-4A16-A24F-CFF8962E6DEA}" destId="{FBE487C7-355D-414D-8FB7-DAEF5428528F}" srcOrd="0" destOrd="0" presId="urn:microsoft.com/office/officeart/2005/8/layout/cycle4"/>
    <dgm:cxn modelId="{E5B022C6-7856-4DE6-AB84-6BDD911EAEAD}" type="presParOf" srcId="{A20F5AFF-9A72-4A16-A24F-CFF8962E6DEA}" destId="{134D4A1E-F1F5-4F38-8686-49CB1406FDC3}" srcOrd="1" destOrd="0" presId="urn:microsoft.com/office/officeart/2005/8/layout/cycle4"/>
    <dgm:cxn modelId="{E642B6A0-3A2E-46B7-8AE8-B62C1261252E}" type="presParOf" srcId="{A20F5AFF-9A72-4A16-A24F-CFF8962E6DEA}" destId="{E788FE37-B14F-41EA-9BD6-AFB8CA38D73D}" srcOrd="2" destOrd="0" presId="urn:microsoft.com/office/officeart/2005/8/layout/cycle4"/>
    <dgm:cxn modelId="{71AF026C-D99C-4731-890D-B571B505860C}" type="presParOf" srcId="{A20F5AFF-9A72-4A16-A24F-CFF8962E6DEA}" destId="{FBC42947-5964-4390-B47C-8327B99FC754}" srcOrd="3" destOrd="0" presId="urn:microsoft.com/office/officeart/2005/8/layout/cycle4"/>
    <dgm:cxn modelId="{9FD2C1F5-6C7C-4AD2-95D6-DA5BF1E215FA}" type="presParOf" srcId="{A20F5AFF-9A72-4A16-A24F-CFF8962E6DEA}" destId="{1B9493A5-6DE6-4AE9-A5E8-DFF1EDCB8C01}" srcOrd="4" destOrd="0" presId="urn:microsoft.com/office/officeart/2005/8/layout/cycle4"/>
    <dgm:cxn modelId="{CE23444D-7279-4CEE-923C-8CCA43BD354D}" type="presParOf" srcId="{F9844D8A-8B2A-4A20-B697-BBACFF4A08D2}" destId="{8F8A70A8-172D-4258-8D5F-A94A728B74FF}" srcOrd="2" destOrd="0" presId="urn:microsoft.com/office/officeart/2005/8/layout/cycle4"/>
    <dgm:cxn modelId="{B8A32997-6DAC-4C9D-848C-EA9CB3643BE9}" type="presParOf" srcId="{F9844D8A-8B2A-4A20-B697-BBACFF4A08D2}" destId="{AE7CA2A5-5B01-46ED-B775-D1CE04CCCD5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C578B-1B9B-433E-9209-112956D4A8F9}">
      <dsp:nvSpPr>
        <dsp:cNvPr id="0" name=""/>
        <dsp:cNvSpPr/>
      </dsp:nvSpPr>
      <dsp:spPr>
        <a:xfrm>
          <a:off x="4052388" y="2763519"/>
          <a:ext cx="3101304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Análise proativa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Identificação de tendências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Redução de </a:t>
          </a:r>
          <a:r>
            <a:rPr lang="pt-BR" sz="1000" kern="1200" dirty="0" err="1"/>
            <a:t>Churn</a:t>
          </a:r>
          <a:endParaRPr lang="pt-B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Personalização de ofertas</a:t>
          </a:r>
        </a:p>
      </dsp:txBody>
      <dsp:txXfrm>
        <a:off x="5011347" y="3117207"/>
        <a:ext cx="2113779" cy="918226"/>
      </dsp:txXfrm>
    </dsp:sp>
    <dsp:sp modelId="{6F262437-18AE-463F-8C83-37AC944D9FEF}">
      <dsp:nvSpPr>
        <dsp:cNvPr id="0" name=""/>
        <dsp:cNvSpPr/>
      </dsp:nvSpPr>
      <dsp:spPr>
        <a:xfrm>
          <a:off x="776804" y="2763519"/>
          <a:ext cx="3101304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Automatização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Banco de dados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Análises recorrentes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Integração de dados</a:t>
          </a:r>
        </a:p>
      </dsp:txBody>
      <dsp:txXfrm>
        <a:off x="805371" y="3117207"/>
        <a:ext cx="2113779" cy="918226"/>
      </dsp:txXfrm>
    </dsp:sp>
    <dsp:sp modelId="{36D884A6-9411-41E8-9C13-42A853A9046D}">
      <dsp:nvSpPr>
        <dsp:cNvPr id="0" name=""/>
        <dsp:cNvSpPr/>
      </dsp:nvSpPr>
      <dsp:spPr>
        <a:xfrm>
          <a:off x="4052388" y="0"/>
          <a:ext cx="3101304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Tempo e custo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Potencial de Erros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Acesso a informação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Complexidade de dados</a:t>
          </a:r>
        </a:p>
      </dsp:txBody>
      <dsp:txXfrm>
        <a:off x="5011347" y="28567"/>
        <a:ext cx="2113779" cy="918226"/>
      </dsp:txXfrm>
    </dsp:sp>
    <dsp:sp modelId="{5DBC5C01-EFFA-4A80-ABF6-25F7650D8456}">
      <dsp:nvSpPr>
        <dsp:cNvPr id="0" name=""/>
        <dsp:cNvSpPr/>
      </dsp:nvSpPr>
      <dsp:spPr>
        <a:xfrm>
          <a:off x="776804" y="0"/>
          <a:ext cx="3101304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Elevado volume de dados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Manualidade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Dificuldade na Análise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Falta de visão abrangente</a:t>
          </a:r>
        </a:p>
      </dsp:txBody>
      <dsp:txXfrm>
        <a:off x="805371" y="28567"/>
        <a:ext cx="2113779" cy="918226"/>
      </dsp:txXfrm>
    </dsp:sp>
    <dsp:sp modelId="{FBE487C7-355D-414D-8FB7-DAEF5428528F}">
      <dsp:nvSpPr>
        <dsp:cNvPr id="0" name=""/>
        <dsp:cNvSpPr/>
      </dsp:nvSpPr>
      <dsp:spPr>
        <a:xfrm>
          <a:off x="2164897" y="231647"/>
          <a:ext cx="1759712" cy="1759712"/>
        </a:xfrm>
        <a:prstGeom prst="pieWedg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Cenário atual</a:t>
          </a:r>
        </a:p>
      </dsp:txBody>
      <dsp:txXfrm>
        <a:off x="2680305" y="747055"/>
        <a:ext cx="1244304" cy="1244304"/>
      </dsp:txXfrm>
    </dsp:sp>
    <dsp:sp modelId="{134D4A1E-F1F5-4F38-8686-49CB1406FDC3}">
      <dsp:nvSpPr>
        <dsp:cNvPr id="0" name=""/>
        <dsp:cNvSpPr/>
      </dsp:nvSpPr>
      <dsp:spPr>
        <a:xfrm rot="5400000">
          <a:off x="4005889" y="231647"/>
          <a:ext cx="1759712" cy="1759712"/>
        </a:xfrm>
        <a:prstGeom prst="pieWedg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Dificuldade na execução</a:t>
          </a:r>
        </a:p>
      </dsp:txBody>
      <dsp:txXfrm rot="-5400000">
        <a:off x="4005889" y="747055"/>
        <a:ext cx="1244304" cy="1244304"/>
      </dsp:txXfrm>
    </dsp:sp>
    <dsp:sp modelId="{E788FE37-B14F-41EA-9BD6-AFB8CA38D73D}">
      <dsp:nvSpPr>
        <dsp:cNvPr id="0" name=""/>
        <dsp:cNvSpPr/>
      </dsp:nvSpPr>
      <dsp:spPr>
        <a:xfrm rot="10800000">
          <a:off x="4005889" y="2072640"/>
          <a:ext cx="1759712" cy="1759712"/>
        </a:xfrm>
        <a:prstGeom prst="pieWedg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Oportunidades</a:t>
          </a:r>
        </a:p>
      </dsp:txBody>
      <dsp:txXfrm rot="10800000">
        <a:off x="4005889" y="2072640"/>
        <a:ext cx="1244304" cy="1244304"/>
      </dsp:txXfrm>
    </dsp:sp>
    <dsp:sp modelId="{FBC42947-5964-4390-B47C-8327B99FC754}">
      <dsp:nvSpPr>
        <dsp:cNvPr id="0" name=""/>
        <dsp:cNvSpPr/>
      </dsp:nvSpPr>
      <dsp:spPr>
        <a:xfrm rot="16200000">
          <a:off x="2164897" y="2072640"/>
          <a:ext cx="1759712" cy="1759712"/>
        </a:xfrm>
        <a:prstGeom prst="pieWedg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Demandas para implementação</a:t>
          </a:r>
        </a:p>
      </dsp:txBody>
      <dsp:txXfrm rot="5400000">
        <a:off x="2680305" y="2072640"/>
        <a:ext cx="1244304" cy="1244304"/>
      </dsp:txXfrm>
    </dsp:sp>
    <dsp:sp modelId="{8F8A70A8-172D-4258-8D5F-A94A728B74FF}">
      <dsp:nvSpPr>
        <dsp:cNvPr id="0" name=""/>
        <dsp:cNvSpPr/>
      </dsp:nvSpPr>
      <dsp:spPr>
        <a:xfrm>
          <a:off x="3661465" y="1666240"/>
          <a:ext cx="607568" cy="528320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CA2A5-5B01-46ED-B775-D1CE04CCCD52}">
      <dsp:nvSpPr>
        <dsp:cNvPr id="0" name=""/>
        <dsp:cNvSpPr/>
      </dsp:nvSpPr>
      <dsp:spPr>
        <a:xfrm rot="10800000">
          <a:off x="3661465" y="1869440"/>
          <a:ext cx="607568" cy="528320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65B18A-2C6D-354E-8A6C-63E32FBB5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ADC5B-36E7-6449-9675-A562FE5B2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DF78C7-2F42-DC4A-9303-0DF11F7CC2E9}" type="datetimeFigureOut">
              <a:rPr lang="en-US" altLang="en-US"/>
              <a:pPr>
                <a:defRPr/>
              </a:pPr>
              <a:t>8/4/2023</a:t>
            </a:fld>
            <a:endParaRPr lang="pt-B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87E7D-4EE5-E149-B984-00616B5520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7058-7C79-2842-8F35-F608DFC6D0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2C00E2-8736-6B4F-A828-62A532C2020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E2BF1-8504-7643-8407-E4CECE0E6F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755E9-D22D-E543-AAD9-8B86B4571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F77D21-12EB-F545-8E08-49DFC131AAED}" type="datetimeFigureOut">
              <a:rPr lang="en-US" altLang="en-US"/>
              <a:pPr>
                <a:defRPr/>
              </a:pPr>
              <a:t>8/4/2023</a:t>
            </a:fld>
            <a:endParaRPr lang="pt-BR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6B7FF3-09D5-4A4B-AA34-F29E8B8AC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0EA3F7-8613-5D40-9D8D-6A0C85B7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pt-B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C988-4719-5647-A042-4FF86B2BB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5816-C1DD-E048-97DA-1F9C3342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D0E9D5-86F6-8A49-B06E-2CBD155D9FE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D0E9D5-86F6-8A49-B06E-2CBD155D9FEB}" type="slidenum">
              <a:rPr lang="pt-BR" altLang="en-US" smtClean="0"/>
              <a:pPr>
                <a:defRPr/>
              </a:pPr>
              <a:t>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49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673A8-FDBE-1E40-A3D7-2FE3801BBE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90" y="1175850"/>
            <a:ext cx="7772400" cy="633571"/>
          </a:xfrm>
        </p:spPr>
        <p:txBody>
          <a:bodyPr lIns="0" rIns="0">
            <a:normAutofit/>
          </a:bodyPr>
          <a:lstStyle>
            <a:lvl1pPr algn="r">
              <a:defRPr sz="252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x-none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90" y="1822712"/>
            <a:ext cx="6400800" cy="316607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44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ACFD-F31E-0445-85A5-CF467F95E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890" y="168825"/>
            <a:ext cx="914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7C5D6-341F-0E4D-A4B9-662FD78D6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" y="53008"/>
            <a:ext cx="8923238" cy="486000"/>
          </a:xfrm>
        </p:spPr>
        <p:txBody>
          <a:bodyPr tIns="46800" bIns="0">
            <a:normAutofit/>
          </a:bodyPr>
          <a:lstStyle>
            <a:lvl1pPr algn="l">
              <a:lnSpc>
                <a:spcPts val="1750"/>
              </a:lnSpc>
              <a:defRPr sz="2400" b="1">
                <a:solidFill>
                  <a:srgbClr val="F2732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5" y="568476"/>
            <a:ext cx="8923238" cy="4118429"/>
          </a:xfrm>
        </p:spPr>
        <p:txBody>
          <a:bodyPr>
            <a:normAutofit/>
          </a:bodyPr>
          <a:lstStyle>
            <a:lvl1pPr>
              <a:buClr>
                <a:srgbClr val="F27321"/>
              </a:buClr>
              <a:defRPr sz="16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27321"/>
              </a:buClr>
              <a:defRPr sz="16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F27321"/>
              </a:buClr>
              <a:defRPr sz="16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F27321"/>
              </a:buClr>
              <a:defRPr sz="16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F27321"/>
              </a:buClr>
              <a:defRPr sz="16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A1E4-4961-9C45-9290-3687EAAB96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2477" y="4725988"/>
            <a:ext cx="7634235" cy="271462"/>
          </a:xfrm>
        </p:spPr>
        <p:txBody>
          <a:bodyPr lIns="0" rIns="0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pt-BR" dirty="0"/>
              <a:t>Nota:</a:t>
            </a:r>
            <a:br>
              <a:rPr lang="pt-BR" dirty="0"/>
            </a:br>
            <a:r>
              <a:rPr lang="pt-BR" dirty="0"/>
              <a:t>Fonte: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EE72-265C-964B-AF10-E43DAFEFF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65" y="4725988"/>
            <a:ext cx="257713" cy="271462"/>
          </a:xfrm>
        </p:spPr>
        <p:txBody>
          <a:bodyPr lIns="0" rIns="0"/>
          <a:lstStyle>
            <a:lvl1pPr algn="ctr">
              <a:defRPr sz="72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1606B7C-B426-2341-B443-31418694D586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39BA6-BB62-664F-9C44-64DFE0E1AD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62436" y="168825"/>
            <a:ext cx="914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ED6968-7110-3745-81EA-8F9E0E7C37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8" y="29185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993D-70B8-7C42-8850-52915AADB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575" y="4872038"/>
            <a:ext cx="7577138" cy="271462"/>
          </a:xfrm>
        </p:spPr>
        <p:txBody>
          <a:bodyPr lIns="0" rIns="0"/>
          <a:lstStyle>
            <a:lvl1pPr algn="l">
              <a:defRPr sz="72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pt-BR"/>
              <a:t>Nota:</a:t>
            </a:r>
            <a:br>
              <a:rPr lang="pt-BR"/>
            </a:br>
            <a:r>
              <a:rPr lang="pt-BR"/>
              <a:t>Fonte: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DB40-0EB0-7A44-98DF-E9550819F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5413" y="4872038"/>
            <a:ext cx="284162" cy="271462"/>
          </a:xfrm>
        </p:spPr>
        <p:txBody>
          <a:bodyPr lIns="0" rIns="0"/>
          <a:lstStyle>
            <a:lvl1pPr algn="l">
              <a:defRPr sz="72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E8555EF-5488-4445-AD86-7A98E5061D83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5E9DC-DD75-9445-8077-99B27A2F28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062436" y="168825"/>
            <a:ext cx="914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EB5693C-2F03-3149-9F65-AA5CB0D8CF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BR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83F50C-5826-6A4F-B8F7-00A28B0909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B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DAB6-7A7B-6443-9E01-5D72144A3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92D4-A673-5049-ABDC-15AD7F89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Nota: Fonte: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35C8-6EC2-694D-B15D-E15FFDF4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8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42D6F6-B65A-7D4A-8A56-C25F3B548DF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8" r:id="rId3"/>
    <p:sldLayoutId id="2147483729" r:id="rId4"/>
  </p:sldLayoutIdLst>
  <p:hf hdr="0" dt="0"/>
  <p:txStyles>
    <p:titleStyle>
      <a:lvl1pPr algn="ctr" defTabSz="411163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1116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1116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1116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1116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ctr" defTabSz="411480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22960" algn="ctr" defTabSz="411480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34440" algn="ctr" defTabSz="411480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45920" algn="ctr" defTabSz="411480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07975" indent="-307975" algn="l" defTabSz="4111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8338" indent="-257175" algn="l" defTabSz="4111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8700" indent="-204788" algn="l" defTabSz="4111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39863" indent="-204788" algn="l" defTabSz="4111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51025" indent="-204788" algn="l" defTabSz="4111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7">
            <a:extLst>
              <a:ext uri="{FF2B5EF4-FFF2-40B4-BE49-F238E27FC236}">
                <a16:creationId xmlns:a16="http://schemas.microsoft.com/office/drawing/2014/main" id="{CE10F203-A513-D242-98E0-1BA097617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68655" indent="-257175" eaLnBrk="0" hangingPunct="0"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028700" indent="-205740" eaLnBrk="0" hangingPunct="0"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440180" indent="-205740" eaLnBrk="0" hangingPunct="0"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851660" indent="-205740" eaLnBrk="0" hangingPunct="0"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263140" indent="-205740" defTabSz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674620" indent="-205740" defTabSz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086100" indent="-205740" defTabSz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497580" indent="-205740" defTabSz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BB64E7AC-90FD-9C48-AFD6-0F8FB1A14F2B}" type="slidenum">
              <a:rPr lang="en-US" altLang="en-US" sz="600" smtClean="0">
                <a:solidFill>
                  <a:schemeClr val="bg1">
                    <a:lumMod val="50000"/>
                  </a:schemeClr>
                </a:solidFill>
              </a:rPr>
              <a:pPr eaLnBrk="1" hangingPunct="1">
                <a:defRPr/>
              </a:pPr>
              <a:t>1</a:t>
            </a:fld>
            <a:endParaRPr lang="en-US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66954" y="2071816"/>
            <a:ext cx="4682257" cy="89754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pt-BR" altLang="en-US" dirty="0"/>
              <a:t>Análise RFV</a:t>
            </a:r>
            <a:endParaRPr lang="pt-BR" altLang="en-US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1232738"/>
              </p:ext>
            </p:extLst>
          </p:nvPr>
        </p:nvGraphicFramePr>
        <p:xfrm>
          <a:off x="614429" y="557437"/>
          <a:ext cx="79304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11564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Nota:</a:t>
            </a:r>
            <a:br>
              <a:rPr lang="pt-BR" dirty="0"/>
            </a:br>
            <a:r>
              <a:rPr lang="pt-BR" dirty="0"/>
              <a:t>Fonte: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606B7C-B426-2341-B443-31418694D586}" type="slidenum">
              <a:rPr lang="pt-BR" altLang="en-US" smtClean="0"/>
              <a:pPr>
                <a:defRPr/>
              </a:pPr>
              <a:t>2</a:t>
            </a:fld>
            <a:endParaRPr lang="pt-BR" altLang="en-US" dirty="0"/>
          </a:p>
        </p:txBody>
      </p:sp>
      <p:sp>
        <p:nvSpPr>
          <p:cNvPr id="28" name="Elipse 27"/>
          <p:cNvSpPr/>
          <p:nvPr/>
        </p:nvSpPr>
        <p:spPr>
          <a:xfrm>
            <a:off x="257756" y="1183741"/>
            <a:ext cx="2899201" cy="29241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053731" y="1183741"/>
            <a:ext cx="2367682" cy="23531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14624" y="1183741"/>
            <a:ext cx="1850064" cy="18577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601239" y="1183741"/>
            <a:ext cx="1111435" cy="10993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6662">
            <a:off x="3763325" y="1513295"/>
            <a:ext cx="837960" cy="83796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1" y="2933663"/>
            <a:ext cx="837960" cy="83796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87" y="1597457"/>
            <a:ext cx="695085" cy="69508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57" y="2548462"/>
            <a:ext cx="584228" cy="5842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76" y="2705904"/>
            <a:ext cx="1056653" cy="1056653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7" y="2023134"/>
            <a:ext cx="674409" cy="674409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4515190" y="1728742"/>
            <a:ext cx="1831567" cy="4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1800" dirty="0"/>
              <a:t>SIMPLES</a:t>
            </a:r>
            <a:endParaRPr lang="pt-BR" altLang="en-US" sz="1800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7081597" y="1741465"/>
            <a:ext cx="1831567" cy="4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1800" dirty="0"/>
              <a:t>OBJETIVA</a:t>
            </a:r>
            <a:endParaRPr lang="pt-BR" altLang="en-US" sz="1800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4344192" y="2817432"/>
            <a:ext cx="1831567" cy="4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1800" dirty="0"/>
              <a:t>PADRONIZADA</a:t>
            </a:r>
            <a:endParaRPr lang="pt-BR" altLang="en-US" sz="1800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47" y="1629621"/>
            <a:ext cx="420407" cy="420407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55" y="2890542"/>
            <a:ext cx="583032" cy="583032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6956070" y="2814369"/>
            <a:ext cx="1831567" cy="4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1800" dirty="0"/>
              <a:t>OTIMIZAÇÃO</a:t>
            </a:r>
            <a:endParaRPr lang="pt-BR" altLang="en-US" sz="1800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4007005" y="2174420"/>
            <a:ext cx="1831567" cy="4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900" b="0" dirty="0">
                <a:solidFill>
                  <a:schemeClr val="tx1"/>
                </a:solidFill>
              </a:rPr>
              <a:t>Fácil execução eliminando processos manuais e complexos</a:t>
            </a:r>
            <a:endParaRPr lang="pt-BR" altLang="en-US" sz="900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3828880" y="3324351"/>
            <a:ext cx="2228539" cy="8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900" b="0" dirty="0">
                <a:solidFill>
                  <a:schemeClr val="tx1"/>
                </a:solidFill>
              </a:rPr>
              <a:t>Análises consistentes e confiáveis, evitando discrepâncias nos resultados.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6255017" y="1970274"/>
            <a:ext cx="2228539" cy="8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900" b="0" dirty="0">
                <a:solidFill>
                  <a:schemeClr val="tx1"/>
                </a:solidFill>
              </a:rPr>
              <a:t>Garantir conclusões e insights claros e objetivos.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 txBox="1">
            <a:spLocks/>
          </p:cNvSpPr>
          <p:nvPr/>
        </p:nvSpPr>
        <p:spPr bwMode="auto">
          <a:xfrm>
            <a:off x="6260985" y="3486141"/>
            <a:ext cx="2228539" cy="50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  <a:normAutofit fontScale="92500"/>
          </a:bodyPr>
          <a:lstStyle>
            <a:lvl1pPr algn="l" defTabSz="411163" rtl="0" eaLnBrk="0" fontAlgn="base" hangingPunct="0">
              <a:lnSpc>
                <a:spcPts val="175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2732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11163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296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3444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45920" algn="ctr" defTabSz="411480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pt-BR" altLang="en-US" sz="1000" b="0" dirty="0">
                <a:solidFill>
                  <a:schemeClr val="tx1"/>
                </a:solidFill>
              </a:rPr>
              <a:t>Reduzir o tempo gasto na análise de dados e efetividade no atendimento ao cliente.</a:t>
            </a: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3757046" y="2680809"/>
            <a:ext cx="4677654" cy="167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6048964" y="1318771"/>
            <a:ext cx="0" cy="28973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5" y="123358"/>
            <a:ext cx="6810998" cy="486000"/>
          </a:xfrm>
        </p:spPr>
        <p:txBody>
          <a:bodyPr/>
          <a:lstStyle/>
          <a:p>
            <a:pPr eaLnBrk="1" hangingPunct="1"/>
            <a:r>
              <a:rPr lang="pt-BR" dirty="0"/>
              <a:t>Objetivos </a:t>
            </a:r>
            <a:endParaRPr lang="pt-BR" altLang="en-US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51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352478" y="4743080"/>
            <a:ext cx="257713" cy="271462"/>
          </a:xfrm>
        </p:spPr>
        <p:txBody>
          <a:bodyPr/>
          <a:lstStyle/>
          <a:p>
            <a:pPr>
              <a:defRPr/>
            </a:pPr>
            <a:fld id="{C1606B7C-B426-2341-B443-31418694D586}" type="slidenum">
              <a:rPr lang="pt-BR" altLang="en-US" smtClean="0"/>
              <a:pPr>
                <a:defRPr/>
              </a:pPr>
              <a:t>3</a:t>
            </a:fld>
            <a:endParaRPr lang="pt-B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95C7B8-6D5D-F546-99F8-72C7413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5" y="123358"/>
            <a:ext cx="6810998" cy="486000"/>
          </a:xfrm>
        </p:spPr>
        <p:txBody>
          <a:bodyPr/>
          <a:lstStyle/>
          <a:p>
            <a:pPr eaLnBrk="1" hangingPunct="1"/>
            <a:r>
              <a:rPr lang="pt-BR" altLang="en-US" dirty="0"/>
              <a:t>Etapas do desenvolvimento realizado</a:t>
            </a:r>
            <a:endParaRPr lang="pt-BR" altLang="en-US" dirty="0">
              <a:solidFill>
                <a:srgbClr val="F26F2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23621" y="493080"/>
            <a:ext cx="6893525" cy="7802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100" b="1" u="sng" dirty="0"/>
              <a:t>Execução da ideia: 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100" dirty="0"/>
              <a:t>Desenvolvimento de uma base de dados (BD) em SQL abrigando informações de compras dos clientes.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100" dirty="0"/>
              <a:t>Código em Python para inserção e atualização de novos dados de forma recorrente.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100" dirty="0"/>
              <a:t>Dashboard em </a:t>
            </a:r>
            <a:r>
              <a:rPr lang="pt-BR" sz="1100" dirty="0" err="1"/>
              <a:t>PowerBI</a:t>
            </a:r>
            <a:r>
              <a:rPr lang="pt-BR" sz="1100" dirty="0"/>
              <a:t> para interpretação e tomada de ações dos dados analisados.</a:t>
            </a:r>
            <a:endParaRPr lang="pt-BR" sz="1100" kern="1200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rcRect l="1784" r="1784"/>
          <a:stretch/>
        </p:blipFill>
        <p:spPr>
          <a:xfrm>
            <a:off x="554018" y="1649347"/>
            <a:ext cx="3058295" cy="23605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9899" y="2230514"/>
            <a:ext cx="3413025" cy="1934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rcRect l="1918" r="1918"/>
          <a:stretch/>
        </p:blipFill>
        <p:spPr>
          <a:xfrm>
            <a:off x="3612313" y="2571750"/>
            <a:ext cx="3413025" cy="20252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10" name="CaixaDeTexto 9"/>
          <p:cNvSpPr txBox="1"/>
          <p:nvPr/>
        </p:nvSpPr>
        <p:spPr>
          <a:xfrm rot="21164721">
            <a:off x="2233558" y="1311810"/>
            <a:ext cx="861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Figura 1</a:t>
            </a:r>
          </a:p>
        </p:txBody>
      </p:sp>
      <p:sp>
        <p:nvSpPr>
          <p:cNvPr id="36" name="CaixaDeTexto 35"/>
          <p:cNvSpPr txBox="1"/>
          <p:nvPr/>
        </p:nvSpPr>
        <p:spPr>
          <a:xfrm rot="21164721">
            <a:off x="3853220" y="1854507"/>
            <a:ext cx="869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Figura 2</a:t>
            </a:r>
          </a:p>
        </p:txBody>
      </p:sp>
      <p:sp>
        <p:nvSpPr>
          <p:cNvPr id="39" name="CaixaDeTexto 38"/>
          <p:cNvSpPr txBox="1"/>
          <p:nvPr/>
        </p:nvSpPr>
        <p:spPr>
          <a:xfrm rot="21164721">
            <a:off x="5543682" y="2209745"/>
            <a:ext cx="88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Figura 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04F47E-0E30-4A0D-A928-DBF555539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855" y="968009"/>
            <a:ext cx="2304524" cy="17082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0517D5B-6DA3-4D5E-8864-1037A7B27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855" y="2947485"/>
            <a:ext cx="2304524" cy="14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1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13992</TotalTime>
  <Words>168</Words>
  <Application>Microsoft Office PowerPoint</Application>
  <PresentationFormat>Apresentação na tela (16:9)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Análise RFV</vt:lpstr>
      <vt:lpstr>Objetivos </vt:lpstr>
      <vt:lpstr>Etapas do desenvolvimento realizado</vt:lpstr>
    </vt:vector>
  </TitlesOfParts>
  <Company>Hypermarcas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Henrique Gomes</dc:creator>
  <cp:lastModifiedBy>Diullio Pereira Dos Santos</cp:lastModifiedBy>
  <cp:revision>436</cp:revision>
  <cp:lastPrinted>2017-12-06T11:43:12Z</cp:lastPrinted>
  <dcterms:created xsi:type="dcterms:W3CDTF">2017-12-06T11:21:08Z</dcterms:created>
  <dcterms:modified xsi:type="dcterms:W3CDTF">2023-08-04T19:18:45Z</dcterms:modified>
</cp:coreProperties>
</file>