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510" autoAdjust="0"/>
    <p:restoredTop sz="94712" autoAdjust="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25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eureka7002.com:7002/eureka/,http:/eureka7003.com:7003/eureka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err="1" smtClean="0">
                <a:latin typeface="+mn-ea"/>
                <a:ea typeface="+mn-ea"/>
              </a:rPr>
              <a:t>SpringCloud</a:t>
            </a:r>
            <a:r>
              <a:rPr lang="en-US" altLang="zh-CN" sz="4000" dirty="0" smtClean="0">
                <a:latin typeface="+mn-ea"/>
                <a:ea typeface="+mn-ea"/>
              </a:rPr>
              <a:t> </a:t>
            </a:r>
            <a:endParaRPr lang="zh-CN" altLang="en-US" sz="4000" dirty="0">
              <a:latin typeface="+mn-ea"/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132856"/>
            <a:ext cx="5328592" cy="300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Robbin</a:t>
            </a:r>
            <a:r>
              <a:rPr lang="zh-CN" altLang="en-US" dirty="0" smtClean="0"/>
              <a:t>自定义负载均衡算法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feign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 smtClean="0"/>
              <a:t>Fegin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是 </a:t>
            </a:r>
            <a:r>
              <a:rPr lang="en-US" altLang="zh-CN" sz="2000" dirty="0" smtClean="0"/>
              <a:t>Netflix </a:t>
            </a:r>
            <a:r>
              <a:rPr lang="zh-CN" altLang="en-US" sz="2000" dirty="0" smtClean="0"/>
              <a:t>开发的声明式、模板化的</a:t>
            </a:r>
            <a:r>
              <a:rPr lang="en-US" altLang="zh-CN" sz="2000" dirty="0" smtClean="0"/>
              <a:t>HTTP</a:t>
            </a:r>
            <a:r>
              <a:rPr lang="zh-CN" altLang="en-US" sz="2000" dirty="0" smtClean="0"/>
              <a:t>客户端</a:t>
            </a:r>
            <a:r>
              <a:rPr lang="en-US" altLang="zh-CN" sz="2000" dirty="0" smtClean="0"/>
              <a:t>,Feign</a:t>
            </a:r>
            <a:r>
              <a:rPr lang="zh-CN" altLang="en-US" sz="2000" dirty="0" smtClean="0"/>
              <a:t>可以帮助我们更快捷、优雅的调用 </a:t>
            </a:r>
            <a:r>
              <a:rPr lang="en-US" altLang="zh-CN" sz="2000" dirty="0" smtClean="0"/>
              <a:t>HTTP API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r>
              <a:rPr lang="en-US" altLang="zh-CN" sz="2000" dirty="0" err="1" smtClean="0"/>
              <a:t>Fegin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在 </a:t>
            </a:r>
            <a:r>
              <a:rPr lang="en-US" altLang="zh-CN" sz="2000" dirty="0" err="1" smtClean="0"/>
              <a:t>SpringCloud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中使用非常的简单</a:t>
            </a:r>
            <a:r>
              <a:rPr lang="en-US" altLang="zh-CN" sz="2000" dirty="0" smtClean="0"/>
              <a:t>—</a:t>
            </a:r>
            <a:r>
              <a:rPr lang="zh-CN" altLang="en-US" sz="2000" dirty="0" smtClean="0"/>
              <a:t>创建一个接口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并在接口上添加一些注解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代码就完成了。</a:t>
            </a:r>
            <a:r>
              <a:rPr lang="en-US" altLang="zh-CN" sz="2000" dirty="0" smtClean="0"/>
              <a:t>Feign </a:t>
            </a:r>
            <a:r>
              <a:rPr lang="zh-CN" altLang="en-US" sz="2000" dirty="0" smtClean="0"/>
              <a:t>支持多种注解，例如自带注解或者</a:t>
            </a:r>
            <a:r>
              <a:rPr lang="en-US" altLang="zh-CN" sz="2000" dirty="0" smtClean="0"/>
              <a:t>JAX-RS </a:t>
            </a:r>
            <a:r>
              <a:rPr lang="zh-CN" altLang="en-US" sz="2000" dirty="0" smtClean="0"/>
              <a:t>注解等。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在之前的基本结构中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我们消费者项目使用的时</a:t>
            </a:r>
            <a:r>
              <a:rPr lang="en-US" altLang="zh-CN" sz="2000" dirty="0" err="1" smtClean="0"/>
              <a:t>RestTemplate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模板进行</a:t>
            </a: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/>
              <a:t>       静态的 </a:t>
            </a:r>
            <a:r>
              <a:rPr lang="en-US" altLang="zh-CN" sz="2000" dirty="0" err="1" smtClean="0"/>
              <a:t>url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资源访问。很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feign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 smtClean="0"/>
              <a:t>Fegin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是 </a:t>
            </a:r>
            <a:r>
              <a:rPr lang="en-US" altLang="zh-CN" sz="2000" dirty="0" smtClean="0"/>
              <a:t>Netflix </a:t>
            </a:r>
            <a:r>
              <a:rPr lang="zh-CN" altLang="en-US" sz="2000" dirty="0" smtClean="0"/>
              <a:t>开发的声明式、模板化的</a:t>
            </a:r>
            <a:r>
              <a:rPr lang="en-US" altLang="zh-CN" sz="2000" dirty="0" smtClean="0"/>
              <a:t>HTTP</a:t>
            </a:r>
            <a:r>
              <a:rPr lang="zh-CN" altLang="en-US" sz="2000" dirty="0" smtClean="0"/>
              <a:t>客户端</a:t>
            </a:r>
            <a:r>
              <a:rPr lang="en-US" altLang="zh-CN" sz="2000" dirty="0" smtClean="0"/>
              <a:t>,Feign</a:t>
            </a:r>
            <a:r>
              <a:rPr lang="zh-CN" altLang="en-US" sz="2000" dirty="0" smtClean="0"/>
              <a:t>可以帮助我们更快捷、优雅的调用 </a:t>
            </a:r>
            <a:r>
              <a:rPr lang="en-US" altLang="zh-CN" sz="2000" dirty="0" smtClean="0"/>
              <a:t>HTTP API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r>
              <a:rPr lang="en-US" altLang="zh-CN" sz="2000" dirty="0" err="1" smtClean="0"/>
              <a:t>Fegin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在 </a:t>
            </a:r>
            <a:r>
              <a:rPr lang="en-US" altLang="zh-CN" sz="2000" dirty="0" err="1" smtClean="0"/>
              <a:t>SpringCloud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中使用非常的简单</a:t>
            </a:r>
            <a:r>
              <a:rPr lang="en-US" altLang="zh-CN" sz="2000" dirty="0" smtClean="0"/>
              <a:t>—</a:t>
            </a:r>
            <a:r>
              <a:rPr lang="zh-CN" altLang="en-US" sz="2000" dirty="0" smtClean="0"/>
              <a:t>创建一个接口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并在接口上添加一些注解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代码就完成了。</a:t>
            </a:r>
            <a:r>
              <a:rPr lang="en-US" altLang="zh-CN" sz="2000" dirty="0" smtClean="0"/>
              <a:t>Feign </a:t>
            </a:r>
            <a:r>
              <a:rPr lang="zh-CN" altLang="en-US" sz="2000" dirty="0" smtClean="0"/>
              <a:t>支持多种注解，例如自带注解或者</a:t>
            </a:r>
            <a:r>
              <a:rPr lang="en-US" altLang="zh-CN" sz="2000" dirty="0" smtClean="0"/>
              <a:t>JAX-RS </a:t>
            </a:r>
            <a:r>
              <a:rPr lang="zh-CN" altLang="en-US" sz="2000" dirty="0" smtClean="0"/>
              <a:t>注解等。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在之前的基本结构中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我们消费者项目使用的时</a:t>
            </a:r>
            <a:r>
              <a:rPr lang="en-US" altLang="zh-CN" sz="2000" dirty="0" err="1" smtClean="0"/>
              <a:t>RestTemplate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模板进行</a:t>
            </a: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/>
              <a:t>       静态的 </a:t>
            </a:r>
            <a:r>
              <a:rPr lang="en-US" altLang="zh-CN" sz="2000" dirty="0" err="1" smtClean="0"/>
              <a:t>url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资源访问。很显然这并不是面向接口编程 。现在我们在客户端即消费者使用</a:t>
            </a:r>
            <a:r>
              <a:rPr lang="en-US" altLang="zh-CN" sz="2000" dirty="0" smtClean="0"/>
              <a:t>feign </a:t>
            </a:r>
            <a:r>
              <a:rPr lang="zh-CN" altLang="en-US" sz="2000" dirty="0" smtClean="0"/>
              <a:t>使用声明式注解接口 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来调用我们需要访问的服务者路径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err="1" smtClean="0"/>
              <a:t>springcloud</a:t>
            </a:r>
            <a:r>
              <a:rPr lang="zh-CN" altLang="en-US" dirty="0" smtClean="0"/>
              <a:t>的熔断器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1640" y="2636912"/>
            <a:ext cx="6400800" cy="1752600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Springcloud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的服务降级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Springcloud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config</a:t>
            </a:r>
            <a:r>
              <a:rPr lang="zh-CN" altLang="en-US" dirty="0" smtClean="0"/>
              <a:t>配置文件管理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探讨当前项目存在的问题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项目重用代码性</a:t>
            </a:r>
            <a:endParaRPr lang="en-US" altLang="zh-CN" dirty="0" smtClean="0"/>
          </a:p>
          <a:p>
            <a:r>
              <a:rPr lang="zh-CN" altLang="en-US" dirty="0" smtClean="0"/>
              <a:t>项目维护性</a:t>
            </a:r>
            <a:endParaRPr lang="en-US" altLang="zh-CN" dirty="0" smtClean="0"/>
          </a:p>
          <a:p>
            <a:r>
              <a:rPr lang="zh-CN" altLang="en-US" dirty="0" smtClean="0"/>
              <a:t>项目负载均衡</a:t>
            </a:r>
            <a:endParaRPr lang="en-US" altLang="zh-CN" dirty="0" smtClean="0"/>
          </a:p>
          <a:p>
            <a:r>
              <a:rPr lang="zh-CN" altLang="en-US" dirty="0" smtClean="0"/>
              <a:t>项目可扩展性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我们为什么要选择 </a:t>
            </a:r>
            <a:r>
              <a:rPr lang="en-US" altLang="zh-CN" dirty="0" smtClean="0"/>
              <a:t>spring cloud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耦合度低，不会影响其他模块的开发，及维护。</a:t>
            </a:r>
            <a:endParaRPr lang="en-US" altLang="zh-CN" sz="2000" dirty="0" smtClean="0"/>
          </a:p>
          <a:p>
            <a:r>
              <a:rPr lang="zh-CN" altLang="en-US" sz="2000" dirty="0" smtClean="0"/>
              <a:t>减轻团队的成本，可以并行开发，不用关主别人如何开发，即过度依赖其他开发人员。</a:t>
            </a:r>
            <a:endParaRPr lang="en-US" altLang="zh-CN" sz="2000" dirty="0" smtClean="0"/>
          </a:p>
          <a:p>
            <a:r>
              <a:rPr lang="zh-CN" altLang="en-US" sz="2000" dirty="0" smtClean="0"/>
              <a:t>以 </a:t>
            </a:r>
            <a:r>
              <a:rPr lang="en-US" altLang="zh-CN" sz="2000" dirty="0" err="1" smtClean="0"/>
              <a:t>springboot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为基础，配置比较简单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使用注解就能集成大部分我们需要的技术。</a:t>
            </a:r>
            <a:endParaRPr lang="en-US" altLang="zh-CN" sz="2000" dirty="0" smtClean="0"/>
          </a:p>
          <a:p>
            <a:r>
              <a:rPr lang="zh-CN" altLang="en-US" sz="2000" dirty="0" smtClean="0"/>
              <a:t>微</a:t>
            </a:r>
            <a:r>
              <a:rPr lang="zh-CN" altLang="en-US" sz="2000" dirty="0" smtClean="0"/>
              <a:t>服务跨平台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可以使用任何一种语言开发，各个模块之间可以以</a:t>
            </a:r>
            <a:r>
              <a:rPr lang="en-US" altLang="zh-CN" sz="2000" dirty="0" smtClean="0"/>
              <a:t>Http + </a:t>
            </a:r>
            <a:r>
              <a:rPr lang="en-US" altLang="zh-CN" sz="2000" dirty="0" err="1" smtClean="0"/>
              <a:t>json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进行数据交互。</a:t>
            </a:r>
            <a:endParaRPr lang="en-US" altLang="zh-CN" sz="2000" dirty="0" smtClean="0"/>
          </a:p>
          <a:p>
            <a:r>
              <a:rPr lang="zh-CN" altLang="en-US" sz="2000" dirty="0" smtClean="0"/>
              <a:t>前后端分离直接写后端代码，然后暴露接口供前端调用即可。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Springcloud</a:t>
            </a:r>
            <a:r>
              <a:rPr lang="en-US" altLang="zh-CN" dirty="0" smtClean="0"/>
              <a:t> </a:t>
            </a:r>
            <a:r>
              <a:rPr lang="zh-CN" altLang="en-US" dirty="0" smtClean="0"/>
              <a:t>简单的项目结构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err="1" smtClean="0"/>
              <a:t>springcloud</a:t>
            </a:r>
            <a:r>
              <a:rPr lang="en-US" altLang="zh-CN" sz="2400" dirty="0" smtClean="0"/>
              <a:t> (</a:t>
            </a:r>
            <a:r>
              <a:rPr lang="zh-CN" altLang="en-US" sz="2400" dirty="0" smtClean="0"/>
              <a:t>父工程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主要抽象出各个模块之间的依赖</a:t>
            </a:r>
            <a:r>
              <a:rPr lang="en-US" altLang="zh-CN" sz="2400" dirty="0" smtClean="0"/>
              <a:t>)</a:t>
            </a:r>
          </a:p>
          <a:p>
            <a:endParaRPr lang="en-US" altLang="zh-CN" sz="2400" dirty="0" smtClean="0"/>
          </a:p>
          <a:p>
            <a:r>
              <a:rPr lang="en-US" altLang="zh-CN" sz="2400" dirty="0" err="1" smtClean="0"/>
              <a:t>springcloud-api</a:t>
            </a:r>
            <a:r>
              <a:rPr lang="en-US" altLang="zh-CN" sz="2400" dirty="0" smtClean="0"/>
              <a:t> (</a:t>
            </a:r>
            <a:r>
              <a:rPr lang="zh-CN" altLang="en-US" sz="2400" dirty="0" smtClean="0"/>
              <a:t>公共</a:t>
            </a:r>
            <a:r>
              <a:rPr lang="en-US" altLang="zh-CN" sz="2400" dirty="0" err="1" smtClean="0"/>
              <a:t>api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为各个工程提供需要使用的类如我们的</a:t>
            </a:r>
            <a:r>
              <a:rPr lang="en-US" altLang="zh-CN" sz="2400" dirty="0" smtClean="0"/>
              <a:t>common</a:t>
            </a:r>
            <a:r>
              <a:rPr lang="zh-CN" altLang="en-US" sz="2400" dirty="0" smtClean="0"/>
              <a:t>模块</a:t>
            </a:r>
            <a:r>
              <a:rPr lang="en-US" altLang="zh-CN" sz="2400" dirty="0" smtClean="0"/>
              <a:t>,</a:t>
            </a:r>
            <a:r>
              <a:rPr lang="en-US" altLang="zh-CN" sz="2400" dirty="0" err="1" smtClean="0"/>
              <a:t>utils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工具包等</a:t>
            </a:r>
            <a:r>
              <a:rPr lang="en-US" altLang="zh-CN" sz="2400" dirty="0" smtClean="0"/>
              <a:t>.)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springcloud-provider-system-8001 (</a:t>
            </a:r>
            <a:r>
              <a:rPr lang="zh-CN" altLang="en-US" sz="2400" dirty="0" smtClean="0"/>
              <a:t>提供者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主要的服务端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有相应的业务逻辑</a:t>
            </a:r>
            <a:r>
              <a:rPr lang="en-US" altLang="zh-CN" sz="2400" dirty="0" smtClean="0"/>
              <a:t>.)</a:t>
            </a:r>
          </a:p>
          <a:p>
            <a:pPr>
              <a:buNone/>
            </a:pPr>
            <a:endParaRPr lang="en-US" altLang="zh-CN" sz="2400" dirty="0" smtClean="0"/>
          </a:p>
          <a:p>
            <a:r>
              <a:rPr lang="en-US" altLang="zh-CN" sz="2400" dirty="0" smtClean="0"/>
              <a:t>springcloud-consumer-system—7001(</a:t>
            </a:r>
            <a:r>
              <a:rPr lang="zh-CN" altLang="en-US" sz="2400" dirty="0" smtClean="0"/>
              <a:t>消费者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主要进行各个服务端的逻辑调用</a:t>
            </a:r>
            <a:r>
              <a:rPr lang="en-US" altLang="zh-CN" sz="2400" dirty="0" smtClean="0"/>
              <a:t>.)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主要技术点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e</a:t>
            </a:r>
            <a:r>
              <a:rPr lang="en-US" altLang="zh-CN" dirty="0" smtClean="0"/>
              <a:t>ureka </a:t>
            </a:r>
            <a:r>
              <a:rPr lang="zh-CN" altLang="en-US" dirty="0" smtClean="0"/>
              <a:t>管理 </a:t>
            </a:r>
            <a:r>
              <a:rPr lang="en-US" altLang="zh-CN" dirty="0" smtClean="0"/>
              <a:t>provider</a:t>
            </a:r>
            <a:r>
              <a:rPr lang="zh-CN" altLang="en-US" dirty="0" smtClean="0"/>
              <a:t>提供者模块</a:t>
            </a:r>
            <a:endParaRPr lang="en-US" altLang="zh-CN" dirty="0" smtClean="0"/>
          </a:p>
          <a:p>
            <a:r>
              <a:rPr lang="en-US" altLang="zh-CN" dirty="0" smtClean="0"/>
              <a:t>eureka </a:t>
            </a:r>
            <a:r>
              <a:rPr lang="zh-CN" altLang="en-US" dirty="0" smtClean="0"/>
              <a:t>的集群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p</a:t>
            </a:r>
            <a:r>
              <a:rPr lang="en-US" altLang="zh-CN" dirty="0" smtClean="0"/>
              <a:t>rovider </a:t>
            </a:r>
            <a:r>
              <a:rPr lang="zh-CN" altLang="en-US" dirty="0" smtClean="0"/>
              <a:t>的 集群</a:t>
            </a:r>
            <a:endParaRPr lang="en-US" altLang="zh-CN" dirty="0" smtClean="0"/>
          </a:p>
          <a:p>
            <a:r>
              <a:rPr lang="en-US" altLang="zh-CN" dirty="0" err="1" smtClean="0"/>
              <a:t>Robbin</a:t>
            </a:r>
            <a:endParaRPr lang="en-US" altLang="zh-CN" dirty="0" smtClean="0"/>
          </a:p>
          <a:p>
            <a:r>
              <a:rPr lang="en-US" altLang="zh-CN" dirty="0" smtClean="0"/>
              <a:t>Feign</a:t>
            </a:r>
          </a:p>
          <a:p>
            <a:r>
              <a:rPr lang="en-US" altLang="zh-CN" dirty="0" err="1" smtClean="0"/>
              <a:t>Hystrix</a:t>
            </a:r>
            <a:endParaRPr lang="en-US" altLang="zh-CN" dirty="0" smtClean="0"/>
          </a:p>
          <a:p>
            <a:r>
              <a:rPr lang="en-US" altLang="zh-CN" dirty="0" err="1" smtClean="0"/>
              <a:t>Springcloud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zuul</a:t>
            </a:r>
            <a:endParaRPr lang="en-US" altLang="zh-CN" dirty="0" smtClean="0"/>
          </a:p>
          <a:p>
            <a:r>
              <a:rPr lang="en-US" altLang="zh-CN" dirty="0" err="1" smtClean="0"/>
              <a:t>Springcloud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config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eureka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Spring Cloud Eureka </a:t>
            </a:r>
            <a:r>
              <a:rPr lang="zh-CN" altLang="en-US" sz="2800" dirty="0" smtClean="0"/>
              <a:t>使用 </a:t>
            </a:r>
            <a:r>
              <a:rPr lang="en-US" altLang="zh-CN" sz="2800" dirty="0" smtClean="0"/>
              <a:t>Eureka </a:t>
            </a:r>
            <a:r>
              <a:rPr lang="zh-CN" altLang="en-US" sz="2800" dirty="0" smtClean="0"/>
              <a:t>来实现服务注册与发现，也包含了客户端组件，并且服务端与客户端均采用 </a:t>
            </a:r>
            <a:r>
              <a:rPr lang="en-US" altLang="zh-CN" sz="2800" dirty="0" smtClean="0"/>
              <a:t>java </a:t>
            </a:r>
            <a:r>
              <a:rPr lang="zh-CN" altLang="en-US" sz="2800" dirty="0" smtClean="0"/>
              <a:t>编写，所以 </a:t>
            </a:r>
            <a:r>
              <a:rPr lang="en-US" altLang="zh-CN" sz="2800" dirty="0" smtClean="0"/>
              <a:t>Eureka </a:t>
            </a:r>
            <a:r>
              <a:rPr lang="zh-CN" altLang="en-US" sz="2800" dirty="0" smtClean="0"/>
              <a:t>主要适用于通过 </a:t>
            </a:r>
            <a:r>
              <a:rPr lang="en-US" altLang="zh-CN" sz="2800" dirty="0" smtClean="0"/>
              <a:t>java </a:t>
            </a:r>
            <a:r>
              <a:rPr lang="zh-CN" altLang="en-US" sz="2800" dirty="0" smtClean="0"/>
              <a:t>实现的分布式系统，或者是 </a:t>
            </a:r>
            <a:r>
              <a:rPr lang="en-US" altLang="zh-CN" sz="2800" dirty="0" smtClean="0"/>
              <a:t>JVM </a:t>
            </a:r>
            <a:r>
              <a:rPr lang="zh-CN" altLang="en-US" sz="2800" dirty="0" smtClean="0"/>
              <a:t>兼容语言构建的系统。</a:t>
            </a:r>
            <a:endParaRPr lang="en-US" altLang="zh-CN" sz="2800" dirty="0" smtClean="0"/>
          </a:p>
          <a:p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1800" dirty="0" smtClean="0"/>
              <a:t>eureka:</a:t>
            </a:r>
          </a:p>
          <a:p>
            <a:pPr>
              <a:buNone/>
            </a:pPr>
            <a:r>
              <a:rPr lang="en-US" altLang="zh-CN" sz="1800" dirty="0" smtClean="0"/>
              <a:t>	  client</a:t>
            </a:r>
            <a:r>
              <a:rPr lang="en-US" altLang="zh-CN" sz="1800" dirty="0" smtClean="0"/>
              <a:t>:</a:t>
            </a:r>
          </a:p>
          <a:p>
            <a:pPr>
              <a:buNone/>
            </a:pPr>
            <a:r>
              <a:rPr lang="en-US" altLang="zh-CN" sz="1800" dirty="0" smtClean="0"/>
              <a:t>           register-with-eureka</a:t>
            </a:r>
            <a:r>
              <a:rPr lang="en-US" altLang="zh-CN" sz="1800" dirty="0" smtClean="0"/>
              <a:t>: false</a:t>
            </a:r>
          </a:p>
          <a:p>
            <a:pPr>
              <a:buNone/>
            </a:pPr>
            <a:r>
              <a:rPr lang="en-US" altLang="zh-CN" sz="1800" dirty="0" smtClean="0"/>
              <a:t>           fetch-registry</a:t>
            </a:r>
            <a:r>
              <a:rPr lang="en-US" altLang="zh-CN" sz="1800" dirty="0" smtClean="0"/>
              <a:t>: false</a:t>
            </a:r>
          </a:p>
          <a:p>
            <a:r>
              <a:rPr lang="zh-CN" altLang="en-US" sz="2800" dirty="0" smtClean="0"/>
              <a:t>使用以上配置避免注册自己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Eureka</a:t>
            </a:r>
            <a:r>
              <a:rPr lang="zh-CN" altLang="en-US" dirty="0" smtClean="0"/>
              <a:t>集群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多个</a:t>
            </a:r>
            <a:r>
              <a:rPr lang="en-US" altLang="zh-CN" dirty="0" smtClean="0"/>
              <a:t>Eureka </a:t>
            </a:r>
            <a:r>
              <a:rPr lang="zh-CN" altLang="en-US" dirty="0" smtClean="0"/>
              <a:t>进行集群即多个</a:t>
            </a:r>
            <a:r>
              <a:rPr lang="en-US" altLang="zh-CN" dirty="0" smtClean="0"/>
              <a:t>Eureka</a:t>
            </a:r>
            <a:r>
              <a:rPr lang="zh-CN" altLang="en-US" dirty="0" smtClean="0"/>
              <a:t>进行相互注册</a:t>
            </a:r>
            <a:r>
              <a:rPr lang="en-US" altLang="zh-CN" dirty="0" smtClean="0"/>
              <a:t>,</a:t>
            </a:r>
            <a:r>
              <a:rPr lang="zh-CN" altLang="en-US" dirty="0" smtClean="0"/>
              <a:t>配置文件中遵循</a:t>
            </a:r>
            <a:r>
              <a:rPr lang="en-US" altLang="zh-CN" dirty="0" smtClean="0"/>
              <a:t>(</a:t>
            </a:r>
            <a:r>
              <a:rPr lang="zh-CN" altLang="en-US" dirty="0" smtClean="0"/>
              <a:t>我中有你们没有我自己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的原则。</a:t>
            </a:r>
            <a:endParaRPr lang="en-US" altLang="zh-CN" dirty="0" smtClean="0"/>
          </a:p>
          <a:p>
            <a:r>
              <a:rPr lang="en-US" altLang="zh-CN" sz="1800" dirty="0" smtClean="0"/>
              <a:t>(eureka7001</a:t>
            </a:r>
            <a:r>
              <a:rPr lang="zh-CN" altLang="en-US" sz="1800" dirty="0" smtClean="0"/>
              <a:t>注册中心</a:t>
            </a:r>
            <a:r>
              <a:rPr lang="en-US" altLang="zh-CN" sz="1800" dirty="0" smtClean="0"/>
              <a:t>)</a:t>
            </a:r>
            <a:endParaRPr lang="it-IT" altLang="zh-CN" sz="1800" dirty="0" smtClean="0"/>
          </a:p>
          <a:p>
            <a:r>
              <a:rPr lang="it-IT" altLang="zh-CN" sz="1800" dirty="0" smtClean="0"/>
              <a:t>defaultZone</a:t>
            </a:r>
            <a:r>
              <a:rPr lang="it-IT" altLang="zh-CN" sz="1800" dirty="0" smtClean="0"/>
              <a:t>: </a:t>
            </a:r>
            <a:r>
              <a:rPr lang="it-IT" altLang="zh-CN" sz="1800" dirty="0" smtClean="0"/>
              <a:t>	</a:t>
            </a:r>
            <a:r>
              <a:rPr lang="it-IT" altLang="zh-CN" sz="1800" dirty="0" smtClean="0">
                <a:hlinkClick r:id="rId2"/>
              </a:rPr>
              <a:t>http</a:t>
            </a:r>
            <a:r>
              <a:rPr lang="it-IT" altLang="zh-CN" sz="1800" dirty="0" smtClean="0">
                <a:hlinkClick r:id="rId2"/>
              </a:rPr>
              <a:t>://eureka7002.com:7002/eureka/,http://eureka7003.com:7003/eureka</a:t>
            </a:r>
            <a:r>
              <a:rPr lang="it-IT" altLang="zh-CN" sz="1800" dirty="0" smtClean="0">
                <a:hlinkClick r:id="rId2"/>
              </a:rPr>
              <a:t>/</a:t>
            </a:r>
            <a:endParaRPr lang="it-IT" altLang="zh-CN" sz="1800" dirty="0" smtClean="0"/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(eureka7002</a:t>
            </a:r>
            <a:r>
              <a:rPr lang="zh-CN" altLang="en-US" sz="1800" dirty="0" smtClean="0"/>
              <a:t>注册</a:t>
            </a:r>
            <a:r>
              <a:rPr lang="zh-CN" altLang="en-US" sz="1800" dirty="0" smtClean="0"/>
              <a:t>中心</a:t>
            </a:r>
            <a:r>
              <a:rPr lang="en-US" altLang="zh-CN" sz="1800" dirty="0" smtClean="0"/>
              <a:t>)</a:t>
            </a:r>
            <a:endParaRPr lang="it-IT" altLang="zh-CN" sz="1800" dirty="0" smtClean="0"/>
          </a:p>
          <a:p>
            <a:r>
              <a:rPr lang="it-IT" altLang="zh-CN" sz="1800" dirty="0" smtClean="0"/>
              <a:t>defaultZone: 	http://</a:t>
            </a:r>
            <a:r>
              <a:rPr lang="it-IT" altLang="zh-CN" sz="1800" dirty="0" smtClean="0"/>
              <a:t>eureka700</a:t>
            </a:r>
            <a:r>
              <a:rPr lang="en-US" altLang="zh-CN" sz="1800" dirty="0" smtClean="0"/>
              <a:t>1</a:t>
            </a:r>
            <a:r>
              <a:rPr lang="it-IT" altLang="zh-CN" sz="1800" dirty="0" smtClean="0"/>
              <a:t>.com:700</a:t>
            </a:r>
            <a:r>
              <a:rPr lang="en-US" altLang="zh-CN" sz="1800" dirty="0" smtClean="0"/>
              <a:t>1</a:t>
            </a:r>
            <a:r>
              <a:rPr lang="it-IT" altLang="zh-CN" sz="1800" dirty="0" smtClean="0"/>
              <a:t>/eureka</a:t>
            </a:r>
            <a:r>
              <a:rPr lang="it-IT" altLang="zh-CN" sz="1800" dirty="0" smtClean="0"/>
              <a:t>/,http://eureka7003.com:7003/eureka/</a:t>
            </a:r>
            <a:endParaRPr lang="zh-CN" altLang="en-US" sz="1800" dirty="0" smtClean="0"/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(</a:t>
            </a:r>
            <a:r>
              <a:rPr lang="en-US" altLang="zh-CN" sz="1800" dirty="0" smtClean="0"/>
              <a:t>eureka7003</a:t>
            </a:r>
            <a:r>
              <a:rPr lang="zh-CN" altLang="en-US" sz="1800" dirty="0" smtClean="0"/>
              <a:t>注册</a:t>
            </a:r>
            <a:r>
              <a:rPr lang="zh-CN" altLang="en-US" sz="1800" dirty="0" smtClean="0"/>
              <a:t>中心</a:t>
            </a:r>
            <a:r>
              <a:rPr lang="en-US" altLang="zh-CN" sz="1800" dirty="0" smtClean="0"/>
              <a:t>)</a:t>
            </a:r>
            <a:endParaRPr lang="it-IT" altLang="zh-CN" sz="1800" dirty="0" smtClean="0"/>
          </a:p>
          <a:p>
            <a:r>
              <a:rPr lang="it-IT" altLang="zh-CN" sz="1800" dirty="0" smtClean="0"/>
              <a:t>defaultZone: 	http://eureka7002.com:7002/eureka/,http://</a:t>
            </a:r>
            <a:r>
              <a:rPr lang="it-IT" altLang="zh-CN" sz="1800" dirty="0" smtClean="0"/>
              <a:t>eureka700</a:t>
            </a:r>
            <a:r>
              <a:rPr lang="en-US" altLang="zh-CN" sz="1800" dirty="0" smtClean="0"/>
              <a:t>1</a:t>
            </a:r>
            <a:r>
              <a:rPr lang="it-IT" altLang="zh-CN" sz="1800" dirty="0" smtClean="0"/>
              <a:t>.com:700</a:t>
            </a:r>
            <a:r>
              <a:rPr lang="en-US" altLang="zh-CN" sz="1800" dirty="0" smtClean="0"/>
              <a:t>1</a:t>
            </a:r>
            <a:r>
              <a:rPr lang="it-IT" altLang="zh-CN" sz="1800" dirty="0" smtClean="0"/>
              <a:t>/eureka</a:t>
            </a:r>
            <a:r>
              <a:rPr lang="it-IT" altLang="zh-CN" sz="1800" dirty="0" smtClean="0"/>
              <a:t>/</a:t>
            </a:r>
            <a:endParaRPr lang="zh-CN" altLang="en-US" sz="1800" dirty="0" smtClean="0"/>
          </a:p>
          <a:p>
            <a:endParaRPr lang="zh-CN" alt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Provider </a:t>
            </a:r>
            <a:r>
              <a:rPr lang="zh-CN" altLang="en-US" dirty="0" smtClean="0"/>
              <a:t>的集群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每一个供应者本为一个独立的模块，又为一个独立的进程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每个供应者可以使用属于自己的独立数据库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在消费者访问供应者时可以根据服务负载需要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对其相同服务的多个供应者进行访问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从而达到负载均衡。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err="1" smtClean="0"/>
              <a:t>Robbin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608</Words>
  <Application>Microsoft Office PowerPoint</Application>
  <PresentationFormat>全屏显示(4:3)</PresentationFormat>
  <Paragraphs>67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SpringCloud </vt:lpstr>
      <vt:lpstr>探讨当前项目存在的问题</vt:lpstr>
      <vt:lpstr>我们为什么要选择 spring cloud</vt:lpstr>
      <vt:lpstr>Springcloud 简单的项目结构</vt:lpstr>
      <vt:lpstr>主要技术点</vt:lpstr>
      <vt:lpstr>什么是eureka</vt:lpstr>
      <vt:lpstr>Eureka集群 </vt:lpstr>
      <vt:lpstr>Provider 的集群</vt:lpstr>
      <vt:lpstr>什么是Robbin</vt:lpstr>
      <vt:lpstr>Robbin自定义负载均衡算法</vt:lpstr>
      <vt:lpstr>什么是feign</vt:lpstr>
      <vt:lpstr>什么是feign</vt:lpstr>
      <vt:lpstr>什么是springcloud的熔断器</vt:lpstr>
      <vt:lpstr>Springcloud 的服务降级</vt:lpstr>
      <vt:lpstr>Springcloud 的config配置文件管理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Springcloud 讲义</dc:title>
  <dc:creator>winer</dc:creator>
  <cp:lastModifiedBy>winer</cp:lastModifiedBy>
  <cp:revision>56</cp:revision>
  <dcterms:created xsi:type="dcterms:W3CDTF">2019-09-09T01:44:41Z</dcterms:created>
  <dcterms:modified xsi:type="dcterms:W3CDTF">2019-09-09T09:57:30Z</dcterms:modified>
</cp:coreProperties>
</file>