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D00"/>
    <a:srgbClr val="AE7E73"/>
    <a:srgbClr val="E47E02"/>
    <a:srgbClr val="5669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1" d="100"/>
          <a:sy n="81" d="100"/>
        </p:scale>
        <p:origin x="90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CCE1-744F-D1A5-3DE8-B6E86AE70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11B234-2908-5CA1-269C-C112D45601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4133B7-33F5-CBAC-783E-5E0C41C5A044}"/>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5" name="Footer Placeholder 4">
            <a:extLst>
              <a:ext uri="{FF2B5EF4-FFF2-40B4-BE49-F238E27FC236}">
                <a16:creationId xmlns:a16="http://schemas.microsoft.com/office/drawing/2014/main" id="{E6D2D3AF-6ECC-8AB1-3C40-386EF6B6D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6C248-B53E-D79D-BFA2-6F47189B9A51}"/>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356181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095E-41BB-EB0B-DC7D-1DF0C229D4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795E31-D374-69C7-6A16-0564E5F4B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E5E20-8905-A78E-9EC8-43342F1F0F6A}"/>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5" name="Footer Placeholder 4">
            <a:extLst>
              <a:ext uri="{FF2B5EF4-FFF2-40B4-BE49-F238E27FC236}">
                <a16:creationId xmlns:a16="http://schemas.microsoft.com/office/drawing/2014/main" id="{E7F99720-C5D0-6B6D-D19E-94183FC9B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CB97F-91F0-29FE-3433-5DE3AB4CB8B9}"/>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127819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08711-925C-9F6D-9D0A-3AAFBBF96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509DBF-F1ED-415E-EDA7-5E614DBDC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A23A7-89DF-AA9D-E54A-19F29EB1D8BE}"/>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5" name="Footer Placeholder 4">
            <a:extLst>
              <a:ext uri="{FF2B5EF4-FFF2-40B4-BE49-F238E27FC236}">
                <a16:creationId xmlns:a16="http://schemas.microsoft.com/office/drawing/2014/main" id="{60A0879E-C7E2-440E-7F85-C87BE81E54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B4531-8372-26D6-9745-83394C485EF0}"/>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149834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AA2B-C158-B04B-960D-13DE02C7B7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6B27AB-2D97-BC33-AFA5-504E85A121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935D0-CCDE-A9CE-E5DF-F86DB2DAE65A}"/>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5" name="Footer Placeholder 4">
            <a:extLst>
              <a:ext uri="{FF2B5EF4-FFF2-40B4-BE49-F238E27FC236}">
                <a16:creationId xmlns:a16="http://schemas.microsoft.com/office/drawing/2014/main" id="{B40D6497-DE9C-BBAF-E09B-79AEC202F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8607D-96BC-C4F0-DC29-03C1FE3EA379}"/>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294998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2660-5FA2-ED2C-7623-0FB768E62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8108BC-5CB0-D5CE-C0F6-9F59C9847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F6109-99D7-DC63-259B-DEBC7421C1D2}"/>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5" name="Footer Placeholder 4">
            <a:extLst>
              <a:ext uri="{FF2B5EF4-FFF2-40B4-BE49-F238E27FC236}">
                <a16:creationId xmlns:a16="http://schemas.microsoft.com/office/drawing/2014/main" id="{FECFC01A-5F3B-3F46-1106-330132018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64F1D-159C-E519-9382-E4B7336339D6}"/>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222768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74BEE-106F-2C34-9574-8C75F14217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6DA08-6251-A397-A617-83915B69E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EDF810-E422-2EB7-230D-1D6FE5DCB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93A490-C803-3CBE-9120-97BC2A09B0FB}"/>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6" name="Footer Placeholder 5">
            <a:extLst>
              <a:ext uri="{FF2B5EF4-FFF2-40B4-BE49-F238E27FC236}">
                <a16:creationId xmlns:a16="http://schemas.microsoft.com/office/drawing/2014/main" id="{11CA9CCD-BD51-5A0A-A280-2FEF675C2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809656-34AB-4548-C523-65C573453F73}"/>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164636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82EA-1790-FFA8-9547-7856E6E120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0E21CD-9108-7D00-97F7-9403B582C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EC1F26-14D2-CF12-CE2C-DC3592A720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691CEB-9A51-E8A8-2B6D-A326EF30F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2C85B9-E4B2-BB8D-0B15-534E9A82A2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73C193-1229-3B26-73CB-6DD3F533A48D}"/>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8" name="Footer Placeholder 7">
            <a:extLst>
              <a:ext uri="{FF2B5EF4-FFF2-40B4-BE49-F238E27FC236}">
                <a16:creationId xmlns:a16="http://schemas.microsoft.com/office/drawing/2014/main" id="{7833BD8C-90F4-3FAC-43E0-47A828251E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08FB7F-5C6A-EC65-A808-DB60B8BE754B}"/>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417962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66D5-2BEC-ED93-C2C4-843FD7254F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5853B-433D-7563-B4B8-D27E3F428468}"/>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4" name="Footer Placeholder 3">
            <a:extLst>
              <a:ext uri="{FF2B5EF4-FFF2-40B4-BE49-F238E27FC236}">
                <a16:creationId xmlns:a16="http://schemas.microsoft.com/office/drawing/2014/main" id="{8A3AF8C0-188E-2266-E612-C74592A77A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11C7F5-90F5-DDEC-25FD-5A29D84070C3}"/>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42569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5652A-A98F-4ECB-3C53-435C21933760}"/>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3" name="Footer Placeholder 2">
            <a:extLst>
              <a:ext uri="{FF2B5EF4-FFF2-40B4-BE49-F238E27FC236}">
                <a16:creationId xmlns:a16="http://schemas.microsoft.com/office/drawing/2014/main" id="{5FCE3A92-C74F-23E4-0027-018E25A8F0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3DFE61-6F70-DDE3-7A15-0FCD78C8F068}"/>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310792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DDD4-42E1-C3E3-85C0-A302FAC65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71C5EC-6163-5520-66A9-C3E7ED31D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A2399C-3E2F-FF62-2D9F-5E4F956EB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FCA53-8EF8-E543-6EF0-C937C6CB14B5}"/>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6" name="Footer Placeholder 5">
            <a:extLst>
              <a:ext uri="{FF2B5EF4-FFF2-40B4-BE49-F238E27FC236}">
                <a16:creationId xmlns:a16="http://schemas.microsoft.com/office/drawing/2014/main" id="{AB285BAA-A51D-BF83-ED7C-7B6FCD65DA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5DA02-4FCE-531A-CFD3-452CED9BF77A}"/>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212442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62F8-84BB-D329-ACD5-C1C8D55BB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D008E4-140D-4839-B0BA-623CCAE63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F56B09-2691-4649-0A1B-9E352540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3D15C-6672-DE3D-D075-D57E70D23224}"/>
              </a:ext>
            </a:extLst>
          </p:cNvPr>
          <p:cNvSpPr>
            <a:spLocks noGrp="1"/>
          </p:cNvSpPr>
          <p:nvPr>
            <p:ph type="dt" sz="half" idx="10"/>
          </p:nvPr>
        </p:nvSpPr>
        <p:spPr/>
        <p:txBody>
          <a:bodyPr/>
          <a:lstStyle/>
          <a:p>
            <a:fld id="{88725440-3B79-49E9-AE9F-44B2C94815F4}" type="datetimeFigureOut">
              <a:rPr lang="en-IN" smtClean="0"/>
              <a:t>10-09-2024</a:t>
            </a:fld>
            <a:endParaRPr lang="en-IN"/>
          </a:p>
        </p:txBody>
      </p:sp>
      <p:sp>
        <p:nvSpPr>
          <p:cNvPr id="6" name="Footer Placeholder 5">
            <a:extLst>
              <a:ext uri="{FF2B5EF4-FFF2-40B4-BE49-F238E27FC236}">
                <a16:creationId xmlns:a16="http://schemas.microsoft.com/office/drawing/2014/main" id="{CBC2434F-E486-916A-A888-E6E98BD22C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D3A4DC-BD7C-2DEE-0F8E-38391B579C9A}"/>
              </a:ext>
            </a:extLst>
          </p:cNvPr>
          <p:cNvSpPr>
            <a:spLocks noGrp="1"/>
          </p:cNvSpPr>
          <p:nvPr>
            <p:ph type="sldNum" sz="quarter" idx="12"/>
          </p:nvPr>
        </p:nvSpPr>
        <p:spPr/>
        <p:txBody>
          <a:bodyPr/>
          <a:lstStyle/>
          <a:p>
            <a:fld id="{C971E754-2494-48B1-A4FA-CFE992D4C8F8}" type="slidenum">
              <a:rPr lang="en-IN" smtClean="0"/>
              <a:t>‹#›</a:t>
            </a:fld>
            <a:endParaRPr lang="en-IN"/>
          </a:p>
        </p:txBody>
      </p:sp>
    </p:spTree>
    <p:extLst>
      <p:ext uri="{BB962C8B-B14F-4D97-AF65-F5344CB8AC3E}">
        <p14:creationId xmlns:p14="http://schemas.microsoft.com/office/powerpoint/2010/main" val="75509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204163-E498-7AB9-591A-A79C834C8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DA671E-F87B-2E3E-10A7-7C3F9088F8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1F53C7-5E1B-D5D7-4EA1-FB7398149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5440-3B79-49E9-AE9F-44B2C94815F4}" type="datetimeFigureOut">
              <a:rPr lang="en-IN" smtClean="0"/>
              <a:t>10-09-2024</a:t>
            </a:fld>
            <a:endParaRPr lang="en-IN"/>
          </a:p>
        </p:txBody>
      </p:sp>
      <p:sp>
        <p:nvSpPr>
          <p:cNvPr id="5" name="Footer Placeholder 4">
            <a:extLst>
              <a:ext uri="{FF2B5EF4-FFF2-40B4-BE49-F238E27FC236}">
                <a16:creationId xmlns:a16="http://schemas.microsoft.com/office/drawing/2014/main" id="{EC8F4FC7-5391-027F-FF1C-0C4627B4E2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FE60E9-3E9E-F489-51FF-08A288531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1E754-2494-48B1-A4FA-CFE992D4C8F8}" type="slidenum">
              <a:rPr lang="en-IN" smtClean="0"/>
              <a:t>‹#›</a:t>
            </a:fld>
            <a:endParaRPr lang="en-IN"/>
          </a:p>
        </p:txBody>
      </p:sp>
    </p:spTree>
    <p:extLst>
      <p:ext uri="{BB962C8B-B14F-4D97-AF65-F5344CB8AC3E}">
        <p14:creationId xmlns:p14="http://schemas.microsoft.com/office/powerpoint/2010/main" val="1687474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corn-field-cornfield-agriculture-190847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pixabay.com/en/corn-field-cornfield-agriculture-1908474/"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pixabay.com/en/tomato-fruity-vegetables-juicy-red-402642/" TargetMode="External"/><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hyperlink" Target="https://pixabay.com/en/sunflower-plant-nature-outside-105113/"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corn-field-cornfield-agriculture-190847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pixabay.com/en/corn-field-cornfield-agriculture-1908474/"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pixabay.com/en/tomato-fruity-vegetables-juicy-red-402642/" TargetMode="External"/><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hyperlink" Target="https://pixabay.com/en/sunflower-plant-nature-outside-105113/" TargetMode="Externa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pixabay.com/en/corn-field-cornfield-agriculture-1908474/"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pixabay.com/en/tomato-fruity-vegetables-juicy-red-402642/" TargetMode="External"/><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hyperlink" Target="https://pixabay.com/en/sunflower-plant-nature-outside-105113/" TargetMode="External"/></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pixabay.com/en/corn-field-cornfield-agriculture-1908474/"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pixabay.com/en/tomato-fruity-vegetables-juicy-red-402642/" TargetMode="External"/><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hyperlink" Target="https://pixabay.com/en/sunflower-plant-nature-outside-105113/"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pixabay.com/en/corn-field-cornfield-agriculture-1908474/"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pixabay.com/en/tomato-fruity-vegetables-juicy-red-402642/" TargetMode="External"/><Relationship Id="rId11" Type="http://schemas.openxmlformats.org/officeDocument/2006/relationships/image" Target="../media/image6.png"/><Relationship Id="rId5" Type="http://schemas.microsoft.com/office/2007/relationships/hdphoto" Target="../media/hdphoto1.wdp"/><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pixabay.com/en/sunflower-plant-nature-outside-105113/" TargetMode="External"/></Relationships>
</file>

<file path=ppt/slides/_rels/slide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pixabay.com/en/corn-field-cornfield-agriculture-1908474/"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pixabay.com/en/tomato-fruity-vegetables-juicy-red-402642/" TargetMode="External"/><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https://pixabay.com/en/sunflower-plant-nature-outside-105113/" TargetMode="External"/></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pixabay.com/en/corn-field-cornfield-agriculture-1908474/"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pixabay.com/en/tomato-fruity-vegetables-juicy-red-402642/" TargetMode="External"/><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hyperlink" Target="https://pixabay.com/en/sunflower-plant-nature-outside-1051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953F08-D94D-0361-3DDD-C1A114FFE1F3}"/>
              </a:ext>
            </a:extLst>
          </p:cNvPr>
          <p:cNvGrpSpPr/>
          <p:nvPr/>
        </p:nvGrpSpPr>
        <p:grpSpPr>
          <a:xfrm>
            <a:off x="-1" y="0"/>
            <a:ext cx="12192001" cy="6858000"/>
            <a:chOff x="-1" y="0"/>
            <a:chExt cx="12192001" cy="6858000"/>
          </a:xfrm>
        </p:grpSpPr>
        <p:pic>
          <p:nvPicPr>
            <p:cNvPr id="10" name="Picture 9">
              <a:extLst>
                <a:ext uri="{FF2B5EF4-FFF2-40B4-BE49-F238E27FC236}">
                  <a16:creationId xmlns:a16="http://schemas.microsoft.com/office/drawing/2014/main" id="{B8B4A473-A908-1935-90A2-DD92FA2F5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0"/>
              <a:ext cx="10058400" cy="6858000"/>
            </a:xfrm>
            <a:prstGeom prst="rect">
              <a:avLst/>
            </a:prstGeom>
          </p:spPr>
        </p:pic>
        <p:sp>
          <p:nvSpPr>
            <p:cNvPr id="11" name="Rectangle 10">
              <a:extLst>
                <a:ext uri="{FF2B5EF4-FFF2-40B4-BE49-F238E27FC236}">
                  <a16:creationId xmlns:a16="http://schemas.microsoft.com/office/drawing/2014/main" id="{2E65A931-3264-1089-70C7-7E8B6D38B6CD}"/>
                </a:ext>
              </a:extLst>
            </p:cNvPr>
            <p:cNvSpPr/>
            <p:nvPr/>
          </p:nvSpPr>
          <p:spPr>
            <a:xfrm>
              <a:off x="-1" y="0"/>
              <a:ext cx="4454769" cy="6858000"/>
            </a:xfrm>
            <a:prstGeom prst="rect">
              <a:avLst/>
            </a:prstGeom>
            <a:gradFill flip="none" rotWithShape="1">
              <a:gsLst>
                <a:gs pos="0">
                  <a:srgbClr val="F49D00">
                    <a:shade val="30000"/>
                    <a:satMod val="115000"/>
                  </a:srgbClr>
                </a:gs>
                <a:gs pos="50000">
                  <a:srgbClr val="F49D00">
                    <a:shade val="67500"/>
                    <a:satMod val="115000"/>
                  </a:srgbClr>
                </a:gs>
                <a:gs pos="100000">
                  <a:srgbClr val="F49D00">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7FFF3C77-127D-D4E3-7336-555A8234B5A0}"/>
              </a:ext>
            </a:extLst>
          </p:cNvPr>
          <p:cNvSpPr txBox="1"/>
          <p:nvPr/>
        </p:nvSpPr>
        <p:spPr>
          <a:xfrm>
            <a:off x="-579476" y="1233268"/>
            <a:ext cx="5426152" cy="1938992"/>
          </a:xfrm>
          <a:prstGeom prst="rect">
            <a:avLst/>
          </a:prstGeom>
          <a:noFill/>
        </p:spPr>
        <p:txBody>
          <a:bodyPr wrap="square" rtlCol="0">
            <a:spAutoFit/>
          </a:bodyPr>
          <a:lstStyle/>
          <a:p>
            <a:pPr algn="ctr"/>
            <a:r>
              <a:rPr lang="en-US" sz="4000" b="1" dirty="0">
                <a:latin typeface="Times New Roman" panose="02020603050405020304" pitchFamily="18" charset="0"/>
                <a:ea typeface="Open Sans" panose="020F0502020204030204" pitchFamily="34" charset="0"/>
                <a:cs typeface="Times New Roman" panose="02020603050405020304" pitchFamily="18" charset="0"/>
              </a:rPr>
              <a:t>Crop Production Analysis</a:t>
            </a:r>
          </a:p>
          <a:p>
            <a:pPr algn="ctr"/>
            <a:r>
              <a:rPr lang="en-US" sz="4000" b="1" dirty="0">
                <a:latin typeface="Times New Roman" panose="02020603050405020304" pitchFamily="18" charset="0"/>
                <a:ea typeface="Open Sans" panose="020F0502020204030204" pitchFamily="34" charset="0"/>
                <a:cs typeface="Times New Roman" panose="02020603050405020304" pitchFamily="18" charset="0"/>
              </a:rPr>
              <a:t>In India</a:t>
            </a:r>
            <a:endParaRPr lang="en-IN" sz="4000" b="1" dirty="0">
              <a:latin typeface="Times New Roman" panose="02020603050405020304" pitchFamily="18" charset="0"/>
              <a:ea typeface="Open Sans"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06E6136-EBAD-95EF-5334-91447FAF2BE8}"/>
              </a:ext>
            </a:extLst>
          </p:cNvPr>
          <p:cNvSpPr txBox="1"/>
          <p:nvPr/>
        </p:nvSpPr>
        <p:spPr>
          <a:xfrm>
            <a:off x="508542" y="6232546"/>
            <a:ext cx="3437681" cy="369332"/>
          </a:xfrm>
          <a:prstGeom prst="rect">
            <a:avLst/>
          </a:prstGeom>
          <a:noFill/>
        </p:spPr>
        <p:txBody>
          <a:bodyPr wrap="square" rtlCol="0">
            <a:spAutoFit/>
          </a:bodyPr>
          <a:lstStyle/>
          <a:p>
            <a:pPr algn="ctr"/>
            <a:r>
              <a:rPr lang="en-US" b="1" dirty="0"/>
              <a:t>By Divyansh Bhati</a:t>
            </a:r>
            <a:endParaRPr lang="en-IN" b="1" dirty="0"/>
          </a:p>
        </p:txBody>
      </p:sp>
    </p:spTree>
    <p:extLst>
      <p:ext uri="{BB962C8B-B14F-4D97-AF65-F5344CB8AC3E}">
        <p14:creationId xmlns:p14="http://schemas.microsoft.com/office/powerpoint/2010/main" val="3476601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953F08-D94D-0361-3DDD-C1A114FFE1F3}"/>
              </a:ext>
            </a:extLst>
          </p:cNvPr>
          <p:cNvGrpSpPr/>
          <p:nvPr/>
        </p:nvGrpSpPr>
        <p:grpSpPr>
          <a:xfrm>
            <a:off x="-1" y="0"/>
            <a:ext cx="12192001" cy="6858000"/>
            <a:chOff x="-1" y="0"/>
            <a:chExt cx="12192001" cy="6858000"/>
          </a:xfrm>
        </p:grpSpPr>
        <p:pic>
          <p:nvPicPr>
            <p:cNvPr id="10" name="Picture 9">
              <a:extLst>
                <a:ext uri="{FF2B5EF4-FFF2-40B4-BE49-F238E27FC236}">
                  <a16:creationId xmlns:a16="http://schemas.microsoft.com/office/drawing/2014/main" id="{B8B4A473-A908-1935-90A2-DD92FA2F5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0"/>
              <a:ext cx="10058400" cy="6858000"/>
            </a:xfrm>
            <a:prstGeom prst="rect">
              <a:avLst/>
            </a:prstGeom>
          </p:spPr>
        </p:pic>
        <p:sp>
          <p:nvSpPr>
            <p:cNvPr id="11" name="Rectangle 10">
              <a:extLst>
                <a:ext uri="{FF2B5EF4-FFF2-40B4-BE49-F238E27FC236}">
                  <a16:creationId xmlns:a16="http://schemas.microsoft.com/office/drawing/2014/main" id="{2E65A931-3264-1089-70C7-7E8B6D38B6CD}"/>
                </a:ext>
              </a:extLst>
            </p:cNvPr>
            <p:cNvSpPr/>
            <p:nvPr/>
          </p:nvSpPr>
          <p:spPr>
            <a:xfrm>
              <a:off x="-1" y="0"/>
              <a:ext cx="12192001" cy="6858000"/>
            </a:xfrm>
            <a:prstGeom prst="rect">
              <a:avLst/>
            </a:prstGeom>
            <a:gradFill flip="none" rotWithShape="1">
              <a:gsLst>
                <a:gs pos="0">
                  <a:srgbClr val="F49D00">
                    <a:shade val="30000"/>
                    <a:satMod val="115000"/>
                  </a:srgbClr>
                </a:gs>
                <a:gs pos="50000">
                  <a:srgbClr val="F49D00">
                    <a:shade val="67500"/>
                    <a:satMod val="115000"/>
                  </a:srgbClr>
                </a:gs>
                <a:gs pos="100000">
                  <a:srgbClr val="F49D00">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7FFF3C77-127D-D4E3-7336-555A8234B5A0}"/>
              </a:ext>
            </a:extLst>
          </p:cNvPr>
          <p:cNvSpPr txBox="1"/>
          <p:nvPr/>
        </p:nvSpPr>
        <p:spPr>
          <a:xfrm>
            <a:off x="319327" y="307102"/>
            <a:ext cx="11331018" cy="707886"/>
          </a:xfrm>
          <a:prstGeom prst="rect">
            <a:avLst/>
          </a:prstGeom>
          <a:noFill/>
        </p:spPr>
        <p:txBody>
          <a:bodyPr wrap="square" rtlCol="0">
            <a:spAutoFit/>
          </a:bodyPr>
          <a:lstStyle/>
          <a:p>
            <a:pPr algn="ctr"/>
            <a:r>
              <a:rPr lang="en-US" sz="4000" b="1" dirty="0">
                <a:latin typeface="Times New Roman" panose="02020603050405020304" pitchFamily="18" charset="0"/>
                <a:ea typeface="Open Sans" panose="020F0502020204030204" pitchFamily="34" charset="0"/>
                <a:cs typeface="Times New Roman" panose="02020603050405020304" pitchFamily="18" charset="0"/>
              </a:rPr>
              <a:t>Summary</a:t>
            </a:r>
            <a:endParaRPr lang="en-IN" sz="4000" b="1" dirty="0">
              <a:latin typeface="Times New Roman" panose="02020603050405020304" pitchFamily="18" charset="0"/>
              <a:ea typeface="Open Sans"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E749E62-02B0-AE24-6BD4-F1BB346D5D1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39479" y1="81719" x2="52812" y2="85469"/>
                        <a14:backgroundMark x1="52812" y1="85469" x2="58333" y2="85469"/>
                        <a14:backgroundMark x1="58333" y1="85469" x2="63021" y2="83438"/>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2608" y="5022036"/>
            <a:ext cx="3345180" cy="2230120"/>
          </a:xfrm>
          <a:prstGeom prst="rect">
            <a:avLst/>
          </a:prstGeom>
        </p:spPr>
      </p:pic>
      <p:pic>
        <p:nvPicPr>
          <p:cNvPr id="8" name="Picture 7">
            <a:extLst>
              <a:ext uri="{FF2B5EF4-FFF2-40B4-BE49-F238E27FC236}">
                <a16:creationId xmlns:a16="http://schemas.microsoft.com/office/drawing/2014/main" id="{34C90969-AD58-A06C-EB1A-CBC8F803585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306" b="99306" l="10000" r="90000">
                        <a14:foregroundMark x1="31979" y1="9306" x2="31979" y2="9306"/>
                        <a14:foregroundMark x1="33125" y1="9306" x2="34167" y2="9722"/>
                        <a14:foregroundMark x1="59479" y1="90694" x2="64479" y2="92222"/>
                        <a14:foregroundMark x1="46042" y1="90278" x2="44479" y2="99306"/>
                        <a14:foregroundMark x1="78854" y1="58056" x2="79167" y2="59722"/>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596704" y="4672032"/>
            <a:ext cx="2914624" cy="2185968"/>
          </a:xfrm>
          <a:prstGeom prst="rect">
            <a:avLst/>
          </a:prstGeom>
        </p:spPr>
      </p:pic>
      <p:sp>
        <p:nvSpPr>
          <p:cNvPr id="3" name="TextBox 2">
            <a:extLst>
              <a:ext uri="{FF2B5EF4-FFF2-40B4-BE49-F238E27FC236}">
                <a16:creationId xmlns:a16="http://schemas.microsoft.com/office/drawing/2014/main" id="{E9B77B7D-E76C-5FDC-C19C-C3CA423455AE}"/>
              </a:ext>
            </a:extLst>
          </p:cNvPr>
          <p:cNvSpPr txBox="1"/>
          <p:nvPr/>
        </p:nvSpPr>
        <p:spPr>
          <a:xfrm>
            <a:off x="319327" y="1300899"/>
            <a:ext cx="11331019" cy="4446730"/>
          </a:xfrm>
          <a:prstGeom prst="rect">
            <a:avLst/>
          </a:prstGeom>
          <a:noFill/>
        </p:spPr>
        <p:txBody>
          <a:bodyPr wrap="square" rtlCol="0">
            <a:spAutoFit/>
          </a:bodyPr>
          <a:lstStyle/>
          <a:p>
            <a:pPr marL="342900" indent="-342900">
              <a:lnSpc>
                <a:spcPct val="200000"/>
              </a:lnSpc>
              <a:buFont typeface="+mj-lt"/>
              <a:buAutoNum type="arabicPeriod"/>
            </a:pPr>
            <a:r>
              <a:rPr lang="en-IN" dirty="0"/>
              <a:t>Kerela is the number one state in relation with production.</a:t>
            </a:r>
          </a:p>
          <a:p>
            <a:pPr marL="342900" indent="-342900">
              <a:lnSpc>
                <a:spcPct val="200000"/>
              </a:lnSpc>
              <a:buFont typeface="+mj-lt"/>
              <a:buAutoNum type="arabicPeriod"/>
            </a:pPr>
            <a:r>
              <a:rPr lang="en-IN" dirty="0"/>
              <a:t>2011 and 2013 are the only year that got more than 1 billion in production.</a:t>
            </a:r>
          </a:p>
          <a:p>
            <a:pPr marL="342900" indent="-342900">
              <a:lnSpc>
                <a:spcPct val="200000"/>
              </a:lnSpc>
              <a:buFont typeface="+mj-lt"/>
              <a:buAutoNum type="arabicPeriod"/>
            </a:pPr>
            <a:r>
              <a:rPr lang="en-IN" dirty="0"/>
              <a:t>South zone of India produces the highest crop production than the other zones.</a:t>
            </a:r>
          </a:p>
          <a:p>
            <a:pPr marL="342900" indent="-342900">
              <a:lnSpc>
                <a:spcPct val="200000"/>
              </a:lnSpc>
              <a:buFont typeface="+mj-lt"/>
              <a:buAutoNum type="arabicPeriod"/>
            </a:pPr>
            <a:r>
              <a:rPr lang="en-IN" dirty="0"/>
              <a:t>From 1997, the crop production starts increasing in India and till now the crop production is increasing in India.</a:t>
            </a:r>
          </a:p>
          <a:p>
            <a:pPr marL="342900" indent="-342900">
              <a:lnSpc>
                <a:spcPct val="200000"/>
              </a:lnSpc>
              <a:buFont typeface="+mj-lt"/>
              <a:buAutoNum type="arabicPeriod"/>
            </a:pPr>
            <a:r>
              <a:rPr lang="en-IN" dirty="0"/>
              <a:t>There is total of 646 districts in our dataset, total overall production is 135 billion, total area for cultivation is 2.64 billion hectare.</a:t>
            </a:r>
          </a:p>
          <a:p>
            <a:pPr marL="342900" indent="-342900">
              <a:lnSpc>
                <a:spcPct val="200000"/>
              </a:lnSpc>
              <a:buFont typeface="+mj-lt"/>
              <a:buAutoNum type="arabicPeriod"/>
            </a:pPr>
            <a:r>
              <a:rPr lang="en-IN" dirty="0"/>
              <a:t>Cereal is top cultivated crop category.</a:t>
            </a:r>
          </a:p>
          <a:p>
            <a:pPr marL="342900" indent="-342900">
              <a:lnSpc>
                <a:spcPct val="200000"/>
              </a:lnSpc>
              <a:buFont typeface="+mj-lt"/>
              <a:buAutoNum type="arabicPeriod"/>
            </a:pPr>
            <a:endParaRPr lang="en-IN" dirty="0"/>
          </a:p>
        </p:txBody>
      </p:sp>
    </p:spTree>
    <p:extLst>
      <p:ext uri="{BB962C8B-B14F-4D97-AF65-F5344CB8AC3E}">
        <p14:creationId xmlns:p14="http://schemas.microsoft.com/office/powerpoint/2010/main" val="4208354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953F08-D94D-0361-3DDD-C1A114FFE1F3}"/>
              </a:ext>
            </a:extLst>
          </p:cNvPr>
          <p:cNvGrpSpPr/>
          <p:nvPr/>
        </p:nvGrpSpPr>
        <p:grpSpPr>
          <a:xfrm>
            <a:off x="-1" y="0"/>
            <a:ext cx="12192001" cy="6858000"/>
            <a:chOff x="-1" y="0"/>
            <a:chExt cx="12192001" cy="6858000"/>
          </a:xfrm>
        </p:grpSpPr>
        <p:pic>
          <p:nvPicPr>
            <p:cNvPr id="10" name="Picture 9">
              <a:extLst>
                <a:ext uri="{FF2B5EF4-FFF2-40B4-BE49-F238E27FC236}">
                  <a16:creationId xmlns:a16="http://schemas.microsoft.com/office/drawing/2014/main" id="{B8B4A473-A908-1935-90A2-DD92FA2F5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0"/>
              <a:ext cx="10058400" cy="6858000"/>
            </a:xfrm>
            <a:prstGeom prst="rect">
              <a:avLst/>
            </a:prstGeom>
          </p:spPr>
        </p:pic>
        <p:sp>
          <p:nvSpPr>
            <p:cNvPr id="11" name="Rectangle 10">
              <a:extLst>
                <a:ext uri="{FF2B5EF4-FFF2-40B4-BE49-F238E27FC236}">
                  <a16:creationId xmlns:a16="http://schemas.microsoft.com/office/drawing/2014/main" id="{2E65A931-3264-1089-70C7-7E8B6D38B6CD}"/>
                </a:ext>
              </a:extLst>
            </p:cNvPr>
            <p:cNvSpPr/>
            <p:nvPr/>
          </p:nvSpPr>
          <p:spPr>
            <a:xfrm>
              <a:off x="-1" y="0"/>
              <a:ext cx="4454769" cy="6858000"/>
            </a:xfrm>
            <a:prstGeom prst="rect">
              <a:avLst/>
            </a:prstGeom>
            <a:gradFill flip="none" rotWithShape="1">
              <a:gsLst>
                <a:gs pos="0">
                  <a:srgbClr val="F49D00">
                    <a:shade val="30000"/>
                    <a:satMod val="115000"/>
                  </a:srgbClr>
                </a:gs>
                <a:gs pos="50000">
                  <a:srgbClr val="F49D00">
                    <a:shade val="67500"/>
                    <a:satMod val="115000"/>
                  </a:srgbClr>
                </a:gs>
                <a:gs pos="100000">
                  <a:srgbClr val="F49D00">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7FFF3C77-127D-D4E3-7336-555A8234B5A0}"/>
              </a:ext>
            </a:extLst>
          </p:cNvPr>
          <p:cNvSpPr txBox="1"/>
          <p:nvPr/>
        </p:nvSpPr>
        <p:spPr>
          <a:xfrm>
            <a:off x="-579476" y="715108"/>
            <a:ext cx="5426152" cy="707886"/>
          </a:xfrm>
          <a:prstGeom prst="rect">
            <a:avLst/>
          </a:prstGeom>
          <a:noFill/>
        </p:spPr>
        <p:txBody>
          <a:bodyPr wrap="square" rtlCol="0">
            <a:spAutoFit/>
          </a:bodyPr>
          <a:lstStyle/>
          <a:p>
            <a:pPr algn="ctr"/>
            <a:r>
              <a:rPr lang="en-US" sz="4000" b="1" dirty="0">
                <a:latin typeface="Times New Roman" panose="02020603050405020304" pitchFamily="18" charset="0"/>
                <a:ea typeface="Open Sans" panose="020F0502020204030204" pitchFamily="34" charset="0"/>
                <a:cs typeface="Times New Roman" panose="02020603050405020304" pitchFamily="18" charset="0"/>
              </a:rPr>
              <a:t>Table of Contents</a:t>
            </a:r>
            <a:endParaRPr lang="en-IN" sz="4000" b="1" dirty="0">
              <a:latin typeface="Times New Roman" panose="02020603050405020304" pitchFamily="18" charset="0"/>
              <a:ea typeface="Open Sans"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5CFED3E-4217-D098-D519-47A605D90B5F}"/>
              </a:ext>
            </a:extLst>
          </p:cNvPr>
          <p:cNvSpPr txBox="1"/>
          <p:nvPr/>
        </p:nvSpPr>
        <p:spPr>
          <a:xfrm>
            <a:off x="289560" y="2042160"/>
            <a:ext cx="3703320" cy="2805063"/>
          </a:xfrm>
          <a:prstGeom prst="rect">
            <a:avLst/>
          </a:prstGeom>
          <a:noFill/>
        </p:spPr>
        <p:txBody>
          <a:bodyPr wrap="square" rtlCol="0">
            <a:spAutoFit/>
          </a:bodyPr>
          <a:lstStyle/>
          <a:p>
            <a:pPr marL="342900" indent="-342900">
              <a:lnSpc>
                <a:spcPct val="150000"/>
              </a:lnSpc>
              <a:buFont typeface="+mj-lt"/>
              <a:buAutoNum type="arabicPeriod"/>
            </a:pPr>
            <a:r>
              <a:rPr lang="en-US" sz="2400" b="1" dirty="0"/>
              <a:t>Introduction</a:t>
            </a:r>
          </a:p>
          <a:p>
            <a:pPr marL="342900" indent="-342900">
              <a:lnSpc>
                <a:spcPct val="150000"/>
              </a:lnSpc>
              <a:buFont typeface="+mj-lt"/>
              <a:buAutoNum type="arabicPeriod"/>
            </a:pPr>
            <a:r>
              <a:rPr lang="en-US" sz="2400" b="1" dirty="0"/>
              <a:t>Process</a:t>
            </a:r>
          </a:p>
          <a:p>
            <a:pPr marL="342900" indent="-342900">
              <a:lnSpc>
                <a:spcPct val="150000"/>
              </a:lnSpc>
              <a:buFont typeface="+mj-lt"/>
              <a:buAutoNum type="arabicPeriod"/>
            </a:pPr>
            <a:r>
              <a:rPr lang="en-US" sz="2400" b="1" dirty="0"/>
              <a:t>Dashboard</a:t>
            </a:r>
          </a:p>
          <a:p>
            <a:pPr marL="342900" indent="-342900">
              <a:lnSpc>
                <a:spcPct val="150000"/>
              </a:lnSpc>
              <a:buFont typeface="+mj-lt"/>
              <a:buAutoNum type="arabicPeriod"/>
            </a:pPr>
            <a:r>
              <a:rPr lang="en-US" sz="2400" b="1" dirty="0"/>
              <a:t>Insights</a:t>
            </a:r>
          </a:p>
          <a:p>
            <a:pPr marL="342900" indent="-342900">
              <a:lnSpc>
                <a:spcPct val="150000"/>
              </a:lnSpc>
              <a:buFont typeface="+mj-lt"/>
              <a:buAutoNum type="arabicPeriod"/>
            </a:pPr>
            <a:r>
              <a:rPr lang="en-US" sz="2400" b="1" dirty="0"/>
              <a:t>Summary</a:t>
            </a:r>
            <a:endParaRPr lang="en-IN" sz="2400" b="1" dirty="0"/>
          </a:p>
        </p:txBody>
      </p:sp>
    </p:spTree>
    <p:extLst>
      <p:ext uri="{BB962C8B-B14F-4D97-AF65-F5344CB8AC3E}">
        <p14:creationId xmlns:p14="http://schemas.microsoft.com/office/powerpoint/2010/main" val="251566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953F08-D94D-0361-3DDD-C1A114FFE1F3}"/>
              </a:ext>
            </a:extLst>
          </p:cNvPr>
          <p:cNvGrpSpPr/>
          <p:nvPr/>
        </p:nvGrpSpPr>
        <p:grpSpPr>
          <a:xfrm>
            <a:off x="-1" y="0"/>
            <a:ext cx="12192001" cy="6858000"/>
            <a:chOff x="-1" y="0"/>
            <a:chExt cx="12192001" cy="6858000"/>
          </a:xfrm>
        </p:grpSpPr>
        <p:pic>
          <p:nvPicPr>
            <p:cNvPr id="10" name="Picture 9">
              <a:extLst>
                <a:ext uri="{FF2B5EF4-FFF2-40B4-BE49-F238E27FC236}">
                  <a16:creationId xmlns:a16="http://schemas.microsoft.com/office/drawing/2014/main" id="{B8B4A473-A908-1935-90A2-DD92FA2F5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0"/>
              <a:ext cx="10058400" cy="6858000"/>
            </a:xfrm>
            <a:prstGeom prst="rect">
              <a:avLst/>
            </a:prstGeom>
          </p:spPr>
        </p:pic>
        <p:sp>
          <p:nvSpPr>
            <p:cNvPr id="11" name="Rectangle 10">
              <a:extLst>
                <a:ext uri="{FF2B5EF4-FFF2-40B4-BE49-F238E27FC236}">
                  <a16:creationId xmlns:a16="http://schemas.microsoft.com/office/drawing/2014/main" id="{2E65A931-3264-1089-70C7-7E8B6D38B6CD}"/>
                </a:ext>
              </a:extLst>
            </p:cNvPr>
            <p:cNvSpPr/>
            <p:nvPr/>
          </p:nvSpPr>
          <p:spPr>
            <a:xfrm>
              <a:off x="-1" y="0"/>
              <a:ext cx="12192001" cy="6858000"/>
            </a:xfrm>
            <a:prstGeom prst="rect">
              <a:avLst/>
            </a:prstGeom>
            <a:gradFill flip="none" rotWithShape="1">
              <a:gsLst>
                <a:gs pos="0">
                  <a:srgbClr val="F49D00">
                    <a:shade val="30000"/>
                    <a:satMod val="115000"/>
                  </a:srgbClr>
                </a:gs>
                <a:gs pos="50000">
                  <a:srgbClr val="F49D00">
                    <a:shade val="67500"/>
                    <a:satMod val="115000"/>
                  </a:srgbClr>
                </a:gs>
                <a:gs pos="100000">
                  <a:srgbClr val="F49D00">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7FFF3C77-127D-D4E3-7336-555A8234B5A0}"/>
              </a:ext>
            </a:extLst>
          </p:cNvPr>
          <p:cNvSpPr txBox="1"/>
          <p:nvPr/>
        </p:nvSpPr>
        <p:spPr>
          <a:xfrm>
            <a:off x="319327" y="374154"/>
            <a:ext cx="5426152" cy="707886"/>
          </a:xfrm>
          <a:prstGeom prst="rect">
            <a:avLst/>
          </a:prstGeom>
          <a:noFill/>
        </p:spPr>
        <p:txBody>
          <a:bodyPr wrap="square" rtlCol="0">
            <a:spAutoFit/>
          </a:bodyPr>
          <a:lstStyle/>
          <a:p>
            <a:pPr algn="ctr"/>
            <a:r>
              <a:rPr lang="en-US" sz="4000" b="1" dirty="0">
                <a:latin typeface="Times New Roman" panose="02020603050405020304" pitchFamily="18" charset="0"/>
                <a:ea typeface="Open Sans" panose="020F0502020204030204" pitchFamily="34" charset="0"/>
                <a:cs typeface="Times New Roman" panose="02020603050405020304" pitchFamily="18" charset="0"/>
              </a:rPr>
              <a:t>Introduction</a:t>
            </a:r>
            <a:endParaRPr lang="en-IN" sz="4000" b="1" dirty="0">
              <a:latin typeface="Times New Roman" panose="02020603050405020304" pitchFamily="18" charset="0"/>
              <a:ea typeface="Open Sans"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5CFED3E-4217-D098-D519-47A605D90B5F}"/>
              </a:ext>
            </a:extLst>
          </p:cNvPr>
          <p:cNvSpPr txBox="1"/>
          <p:nvPr/>
        </p:nvSpPr>
        <p:spPr>
          <a:xfrm>
            <a:off x="1531262" y="1195436"/>
            <a:ext cx="9837777" cy="3785652"/>
          </a:xfrm>
          <a:prstGeom prst="rect">
            <a:avLst/>
          </a:prstGeom>
          <a:noFill/>
        </p:spPr>
        <p:txBody>
          <a:bodyPr wrap="square" rtlCol="0">
            <a:spAutoFit/>
          </a:bodyPr>
          <a:lstStyle/>
          <a:p>
            <a:r>
              <a:rPr lang="en-US" sz="2400" b="1" dirty="0"/>
              <a:t>The Crop Production Analysis aims to provide comprehensive overview on the production of the crops in India.</a:t>
            </a:r>
          </a:p>
          <a:p>
            <a:endParaRPr lang="en-IN" sz="2400" b="1" dirty="0"/>
          </a:p>
          <a:p>
            <a:r>
              <a:rPr lang="en-IN" sz="2400" b="1" dirty="0"/>
              <a:t>Crops are the primary source of food for humans and provide essential nutrients. They can also be used to feed livestock.</a:t>
            </a:r>
          </a:p>
          <a:p>
            <a:endParaRPr lang="en-IN" sz="2400" b="1" dirty="0"/>
          </a:p>
          <a:p>
            <a:r>
              <a:rPr lang="en-IN" sz="2400" b="1" dirty="0"/>
              <a:t>It covers the insights, that where are the highest crop production in India and in which season the crop production rate is higher and in which zone the production is highest and involves the information about in which state and which district the production is highest.</a:t>
            </a:r>
          </a:p>
        </p:txBody>
      </p:sp>
      <p:pic>
        <p:nvPicPr>
          <p:cNvPr id="5" name="Picture 4">
            <a:extLst>
              <a:ext uri="{FF2B5EF4-FFF2-40B4-BE49-F238E27FC236}">
                <a16:creationId xmlns:a16="http://schemas.microsoft.com/office/drawing/2014/main" id="{0E749E62-02B0-AE24-6BD4-F1BB346D5D1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39479" y1="81719" x2="52812" y2="85469"/>
                        <a14:backgroundMark x1="52812" y1="85469" x2="58333" y2="85469"/>
                        <a14:backgroundMark x1="58333" y1="85469" x2="63021" y2="83438"/>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84860" y="4937463"/>
            <a:ext cx="3345180" cy="2230120"/>
          </a:xfrm>
          <a:prstGeom prst="rect">
            <a:avLst/>
          </a:prstGeom>
        </p:spPr>
      </p:pic>
      <p:pic>
        <p:nvPicPr>
          <p:cNvPr id="8" name="Picture 7">
            <a:extLst>
              <a:ext uri="{FF2B5EF4-FFF2-40B4-BE49-F238E27FC236}">
                <a16:creationId xmlns:a16="http://schemas.microsoft.com/office/drawing/2014/main" id="{34C90969-AD58-A06C-EB1A-CBC8F803585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306" b="99306" l="10000" r="90000">
                        <a14:foregroundMark x1="31979" y1="9306" x2="31979" y2="9306"/>
                        <a14:foregroundMark x1="33125" y1="9306" x2="34167" y2="9722"/>
                        <a14:foregroundMark x1="59479" y1="90694" x2="64479" y2="92222"/>
                        <a14:foregroundMark x1="46042" y1="90278" x2="44479" y2="99306"/>
                        <a14:foregroundMark x1="78854" y1="58056" x2="79167" y2="59722"/>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414537" y="4672032"/>
            <a:ext cx="2914624" cy="2185968"/>
          </a:xfrm>
          <a:prstGeom prst="rect">
            <a:avLst/>
          </a:prstGeom>
        </p:spPr>
      </p:pic>
    </p:spTree>
    <p:extLst>
      <p:ext uri="{BB962C8B-B14F-4D97-AF65-F5344CB8AC3E}">
        <p14:creationId xmlns:p14="http://schemas.microsoft.com/office/powerpoint/2010/main" val="1424243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953F08-D94D-0361-3DDD-C1A114FFE1F3}"/>
              </a:ext>
            </a:extLst>
          </p:cNvPr>
          <p:cNvGrpSpPr/>
          <p:nvPr/>
        </p:nvGrpSpPr>
        <p:grpSpPr>
          <a:xfrm>
            <a:off x="-1" y="0"/>
            <a:ext cx="12192001" cy="6858000"/>
            <a:chOff x="-1" y="0"/>
            <a:chExt cx="12192001" cy="6858000"/>
          </a:xfrm>
        </p:grpSpPr>
        <p:pic>
          <p:nvPicPr>
            <p:cNvPr id="10" name="Picture 9">
              <a:extLst>
                <a:ext uri="{FF2B5EF4-FFF2-40B4-BE49-F238E27FC236}">
                  <a16:creationId xmlns:a16="http://schemas.microsoft.com/office/drawing/2014/main" id="{B8B4A473-A908-1935-90A2-DD92FA2F5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0"/>
              <a:ext cx="10058400" cy="6858000"/>
            </a:xfrm>
            <a:prstGeom prst="rect">
              <a:avLst/>
            </a:prstGeom>
          </p:spPr>
        </p:pic>
        <p:sp>
          <p:nvSpPr>
            <p:cNvPr id="11" name="Rectangle 10">
              <a:extLst>
                <a:ext uri="{FF2B5EF4-FFF2-40B4-BE49-F238E27FC236}">
                  <a16:creationId xmlns:a16="http://schemas.microsoft.com/office/drawing/2014/main" id="{2E65A931-3264-1089-70C7-7E8B6D38B6CD}"/>
                </a:ext>
              </a:extLst>
            </p:cNvPr>
            <p:cNvSpPr/>
            <p:nvPr/>
          </p:nvSpPr>
          <p:spPr>
            <a:xfrm>
              <a:off x="-1" y="0"/>
              <a:ext cx="12192001" cy="6858000"/>
            </a:xfrm>
            <a:prstGeom prst="rect">
              <a:avLst/>
            </a:prstGeom>
            <a:gradFill flip="none" rotWithShape="1">
              <a:gsLst>
                <a:gs pos="0">
                  <a:srgbClr val="F49D00">
                    <a:shade val="30000"/>
                    <a:satMod val="115000"/>
                  </a:srgbClr>
                </a:gs>
                <a:gs pos="50000">
                  <a:srgbClr val="F49D00">
                    <a:shade val="67500"/>
                    <a:satMod val="115000"/>
                  </a:srgbClr>
                </a:gs>
                <a:gs pos="100000">
                  <a:srgbClr val="F49D00">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7FFF3C77-127D-D4E3-7336-555A8234B5A0}"/>
              </a:ext>
            </a:extLst>
          </p:cNvPr>
          <p:cNvSpPr txBox="1"/>
          <p:nvPr/>
        </p:nvSpPr>
        <p:spPr>
          <a:xfrm>
            <a:off x="319327" y="307102"/>
            <a:ext cx="11049712" cy="584775"/>
          </a:xfrm>
          <a:prstGeom prst="rect">
            <a:avLst/>
          </a:prstGeom>
          <a:noFill/>
        </p:spPr>
        <p:txBody>
          <a:bodyPr wrap="square" rtlCol="0">
            <a:spAutoFit/>
          </a:bodyPr>
          <a:lstStyle/>
          <a:p>
            <a:r>
              <a:rPr lang="en-US" sz="3200" b="1" dirty="0">
                <a:latin typeface="Times New Roman" panose="02020603050405020304" pitchFamily="18" charset="0"/>
                <a:ea typeface="Open Sans" panose="020F0502020204030204" pitchFamily="34" charset="0"/>
                <a:cs typeface="Times New Roman" panose="02020603050405020304" pitchFamily="18" charset="0"/>
              </a:rPr>
              <a:t>The Crop Production Dataset for the Analysis involves:</a:t>
            </a:r>
            <a:endParaRPr lang="en-IN" sz="3200" b="1" dirty="0">
              <a:latin typeface="Times New Roman" panose="02020603050405020304" pitchFamily="18" charset="0"/>
              <a:ea typeface="Open Sans"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5CFED3E-4217-D098-D519-47A605D90B5F}"/>
              </a:ext>
            </a:extLst>
          </p:cNvPr>
          <p:cNvSpPr txBox="1"/>
          <p:nvPr/>
        </p:nvSpPr>
        <p:spPr>
          <a:xfrm>
            <a:off x="319327" y="891877"/>
            <a:ext cx="9837777" cy="4524315"/>
          </a:xfrm>
          <a:prstGeom prst="rect">
            <a:avLst/>
          </a:prstGeom>
          <a:noFill/>
        </p:spPr>
        <p:txBody>
          <a:bodyPr wrap="square" rtlCol="0">
            <a:spAutoFit/>
          </a:bodyPr>
          <a:lstStyle/>
          <a:p>
            <a:pPr marL="457200" indent="-457200">
              <a:buFont typeface="+mj-lt"/>
              <a:buAutoNum type="arabicPeriod"/>
            </a:pPr>
            <a:r>
              <a:rPr lang="en-US" sz="2400" dirty="0" err="1"/>
              <a:t>State_Name</a:t>
            </a:r>
            <a:r>
              <a:rPr lang="en-US" sz="2400" dirty="0"/>
              <a:t>: Represents the name of the state where crops are being cultivated.</a:t>
            </a:r>
          </a:p>
          <a:p>
            <a:pPr marL="457200" indent="-457200">
              <a:buFont typeface="+mj-lt"/>
              <a:buAutoNum type="arabicPeriod"/>
            </a:pPr>
            <a:r>
              <a:rPr lang="en-US" sz="2400" dirty="0" err="1"/>
              <a:t>District_Name</a:t>
            </a:r>
            <a:r>
              <a:rPr lang="en-US" sz="2400" dirty="0"/>
              <a:t>: Represents the </a:t>
            </a:r>
            <a:r>
              <a:rPr lang="en-US" sz="2400" dirty="0" err="1"/>
              <a:t>ame</a:t>
            </a:r>
            <a:r>
              <a:rPr lang="en-US" sz="2400" dirty="0"/>
              <a:t> of the district within the state.</a:t>
            </a:r>
          </a:p>
          <a:p>
            <a:pPr marL="457200" indent="-457200">
              <a:buFont typeface="+mj-lt"/>
              <a:buAutoNum type="arabicPeriod"/>
            </a:pPr>
            <a:r>
              <a:rPr lang="en-US" sz="2400" dirty="0" err="1"/>
              <a:t>Crop_Year</a:t>
            </a:r>
            <a:r>
              <a:rPr lang="en-US" sz="2400" dirty="0"/>
              <a:t>: Denotes the year of crop cultivation or production.</a:t>
            </a:r>
          </a:p>
          <a:p>
            <a:pPr marL="457200" indent="-457200">
              <a:buFont typeface="+mj-lt"/>
              <a:buAutoNum type="arabicPeriod"/>
            </a:pPr>
            <a:r>
              <a:rPr lang="en-US" sz="2400" dirty="0"/>
              <a:t>Season: Indicates the season during which the crop is grown.</a:t>
            </a:r>
          </a:p>
          <a:p>
            <a:pPr marL="457200" indent="-457200">
              <a:buFont typeface="+mj-lt"/>
              <a:buAutoNum type="arabicPeriod"/>
            </a:pPr>
            <a:r>
              <a:rPr lang="en-US" sz="2400" dirty="0"/>
              <a:t>Crop: The type of crop being cultivated (example: rice, wheat, etc.)</a:t>
            </a:r>
          </a:p>
          <a:p>
            <a:pPr marL="457200" indent="-457200">
              <a:buFont typeface="+mj-lt"/>
              <a:buAutoNum type="arabicPeriod"/>
            </a:pPr>
            <a:r>
              <a:rPr lang="en-US" sz="2400" dirty="0"/>
              <a:t>Area: The area of land under cultivation for a specific crop.</a:t>
            </a:r>
          </a:p>
          <a:p>
            <a:pPr marL="457200" indent="-457200">
              <a:buFont typeface="+mj-lt"/>
              <a:buAutoNum type="arabicPeriod"/>
            </a:pPr>
            <a:r>
              <a:rPr lang="en-US" sz="2400" dirty="0"/>
              <a:t>Production: The total crop yield or output produced (in metric tons).</a:t>
            </a:r>
          </a:p>
          <a:p>
            <a:pPr marL="457200" indent="-457200">
              <a:buFont typeface="+mj-lt"/>
              <a:buAutoNum type="arabicPeriod"/>
            </a:pPr>
            <a:r>
              <a:rPr lang="en-US" sz="2400" dirty="0"/>
              <a:t>Zones: This could refer to agricultural zones or regions that are grouped based on climatic or agricultural factors.</a:t>
            </a:r>
          </a:p>
          <a:p>
            <a:pPr marL="457200" indent="-457200">
              <a:buFont typeface="+mj-lt"/>
              <a:buAutoNum type="arabicPeriod"/>
            </a:pPr>
            <a:r>
              <a:rPr lang="en-US" sz="2400" dirty="0" err="1"/>
              <a:t>Crop_Category</a:t>
            </a:r>
            <a:r>
              <a:rPr lang="en-US" sz="2400" dirty="0"/>
              <a:t>: The category of the crop, such as Cereals, Vegetables, Spices, etc.</a:t>
            </a:r>
            <a:endParaRPr lang="en-IN" sz="2400" dirty="0"/>
          </a:p>
        </p:txBody>
      </p:sp>
      <p:pic>
        <p:nvPicPr>
          <p:cNvPr id="5" name="Picture 4">
            <a:extLst>
              <a:ext uri="{FF2B5EF4-FFF2-40B4-BE49-F238E27FC236}">
                <a16:creationId xmlns:a16="http://schemas.microsoft.com/office/drawing/2014/main" id="{0E749E62-02B0-AE24-6BD4-F1BB346D5D1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39479" y1="81719" x2="52812" y2="85469"/>
                        <a14:backgroundMark x1="52812" y1="85469" x2="58333" y2="85469"/>
                        <a14:backgroundMark x1="58333" y1="85469" x2="63021" y2="83438"/>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2608" y="5022036"/>
            <a:ext cx="3345180" cy="2230120"/>
          </a:xfrm>
          <a:prstGeom prst="rect">
            <a:avLst/>
          </a:prstGeom>
        </p:spPr>
      </p:pic>
      <p:pic>
        <p:nvPicPr>
          <p:cNvPr id="8" name="Picture 7">
            <a:extLst>
              <a:ext uri="{FF2B5EF4-FFF2-40B4-BE49-F238E27FC236}">
                <a16:creationId xmlns:a16="http://schemas.microsoft.com/office/drawing/2014/main" id="{34C90969-AD58-A06C-EB1A-CBC8F803585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306" b="99306" l="10000" r="90000">
                        <a14:foregroundMark x1="31979" y1="9306" x2="31979" y2="9306"/>
                        <a14:foregroundMark x1="33125" y1="9306" x2="34167" y2="9722"/>
                        <a14:foregroundMark x1="59479" y1="90694" x2="64479" y2="92222"/>
                        <a14:foregroundMark x1="46042" y1="90278" x2="44479" y2="99306"/>
                        <a14:foregroundMark x1="78854" y1="58056" x2="79167" y2="59722"/>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596704" y="4672032"/>
            <a:ext cx="2914624" cy="2185968"/>
          </a:xfrm>
          <a:prstGeom prst="rect">
            <a:avLst/>
          </a:prstGeom>
        </p:spPr>
      </p:pic>
    </p:spTree>
    <p:extLst>
      <p:ext uri="{BB962C8B-B14F-4D97-AF65-F5344CB8AC3E}">
        <p14:creationId xmlns:p14="http://schemas.microsoft.com/office/powerpoint/2010/main" val="2642891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953F08-D94D-0361-3DDD-C1A114FFE1F3}"/>
              </a:ext>
            </a:extLst>
          </p:cNvPr>
          <p:cNvGrpSpPr/>
          <p:nvPr/>
        </p:nvGrpSpPr>
        <p:grpSpPr>
          <a:xfrm>
            <a:off x="-106680" y="-1"/>
            <a:ext cx="12308397" cy="7167583"/>
            <a:chOff x="-9719" y="-60960"/>
            <a:chExt cx="12201719" cy="6918960"/>
          </a:xfrm>
        </p:grpSpPr>
        <p:pic>
          <p:nvPicPr>
            <p:cNvPr id="10" name="Picture 9">
              <a:extLst>
                <a:ext uri="{FF2B5EF4-FFF2-40B4-BE49-F238E27FC236}">
                  <a16:creationId xmlns:a16="http://schemas.microsoft.com/office/drawing/2014/main" id="{B8B4A473-A908-1935-90A2-DD92FA2F5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0"/>
              <a:ext cx="10058400" cy="6858000"/>
            </a:xfrm>
            <a:prstGeom prst="rect">
              <a:avLst/>
            </a:prstGeom>
          </p:spPr>
        </p:pic>
        <p:sp>
          <p:nvSpPr>
            <p:cNvPr id="11" name="Rectangle 10">
              <a:extLst>
                <a:ext uri="{FF2B5EF4-FFF2-40B4-BE49-F238E27FC236}">
                  <a16:creationId xmlns:a16="http://schemas.microsoft.com/office/drawing/2014/main" id="{2E65A931-3264-1089-70C7-7E8B6D38B6CD}"/>
                </a:ext>
              </a:extLst>
            </p:cNvPr>
            <p:cNvSpPr/>
            <p:nvPr/>
          </p:nvSpPr>
          <p:spPr>
            <a:xfrm>
              <a:off x="-9719" y="-60960"/>
              <a:ext cx="12192001" cy="6858000"/>
            </a:xfrm>
            <a:prstGeom prst="rect">
              <a:avLst/>
            </a:prstGeom>
            <a:gradFill flip="none" rotWithShape="1">
              <a:gsLst>
                <a:gs pos="0">
                  <a:srgbClr val="F49D00">
                    <a:shade val="30000"/>
                    <a:satMod val="115000"/>
                  </a:srgbClr>
                </a:gs>
                <a:gs pos="50000">
                  <a:srgbClr val="F49D00">
                    <a:shade val="67500"/>
                    <a:satMod val="115000"/>
                  </a:srgbClr>
                </a:gs>
                <a:gs pos="100000">
                  <a:srgbClr val="F49D00">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TextBox 6">
            <a:extLst>
              <a:ext uri="{FF2B5EF4-FFF2-40B4-BE49-F238E27FC236}">
                <a16:creationId xmlns:a16="http://schemas.microsoft.com/office/drawing/2014/main" id="{7FFF3C77-127D-D4E3-7336-555A8234B5A0}"/>
              </a:ext>
            </a:extLst>
          </p:cNvPr>
          <p:cNvSpPr txBox="1"/>
          <p:nvPr/>
        </p:nvSpPr>
        <p:spPr>
          <a:xfrm>
            <a:off x="319327" y="374154"/>
            <a:ext cx="5426152" cy="707886"/>
          </a:xfrm>
          <a:prstGeom prst="rect">
            <a:avLst/>
          </a:prstGeom>
          <a:noFill/>
        </p:spPr>
        <p:txBody>
          <a:bodyPr wrap="square" rtlCol="0">
            <a:spAutoFit/>
          </a:bodyPr>
          <a:lstStyle/>
          <a:p>
            <a:pPr algn="ctr"/>
            <a:r>
              <a:rPr lang="en-US" sz="4000" b="1" dirty="0">
                <a:latin typeface="Times New Roman" panose="02020603050405020304" pitchFamily="18" charset="0"/>
                <a:ea typeface="Open Sans" panose="020F0502020204030204" pitchFamily="34" charset="0"/>
                <a:cs typeface="Times New Roman" panose="02020603050405020304" pitchFamily="18" charset="0"/>
              </a:rPr>
              <a:t>Process</a:t>
            </a:r>
            <a:endParaRPr lang="en-IN" sz="4000" b="1" dirty="0">
              <a:latin typeface="Times New Roman" panose="02020603050405020304" pitchFamily="18" charset="0"/>
              <a:ea typeface="Open Sans"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E749E62-02B0-AE24-6BD4-F1BB346D5D1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39479" y1="81719" x2="52812" y2="85469"/>
                        <a14:backgroundMark x1="52812" y1="85469" x2="58333" y2="85469"/>
                        <a14:backgroundMark x1="58333" y1="85469" x2="63021" y2="83438"/>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84860" y="4937463"/>
            <a:ext cx="3345180" cy="2230120"/>
          </a:xfrm>
          <a:prstGeom prst="rect">
            <a:avLst/>
          </a:prstGeom>
        </p:spPr>
      </p:pic>
      <p:pic>
        <p:nvPicPr>
          <p:cNvPr id="8" name="Picture 7">
            <a:extLst>
              <a:ext uri="{FF2B5EF4-FFF2-40B4-BE49-F238E27FC236}">
                <a16:creationId xmlns:a16="http://schemas.microsoft.com/office/drawing/2014/main" id="{34C90969-AD58-A06C-EB1A-CBC8F803585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306" b="99306" l="10000" r="90000">
                        <a14:foregroundMark x1="31979" y1="9306" x2="31979" y2="9306"/>
                        <a14:foregroundMark x1="33125" y1="9306" x2="34167" y2="9722"/>
                        <a14:foregroundMark x1="59479" y1="90694" x2="64479" y2="92222"/>
                        <a14:foregroundMark x1="46042" y1="90278" x2="44479" y2="99306"/>
                        <a14:foregroundMark x1="78854" y1="58056" x2="79167" y2="59722"/>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651114" y="4672032"/>
            <a:ext cx="2914624" cy="2185968"/>
          </a:xfrm>
          <a:prstGeom prst="rect">
            <a:avLst/>
          </a:prstGeom>
        </p:spPr>
      </p:pic>
      <p:sp>
        <p:nvSpPr>
          <p:cNvPr id="30" name="Freeform: Shape 29">
            <a:extLst>
              <a:ext uri="{FF2B5EF4-FFF2-40B4-BE49-F238E27FC236}">
                <a16:creationId xmlns:a16="http://schemas.microsoft.com/office/drawing/2014/main" id="{15573A2C-73B7-895F-524D-04C630CBE3C1}"/>
              </a:ext>
            </a:extLst>
          </p:cNvPr>
          <p:cNvSpPr/>
          <p:nvPr/>
        </p:nvSpPr>
        <p:spPr>
          <a:xfrm>
            <a:off x="5468761" y="2232511"/>
            <a:ext cx="1661160" cy="1554480"/>
          </a:xfrm>
          <a:custGeom>
            <a:avLst/>
            <a:gdLst/>
            <a:ahLst/>
            <a:cxnLst/>
            <a:rect l="l" t="t" r="r" b="b"/>
            <a:pathLst>
              <a:path w="1661160" h="1554480">
                <a:moveTo>
                  <a:pt x="765467" y="937014"/>
                </a:moveTo>
                <a:lnTo>
                  <a:pt x="781206" y="937014"/>
                </a:lnTo>
                <a:lnTo>
                  <a:pt x="781206" y="958334"/>
                </a:lnTo>
                <a:cubicBezTo>
                  <a:pt x="776667" y="963394"/>
                  <a:pt x="772332" y="967152"/>
                  <a:pt x="768202" y="969607"/>
                </a:cubicBezTo>
                <a:cubicBezTo>
                  <a:pt x="764072" y="972063"/>
                  <a:pt x="759589" y="973291"/>
                  <a:pt x="754752" y="973291"/>
                </a:cubicBezTo>
                <a:cubicBezTo>
                  <a:pt x="748799" y="973291"/>
                  <a:pt x="744166" y="971747"/>
                  <a:pt x="740855" y="968659"/>
                </a:cubicBezTo>
                <a:cubicBezTo>
                  <a:pt x="737544" y="965570"/>
                  <a:pt x="735888" y="961422"/>
                  <a:pt x="735888" y="956213"/>
                </a:cubicBezTo>
                <a:cubicBezTo>
                  <a:pt x="735888" y="953162"/>
                  <a:pt x="736465" y="950464"/>
                  <a:pt x="737618" y="948120"/>
                </a:cubicBezTo>
                <a:cubicBezTo>
                  <a:pt x="738771" y="945776"/>
                  <a:pt x="740576" y="943767"/>
                  <a:pt x="743032" y="942093"/>
                </a:cubicBezTo>
                <a:cubicBezTo>
                  <a:pt x="745487" y="940418"/>
                  <a:pt x="748575" y="939153"/>
                  <a:pt x="752296" y="938298"/>
                </a:cubicBezTo>
                <a:cubicBezTo>
                  <a:pt x="756017" y="937442"/>
                  <a:pt x="760407" y="937014"/>
                  <a:pt x="765467" y="937014"/>
                </a:cubicBezTo>
                <a:close/>
                <a:moveTo>
                  <a:pt x="1094936" y="878859"/>
                </a:moveTo>
                <a:cubicBezTo>
                  <a:pt x="1093150" y="878859"/>
                  <a:pt x="1091661" y="878934"/>
                  <a:pt x="1090471" y="879083"/>
                </a:cubicBezTo>
                <a:cubicBezTo>
                  <a:pt x="1089280" y="879231"/>
                  <a:pt x="1088331" y="879455"/>
                  <a:pt x="1087624" y="879752"/>
                </a:cubicBezTo>
                <a:cubicBezTo>
                  <a:pt x="1086918" y="880050"/>
                  <a:pt x="1086434" y="880422"/>
                  <a:pt x="1086173" y="880869"/>
                </a:cubicBezTo>
                <a:cubicBezTo>
                  <a:pt x="1085913" y="881315"/>
                  <a:pt x="1085783" y="881799"/>
                  <a:pt x="1085783" y="882320"/>
                </a:cubicBezTo>
                <a:lnTo>
                  <a:pt x="1085783" y="982779"/>
                </a:lnTo>
                <a:cubicBezTo>
                  <a:pt x="1085783" y="983374"/>
                  <a:pt x="1085913" y="983876"/>
                  <a:pt x="1086173" y="984286"/>
                </a:cubicBezTo>
                <a:cubicBezTo>
                  <a:pt x="1086434" y="984695"/>
                  <a:pt x="1086918" y="985048"/>
                  <a:pt x="1087624" y="985346"/>
                </a:cubicBezTo>
                <a:cubicBezTo>
                  <a:pt x="1088331" y="985644"/>
                  <a:pt x="1089280" y="985867"/>
                  <a:pt x="1090471" y="986016"/>
                </a:cubicBezTo>
                <a:cubicBezTo>
                  <a:pt x="1091661" y="986164"/>
                  <a:pt x="1093150" y="986239"/>
                  <a:pt x="1094936" y="986239"/>
                </a:cubicBezTo>
                <a:cubicBezTo>
                  <a:pt x="1096796" y="986239"/>
                  <a:pt x="1098321" y="986164"/>
                  <a:pt x="1099512" y="986016"/>
                </a:cubicBezTo>
                <a:cubicBezTo>
                  <a:pt x="1100703" y="985867"/>
                  <a:pt x="1101633" y="985644"/>
                  <a:pt x="1102303" y="985346"/>
                </a:cubicBezTo>
                <a:cubicBezTo>
                  <a:pt x="1102972" y="985048"/>
                  <a:pt x="1103456" y="984695"/>
                  <a:pt x="1103754" y="984286"/>
                </a:cubicBezTo>
                <a:cubicBezTo>
                  <a:pt x="1104051" y="983876"/>
                  <a:pt x="1104200" y="983374"/>
                  <a:pt x="1104200" y="982779"/>
                </a:cubicBezTo>
                <a:lnTo>
                  <a:pt x="1104200" y="882320"/>
                </a:lnTo>
                <a:cubicBezTo>
                  <a:pt x="1104200" y="881799"/>
                  <a:pt x="1104051" y="881315"/>
                  <a:pt x="1103754" y="880869"/>
                </a:cubicBezTo>
                <a:cubicBezTo>
                  <a:pt x="1103456" y="880422"/>
                  <a:pt x="1102972" y="880050"/>
                  <a:pt x="1102303" y="879752"/>
                </a:cubicBezTo>
                <a:cubicBezTo>
                  <a:pt x="1101633" y="879455"/>
                  <a:pt x="1100703" y="879231"/>
                  <a:pt x="1099512" y="879083"/>
                </a:cubicBezTo>
                <a:cubicBezTo>
                  <a:pt x="1098321" y="878934"/>
                  <a:pt x="1096796" y="878859"/>
                  <a:pt x="1094936" y="878859"/>
                </a:cubicBezTo>
                <a:close/>
                <a:moveTo>
                  <a:pt x="891153" y="878859"/>
                </a:moveTo>
                <a:cubicBezTo>
                  <a:pt x="888920" y="878859"/>
                  <a:pt x="887134" y="878952"/>
                  <a:pt x="885795" y="879138"/>
                </a:cubicBezTo>
                <a:cubicBezTo>
                  <a:pt x="884455" y="879324"/>
                  <a:pt x="883488" y="879678"/>
                  <a:pt x="882893" y="880199"/>
                </a:cubicBezTo>
                <a:cubicBezTo>
                  <a:pt x="882297" y="880720"/>
                  <a:pt x="882000" y="881427"/>
                  <a:pt x="882000" y="882320"/>
                </a:cubicBezTo>
                <a:cubicBezTo>
                  <a:pt x="882000" y="883213"/>
                  <a:pt x="882297" y="884440"/>
                  <a:pt x="882893" y="886003"/>
                </a:cubicBezTo>
                <a:lnTo>
                  <a:pt x="918723" y="981997"/>
                </a:lnTo>
                <a:cubicBezTo>
                  <a:pt x="918946" y="982741"/>
                  <a:pt x="919356" y="983448"/>
                  <a:pt x="919951" y="984118"/>
                </a:cubicBezTo>
                <a:cubicBezTo>
                  <a:pt x="920546" y="984788"/>
                  <a:pt x="921179" y="985271"/>
                  <a:pt x="921849" y="985569"/>
                </a:cubicBezTo>
                <a:lnTo>
                  <a:pt x="908008" y="1020507"/>
                </a:lnTo>
                <a:cubicBezTo>
                  <a:pt x="907561" y="1021548"/>
                  <a:pt x="907375" y="1022441"/>
                  <a:pt x="907449" y="1023185"/>
                </a:cubicBezTo>
                <a:cubicBezTo>
                  <a:pt x="907524" y="1023930"/>
                  <a:pt x="907877" y="1024525"/>
                  <a:pt x="908510" y="1024971"/>
                </a:cubicBezTo>
                <a:cubicBezTo>
                  <a:pt x="909142" y="1025418"/>
                  <a:pt x="910054" y="1025734"/>
                  <a:pt x="911245" y="1025920"/>
                </a:cubicBezTo>
                <a:cubicBezTo>
                  <a:pt x="912435" y="1026106"/>
                  <a:pt x="913998" y="1026199"/>
                  <a:pt x="915933" y="1026199"/>
                </a:cubicBezTo>
                <a:cubicBezTo>
                  <a:pt x="919653" y="1026199"/>
                  <a:pt x="922425" y="1025883"/>
                  <a:pt x="924248" y="1025250"/>
                </a:cubicBezTo>
                <a:cubicBezTo>
                  <a:pt x="926072" y="1024618"/>
                  <a:pt x="927206" y="1023706"/>
                  <a:pt x="927653" y="1022516"/>
                </a:cubicBezTo>
                <a:lnTo>
                  <a:pt x="941047" y="985569"/>
                </a:lnTo>
                <a:lnTo>
                  <a:pt x="977101" y="885668"/>
                </a:lnTo>
                <a:cubicBezTo>
                  <a:pt x="977547" y="884329"/>
                  <a:pt x="977771" y="883213"/>
                  <a:pt x="977771" y="882320"/>
                </a:cubicBezTo>
                <a:cubicBezTo>
                  <a:pt x="977771" y="881427"/>
                  <a:pt x="977454" y="880720"/>
                  <a:pt x="976822" y="880199"/>
                </a:cubicBezTo>
                <a:cubicBezTo>
                  <a:pt x="976189" y="879678"/>
                  <a:pt x="975203" y="879324"/>
                  <a:pt x="973864" y="879138"/>
                </a:cubicBezTo>
                <a:cubicBezTo>
                  <a:pt x="972525" y="878952"/>
                  <a:pt x="970813" y="878859"/>
                  <a:pt x="968729" y="878859"/>
                </a:cubicBezTo>
                <a:cubicBezTo>
                  <a:pt x="966348" y="878859"/>
                  <a:pt x="964525" y="878952"/>
                  <a:pt x="963260" y="879138"/>
                </a:cubicBezTo>
                <a:cubicBezTo>
                  <a:pt x="961995" y="879324"/>
                  <a:pt x="961046" y="879622"/>
                  <a:pt x="960414" y="880031"/>
                </a:cubicBezTo>
                <a:cubicBezTo>
                  <a:pt x="959781" y="880441"/>
                  <a:pt x="959242" y="881352"/>
                  <a:pt x="958795" y="882766"/>
                </a:cubicBezTo>
                <a:lnTo>
                  <a:pt x="931113" y="963803"/>
                </a:lnTo>
                <a:lnTo>
                  <a:pt x="930778" y="963803"/>
                </a:lnTo>
                <a:lnTo>
                  <a:pt x="902092" y="883213"/>
                </a:lnTo>
                <a:cubicBezTo>
                  <a:pt x="901720" y="882245"/>
                  <a:pt x="901366" y="881482"/>
                  <a:pt x="901031" y="880924"/>
                </a:cubicBezTo>
                <a:cubicBezTo>
                  <a:pt x="900696" y="880366"/>
                  <a:pt x="900157" y="879938"/>
                  <a:pt x="899413" y="879641"/>
                </a:cubicBezTo>
                <a:cubicBezTo>
                  <a:pt x="898669" y="879343"/>
                  <a:pt x="897664" y="879138"/>
                  <a:pt x="896399" y="879027"/>
                </a:cubicBezTo>
                <a:cubicBezTo>
                  <a:pt x="895134" y="878915"/>
                  <a:pt x="893385" y="878859"/>
                  <a:pt x="891153" y="878859"/>
                </a:cubicBezTo>
                <a:close/>
                <a:moveTo>
                  <a:pt x="1173963" y="877297"/>
                </a:moveTo>
                <a:cubicBezTo>
                  <a:pt x="1167861" y="877297"/>
                  <a:pt x="1162522" y="878115"/>
                  <a:pt x="1157946" y="879752"/>
                </a:cubicBezTo>
                <a:cubicBezTo>
                  <a:pt x="1153369" y="881389"/>
                  <a:pt x="1149556" y="883566"/>
                  <a:pt x="1146505" y="886282"/>
                </a:cubicBezTo>
                <a:cubicBezTo>
                  <a:pt x="1143454" y="888998"/>
                  <a:pt x="1141165" y="892161"/>
                  <a:pt x="1139640" y="895770"/>
                </a:cubicBezTo>
                <a:cubicBezTo>
                  <a:pt x="1138114" y="899379"/>
                  <a:pt x="1137352" y="903156"/>
                  <a:pt x="1137352" y="907100"/>
                </a:cubicBezTo>
                <a:cubicBezTo>
                  <a:pt x="1137352" y="911564"/>
                  <a:pt x="1138077" y="915397"/>
                  <a:pt x="1139528" y="918596"/>
                </a:cubicBezTo>
                <a:cubicBezTo>
                  <a:pt x="1140979" y="921796"/>
                  <a:pt x="1142895" y="924550"/>
                  <a:pt x="1145277" y="926856"/>
                </a:cubicBezTo>
                <a:cubicBezTo>
                  <a:pt x="1147658" y="929163"/>
                  <a:pt x="1150355" y="931117"/>
                  <a:pt x="1153369" y="932717"/>
                </a:cubicBezTo>
                <a:cubicBezTo>
                  <a:pt x="1156383" y="934316"/>
                  <a:pt x="1159471" y="935749"/>
                  <a:pt x="1162634" y="937014"/>
                </a:cubicBezTo>
                <a:cubicBezTo>
                  <a:pt x="1165796" y="938279"/>
                  <a:pt x="1168866" y="939488"/>
                  <a:pt x="1171843" y="940642"/>
                </a:cubicBezTo>
                <a:cubicBezTo>
                  <a:pt x="1174819" y="941795"/>
                  <a:pt x="1177498" y="943116"/>
                  <a:pt x="1179879" y="944604"/>
                </a:cubicBezTo>
                <a:cubicBezTo>
                  <a:pt x="1182261" y="946092"/>
                  <a:pt x="1184177" y="947804"/>
                  <a:pt x="1185628" y="949739"/>
                </a:cubicBezTo>
                <a:cubicBezTo>
                  <a:pt x="1187079" y="951674"/>
                  <a:pt x="1187804" y="954055"/>
                  <a:pt x="1187804" y="956883"/>
                </a:cubicBezTo>
                <a:cubicBezTo>
                  <a:pt x="1187804" y="959636"/>
                  <a:pt x="1187302" y="962017"/>
                  <a:pt x="1186297" y="964026"/>
                </a:cubicBezTo>
                <a:cubicBezTo>
                  <a:pt x="1185293" y="966035"/>
                  <a:pt x="1183860" y="967691"/>
                  <a:pt x="1182000" y="968993"/>
                </a:cubicBezTo>
                <a:cubicBezTo>
                  <a:pt x="1180140" y="970296"/>
                  <a:pt x="1177945" y="971282"/>
                  <a:pt x="1175414" y="971951"/>
                </a:cubicBezTo>
                <a:cubicBezTo>
                  <a:pt x="1172884" y="972621"/>
                  <a:pt x="1170057" y="972956"/>
                  <a:pt x="1166931" y="972956"/>
                </a:cubicBezTo>
                <a:cubicBezTo>
                  <a:pt x="1162764" y="972956"/>
                  <a:pt x="1159081" y="972454"/>
                  <a:pt x="1155881" y="971449"/>
                </a:cubicBezTo>
                <a:cubicBezTo>
                  <a:pt x="1152681" y="970444"/>
                  <a:pt x="1149909" y="969347"/>
                  <a:pt x="1147565" y="968156"/>
                </a:cubicBezTo>
                <a:cubicBezTo>
                  <a:pt x="1145221" y="966966"/>
                  <a:pt x="1143249" y="965868"/>
                  <a:pt x="1141649" y="964863"/>
                </a:cubicBezTo>
                <a:cubicBezTo>
                  <a:pt x="1140049" y="963859"/>
                  <a:pt x="1138840" y="963357"/>
                  <a:pt x="1138021" y="963357"/>
                </a:cubicBezTo>
                <a:cubicBezTo>
                  <a:pt x="1137500" y="963357"/>
                  <a:pt x="1137035" y="963487"/>
                  <a:pt x="1136626" y="963747"/>
                </a:cubicBezTo>
                <a:cubicBezTo>
                  <a:pt x="1136217" y="964008"/>
                  <a:pt x="1135901" y="964436"/>
                  <a:pt x="1135677" y="965031"/>
                </a:cubicBezTo>
                <a:cubicBezTo>
                  <a:pt x="1135454" y="965626"/>
                  <a:pt x="1135268" y="966408"/>
                  <a:pt x="1135119" y="967375"/>
                </a:cubicBezTo>
                <a:cubicBezTo>
                  <a:pt x="1134970" y="968342"/>
                  <a:pt x="1134896" y="969533"/>
                  <a:pt x="1134896" y="970947"/>
                </a:cubicBezTo>
                <a:cubicBezTo>
                  <a:pt x="1134896" y="973254"/>
                  <a:pt x="1135082" y="975077"/>
                  <a:pt x="1135454" y="976416"/>
                </a:cubicBezTo>
                <a:cubicBezTo>
                  <a:pt x="1135826" y="977756"/>
                  <a:pt x="1136421" y="978797"/>
                  <a:pt x="1137240" y="979542"/>
                </a:cubicBezTo>
                <a:cubicBezTo>
                  <a:pt x="1138059" y="980286"/>
                  <a:pt x="1139361" y="981123"/>
                  <a:pt x="1141147" y="982053"/>
                </a:cubicBezTo>
                <a:cubicBezTo>
                  <a:pt x="1142933" y="982983"/>
                  <a:pt x="1145109" y="983876"/>
                  <a:pt x="1147677" y="984732"/>
                </a:cubicBezTo>
                <a:cubicBezTo>
                  <a:pt x="1150244" y="985588"/>
                  <a:pt x="1153146" y="986295"/>
                  <a:pt x="1156383" y="986853"/>
                </a:cubicBezTo>
                <a:cubicBezTo>
                  <a:pt x="1159620" y="987411"/>
                  <a:pt x="1163024" y="987690"/>
                  <a:pt x="1166596" y="987690"/>
                </a:cubicBezTo>
                <a:cubicBezTo>
                  <a:pt x="1172401" y="987690"/>
                  <a:pt x="1177721" y="986983"/>
                  <a:pt x="1182558" y="985569"/>
                </a:cubicBezTo>
                <a:cubicBezTo>
                  <a:pt x="1187395" y="984155"/>
                  <a:pt x="1191562" y="982072"/>
                  <a:pt x="1195060" y="979318"/>
                </a:cubicBezTo>
                <a:cubicBezTo>
                  <a:pt x="1198557" y="976565"/>
                  <a:pt x="1201255" y="973179"/>
                  <a:pt x="1203152" y="969161"/>
                </a:cubicBezTo>
                <a:cubicBezTo>
                  <a:pt x="1205050" y="965142"/>
                  <a:pt x="1205999" y="960566"/>
                  <a:pt x="1205999" y="955431"/>
                </a:cubicBezTo>
                <a:cubicBezTo>
                  <a:pt x="1205999" y="951115"/>
                  <a:pt x="1205273" y="947395"/>
                  <a:pt x="1203822" y="944269"/>
                </a:cubicBezTo>
                <a:cubicBezTo>
                  <a:pt x="1202371" y="941144"/>
                  <a:pt x="1200455" y="938465"/>
                  <a:pt x="1198074" y="936233"/>
                </a:cubicBezTo>
                <a:cubicBezTo>
                  <a:pt x="1195692" y="934000"/>
                  <a:pt x="1192958" y="932103"/>
                  <a:pt x="1189869" y="930540"/>
                </a:cubicBezTo>
                <a:cubicBezTo>
                  <a:pt x="1186781" y="928977"/>
                  <a:pt x="1183656" y="927563"/>
                  <a:pt x="1180493" y="926298"/>
                </a:cubicBezTo>
                <a:cubicBezTo>
                  <a:pt x="1177331" y="925033"/>
                  <a:pt x="1174224" y="923805"/>
                  <a:pt x="1171173" y="922615"/>
                </a:cubicBezTo>
                <a:cubicBezTo>
                  <a:pt x="1168122" y="921424"/>
                  <a:pt x="1165406" y="920085"/>
                  <a:pt x="1163024" y="918596"/>
                </a:cubicBezTo>
                <a:cubicBezTo>
                  <a:pt x="1160643" y="917108"/>
                  <a:pt x="1158708" y="915378"/>
                  <a:pt x="1157220" y="913406"/>
                </a:cubicBezTo>
                <a:cubicBezTo>
                  <a:pt x="1155732" y="911434"/>
                  <a:pt x="1154988" y="908997"/>
                  <a:pt x="1154988" y="906095"/>
                </a:cubicBezTo>
                <a:cubicBezTo>
                  <a:pt x="1154988" y="904011"/>
                  <a:pt x="1155378" y="902077"/>
                  <a:pt x="1156160" y="900291"/>
                </a:cubicBezTo>
                <a:cubicBezTo>
                  <a:pt x="1156941" y="898505"/>
                  <a:pt x="1158095" y="896961"/>
                  <a:pt x="1159620" y="895658"/>
                </a:cubicBezTo>
                <a:cubicBezTo>
                  <a:pt x="1161146" y="894356"/>
                  <a:pt x="1163099" y="893352"/>
                  <a:pt x="1165480" y="892645"/>
                </a:cubicBezTo>
                <a:cubicBezTo>
                  <a:pt x="1167861" y="891938"/>
                  <a:pt x="1170615" y="891584"/>
                  <a:pt x="1173740" y="891584"/>
                </a:cubicBezTo>
                <a:cubicBezTo>
                  <a:pt x="1177238" y="891584"/>
                  <a:pt x="1180344" y="891993"/>
                  <a:pt x="1183060" y="892812"/>
                </a:cubicBezTo>
                <a:cubicBezTo>
                  <a:pt x="1185777" y="893631"/>
                  <a:pt x="1188139" y="894505"/>
                  <a:pt x="1190148" y="895435"/>
                </a:cubicBezTo>
                <a:cubicBezTo>
                  <a:pt x="1192158" y="896365"/>
                  <a:pt x="1193795" y="897240"/>
                  <a:pt x="1195060" y="898058"/>
                </a:cubicBezTo>
                <a:cubicBezTo>
                  <a:pt x="1196325" y="898877"/>
                  <a:pt x="1197292" y="899286"/>
                  <a:pt x="1197962" y="899286"/>
                </a:cubicBezTo>
                <a:cubicBezTo>
                  <a:pt x="1198408" y="899286"/>
                  <a:pt x="1198818" y="899156"/>
                  <a:pt x="1199190" y="898895"/>
                </a:cubicBezTo>
                <a:cubicBezTo>
                  <a:pt x="1199562" y="898635"/>
                  <a:pt x="1199878" y="898207"/>
                  <a:pt x="1200139" y="897612"/>
                </a:cubicBezTo>
                <a:cubicBezTo>
                  <a:pt x="1200399" y="897016"/>
                  <a:pt x="1200585" y="896254"/>
                  <a:pt x="1200697" y="895323"/>
                </a:cubicBezTo>
                <a:cubicBezTo>
                  <a:pt x="1200808" y="894393"/>
                  <a:pt x="1200864" y="893296"/>
                  <a:pt x="1200864" y="892031"/>
                </a:cubicBezTo>
                <a:cubicBezTo>
                  <a:pt x="1200864" y="890840"/>
                  <a:pt x="1200808" y="889835"/>
                  <a:pt x="1200697" y="889017"/>
                </a:cubicBezTo>
                <a:cubicBezTo>
                  <a:pt x="1200585" y="888198"/>
                  <a:pt x="1200473" y="887510"/>
                  <a:pt x="1200362" y="886952"/>
                </a:cubicBezTo>
                <a:cubicBezTo>
                  <a:pt x="1200250" y="886394"/>
                  <a:pt x="1200064" y="885891"/>
                  <a:pt x="1199804" y="885445"/>
                </a:cubicBezTo>
                <a:cubicBezTo>
                  <a:pt x="1199543" y="884999"/>
                  <a:pt x="1199022" y="884478"/>
                  <a:pt x="1198241" y="883882"/>
                </a:cubicBezTo>
                <a:cubicBezTo>
                  <a:pt x="1197460" y="883287"/>
                  <a:pt x="1196306" y="882599"/>
                  <a:pt x="1194781" y="881817"/>
                </a:cubicBezTo>
                <a:cubicBezTo>
                  <a:pt x="1193255" y="881036"/>
                  <a:pt x="1191413" y="880310"/>
                  <a:pt x="1189255" y="879641"/>
                </a:cubicBezTo>
                <a:cubicBezTo>
                  <a:pt x="1187097" y="878971"/>
                  <a:pt x="1184679" y="878413"/>
                  <a:pt x="1182000" y="877966"/>
                </a:cubicBezTo>
                <a:cubicBezTo>
                  <a:pt x="1179321" y="877520"/>
                  <a:pt x="1176642" y="877297"/>
                  <a:pt x="1173963" y="877297"/>
                </a:cubicBezTo>
                <a:close/>
                <a:moveTo>
                  <a:pt x="1031088" y="877297"/>
                </a:moveTo>
                <a:cubicBezTo>
                  <a:pt x="1024986" y="877297"/>
                  <a:pt x="1019647" y="878115"/>
                  <a:pt x="1015071" y="879752"/>
                </a:cubicBezTo>
                <a:cubicBezTo>
                  <a:pt x="1010494" y="881389"/>
                  <a:pt x="1006681" y="883566"/>
                  <a:pt x="1003630" y="886282"/>
                </a:cubicBezTo>
                <a:cubicBezTo>
                  <a:pt x="1000579" y="888998"/>
                  <a:pt x="998290" y="892161"/>
                  <a:pt x="996765" y="895770"/>
                </a:cubicBezTo>
                <a:cubicBezTo>
                  <a:pt x="995239" y="899379"/>
                  <a:pt x="994477" y="903156"/>
                  <a:pt x="994477" y="907100"/>
                </a:cubicBezTo>
                <a:cubicBezTo>
                  <a:pt x="994477" y="911564"/>
                  <a:pt x="995202" y="915397"/>
                  <a:pt x="996653" y="918596"/>
                </a:cubicBezTo>
                <a:cubicBezTo>
                  <a:pt x="998104" y="921796"/>
                  <a:pt x="1000021" y="924550"/>
                  <a:pt x="1002402" y="926856"/>
                </a:cubicBezTo>
                <a:cubicBezTo>
                  <a:pt x="1004783" y="929163"/>
                  <a:pt x="1007481" y="931117"/>
                  <a:pt x="1010494" y="932717"/>
                </a:cubicBezTo>
                <a:cubicBezTo>
                  <a:pt x="1013508" y="934316"/>
                  <a:pt x="1016596" y="935749"/>
                  <a:pt x="1019759" y="937014"/>
                </a:cubicBezTo>
                <a:cubicBezTo>
                  <a:pt x="1022921" y="938279"/>
                  <a:pt x="1025991" y="939488"/>
                  <a:pt x="1028968" y="940642"/>
                </a:cubicBezTo>
                <a:cubicBezTo>
                  <a:pt x="1031944" y="941795"/>
                  <a:pt x="1034623" y="943116"/>
                  <a:pt x="1037004" y="944604"/>
                </a:cubicBezTo>
                <a:cubicBezTo>
                  <a:pt x="1039386" y="946092"/>
                  <a:pt x="1041302" y="947804"/>
                  <a:pt x="1042753" y="949739"/>
                </a:cubicBezTo>
                <a:cubicBezTo>
                  <a:pt x="1044204" y="951674"/>
                  <a:pt x="1044929" y="954055"/>
                  <a:pt x="1044929" y="956883"/>
                </a:cubicBezTo>
                <a:cubicBezTo>
                  <a:pt x="1044929" y="959636"/>
                  <a:pt x="1044427" y="962017"/>
                  <a:pt x="1043423" y="964026"/>
                </a:cubicBezTo>
                <a:cubicBezTo>
                  <a:pt x="1042418" y="966035"/>
                  <a:pt x="1040985" y="967691"/>
                  <a:pt x="1039125" y="968993"/>
                </a:cubicBezTo>
                <a:cubicBezTo>
                  <a:pt x="1037265" y="970296"/>
                  <a:pt x="1035070" y="971282"/>
                  <a:pt x="1032539" y="971951"/>
                </a:cubicBezTo>
                <a:cubicBezTo>
                  <a:pt x="1030009" y="972621"/>
                  <a:pt x="1027182" y="972956"/>
                  <a:pt x="1024056" y="972956"/>
                </a:cubicBezTo>
                <a:cubicBezTo>
                  <a:pt x="1019889" y="972956"/>
                  <a:pt x="1016206" y="972454"/>
                  <a:pt x="1013006" y="971449"/>
                </a:cubicBezTo>
                <a:cubicBezTo>
                  <a:pt x="1009806" y="970444"/>
                  <a:pt x="1007034" y="969347"/>
                  <a:pt x="1004690" y="968156"/>
                </a:cubicBezTo>
                <a:cubicBezTo>
                  <a:pt x="1002346" y="966966"/>
                  <a:pt x="1000374" y="965868"/>
                  <a:pt x="998774" y="964863"/>
                </a:cubicBezTo>
                <a:cubicBezTo>
                  <a:pt x="997174" y="963859"/>
                  <a:pt x="995965" y="963357"/>
                  <a:pt x="995146" y="963357"/>
                </a:cubicBezTo>
                <a:cubicBezTo>
                  <a:pt x="994625" y="963357"/>
                  <a:pt x="994160" y="963487"/>
                  <a:pt x="993751" y="963747"/>
                </a:cubicBezTo>
                <a:cubicBezTo>
                  <a:pt x="993342" y="964008"/>
                  <a:pt x="993026" y="964436"/>
                  <a:pt x="992802" y="965031"/>
                </a:cubicBezTo>
                <a:cubicBezTo>
                  <a:pt x="992579" y="965626"/>
                  <a:pt x="992393" y="966408"/>
                  <a:pt x="992244" y="967375"/>
                </a:cubicBezTo>
                <a:cubicBezTo>
                  <a:pt x="992095" y="968342"/>
                  <a:pt x="992021" y="969533"/>
                  <a:pt x="992021" y="970947"/>
                </a:cubicBezTo>
                <a:cubicBezTo>
                  <a:pt x="992021" y="973254"/>
                  <a:pt x="992207" y="975077"/>
                  <a:pt x="992579" y="976416"/>
                </a:cubicBezTo>
                <a:cubicBezTo>
                  <a:pt x="992951" y="977756"/>
                  <a:pt x="993546" y="978797"/>
                  <a:pt x="994365" y="979542"/>
                </a:cubicBezTo>
                <a:cubicBezTo>
                  <a:pt x="995184" y="980286"/>
                  <a:pt x="996486" y="981123"/>
                  <a:pt x="998272" y="982053"/>
                </a:cubicBezTo>
                <a:cubicBezTo>
                  <a:pt x="1000058" y="982983"/>
                  <a:pt x="1002234" y="983876"/>
                  <a:pt x="1004802" y="984732"/>
                </a:cubicBezTo>
                <a:cubicBezTo>
                  <a:pt x="1007369" y="985588"/>
                  <a:pt x="1010271" y="986295"/>
                  <a:pt x="1013508" y="986853"/>
                </a:cubicBezTo>
                <a:cubicBezTo>
                  <a:pt x="1016745" y="987411"/>
                  <a:pt x="1020150" y="987690"/>
                  <a:pt x="1023721" y="987690"/>
                </a:cubicBezTo>
                <a:cubicBezTo>
                  <a:pt x="1029526" y="987690"/>
                  <a:pt x="1034846" y="986983"/>
                  <a:pt x="1039683" y="985569"/>
                </a:cubicBezTo>
                <a:cubicBezTo>
                  <a:pt x="1044520" y="984155"/>
                  <a:pt x="1048687" y="982072"/>
                  <a:pt x="1052185" y="979318"/>
                </a:cubicBezTo>
                <a:cubicBezTo>
                  <a:pt x="1055682" y="976565"/>
                  <a:pt x="1058380" y="973179"/>
                  <a:pt x="1060277" y="969161"/>
                </a:cubicBezTo>
                <a:cubicBezTo>
                  <a:pt x="1062175" y="965142"/>
                  <a:pt x="1063124" y="960566"/>
                  <a:pt x="1063124" y="955431"/>
                </a:cubicBezTo>
                <a:cubicBezTo>
                  <a:pt x="1063124" y="951115"/>
                  <a:pt x="1062398" y="947395"/>
                  <a:pt x="1060947" y="944269"/>
                </a:cubicBezTo>
                <a:cubicBezTo>
                  <a:pt x="1059496" y="941144"/>
                  <a:pt x="1057580" y="938465"/>
                  <a:pt x="1055199" y="936233"/>
                </a:cubicBezTo>
                <a:cubicBezTo>
                  <a:pt x="1052817" y="934000"/>
                  <a:pt x="1050083" y="932103"/>
                  <a:pt x="1046994" y="930540"/>
                </a:cubicBezTo>
                <a:cubicBezTo>
                  <a:pt x="1043906" y="928977"/>
                  <a:pt x="1040781" y="927563"/>
                  <a:pt x="1037618" y="926298"/>
                </a:cubicBezTo>
                <a:cubicBezTo>
                  <a:pt x="1034456" y="925033"/>
                  <a:pt x="1031349" y="923805"/>
                  <a:pt x="1028298" y="922615"/>
                </a:cubicBezTo>
                <a:cubicBezTo>
                  <a:pt x="1025247" y="921424"/>
                  <a:pt x="1022531" y="920085"/>
                  <a:pt x="1020150" y="918596"/>
                </a:cubicBezTo>
                <a:cubicBezTo>
                  <a:pt x="1017768" y="917108"/>
                  <a:pt x="1015834" y="915378"/>
                  <a:pt x="1014345" y="913406"/>
                </a:cubicBezTo>
                <a:cubicBezTo>
                  <a:pt x="1012857" y="911434"/>
                  <a:pt x="1012113" y="908997"/>
                  <a:pt x="1012113" y="906095"/>
                </a:cubicBezTo>
                <a:cubicBezTo>
                  <a:pt x="1012113" y="904011"/>
                  <a:pt x="1012503" y="902077"/>
                  <a:pt x="1013285" y="900291"/>
                </a:cubicBezTo>
                <a:cubicBezTo>
                  <a:pt x="1014066" y="898505"/>
                  <a:pt x="1015220" y="896961"/>
                  <a:pt x="1016745" y="895658"/>
                </a:cubicBezTo>
                <a:cubicBezTo>
                  <a:pt x="1018271" y="894356"/>
                  <a:pt x="1020224" y="893352"/>
                  <a:pt x="1022605" y="892645"/>
                </a:cubicBezTo>
                <a:cubicBezTo>
                  <a:pt x="1024986" y="891938"/>
                  <a:pt x="1027740" y="891584"/>
                  <a:pt x="1030865" y="891584"/>
                </a:cubicBezTo>
                <a:cubicBezTo>
                  <a:pt x="1034363" y="891584"/>
                  <a:pt x="1037469" y="891993"/>
                  <a:pt x="1040186" y="892812"/>
                </a:cubicBezTo>
                <a:cubicBezTo>
                  <a:pt x="1042902" y="893631"/>
                  <a:pt x="1045264" y="894505"/>
                  <a:pt x="1047273" y="895435"/>
                </a:cubicBezTo>
                <a:cubicBezTo>
                  <a:pt x="1049283" y="896365"/>
                  <a:pt x="1050920" y="897240"/>
                  <a:pt x="1052185" y="898058"/>
                </a:cubicBezTo>
                <a:cubicBezTo>
                  <a:pt x="1053450" y="898877"/>
                  <a:pt x="1054417" y="899286"/>
                  <a:pt x="1055087" y="899286"/>
                </a:cubicBezTo>
                <a:cubicBezTo>
                  <a:pt x="1055533" y="899286"/>
                  <a:pt x="1055943" y="899156"/>
                  <a:pt x="1056315" y="898895"/>
                </a:cubicBezTo>
                <a:cubicBezTo>
                  <a:pt x="1056687" y="898635"/>
                  <a:pt x="1057003" y="898207"/>
                  <a:pt x="1057264" y="897612"/>
                </a:cubicBezTo>
                <a:cubicBezTo>
                  <a:pt x="1057524" y="897016"/>
                  <a:pt x="1057710" y="896254"/>
                  <a:pt x="1057822" y="895323"/>
                </a:cubicBezTo>
                <a:cubicBezTo>
                  <a:pt x="1057933" y="894393"/>
                  <a:pt x="1057989" y="893296"/>
                  <a:pt x="1057989" y="892031"/>
                </a:cubicBezTo>
                <a:cubicBezTo>
                  <a:pt x="1057989" y="890840"/>
                  <a:pt x="1057933" y="889835"/>
                  <a:pt x="1057822" y="889017"/>
                </a:cubicBezTo>
                <a:cubicBezTo>
                  <a:pt x="1057710" y="888198"/>
                  <a:pt x="1057598" y="887510"/>
                  <a:pt x="1057487" y="886952"/>
                </a:cubicBezTo>
                <a:cubicBezTo>
                  <a:pt x="1057375" y="886394"/>
                  <a:pt x="1057189" y="885891"/>
                  <a:pt x="1056929" y="885445"/>
                </a:cubicBezTo>
                <a:cubicBezTo>
                  <a:pt x="1056668" y="884999"/>
                  <a:pt x="1056147" y="884478"/>
                  <a:pt x="1055366" y="883882"/>
                </a:cubicBezTo>
                <a:cubicBezTo>
                  <a:pt x="1054585" y="883287"/>
                  <a:pt x="1053431" y="882599"/>
                  <a:pt x="1051906" y="881817"/>
                </a:cubicBezTo>
                <a:cubicBezTo>
                  <a:pt x="1050380" y="881036"/>
                  <a:pt x="1048538" y="880310"/>
                  <a:pt x="1046380" y="879641"/>
                </a:cubicBezTo>
                <a:cubicBezTo>
                  <a:pt x="1044222" y="878971"/>
                  <a:pt x="1041804" y="878413"/>
                  <a:pt x="1039125" y="877966"/>
                </a:cubicBezTo>
                <a:cubicBezTo>
                  <a:pt x="1036446" y="877520"/>
                  <a:pt x="1033767" y="877297"/>
                  <a:pt x="1031088" y="877297"/>
                </a:cubicBezTo>
                <a:close/>
                <a:moveTo>
                  <a:pt x="759886" y="877297"/>
                </a:moveTo>
                <a:cubicBezTo>
                  <a:pt x="756017" y="877297"/>
                  <a:pt x="752185" y="877650"/>
                  <a:pt x="748389" y="878357"/>
                </a:cubicBezTo>
                <a:cubicBezTo>
                  <a:pt x="744594" y="879064"/>
                  <a:pt x="741097" y="879957"/>
                  <a:pt x="737897" y="881036"/>
                </a:cubicBezTo>
                <a:cubicBezTo>
                  <a:pt x="734697" y="882115"/>
                  <a:pt x="731870" y="883306"/>
                  <a:pt x="729414" y="884608"/>
                </a:cubicBezTo>
                <a:cubicBezTo>
                  <a:pt x="726958" y="885910"/>
                  <a:pt x="725228" y="887045"/>
                  <a:pt x="724223" y="888012"/>
                </a:cubicBezTo>
                <a:cubicBezTo>
                  <a:pt x="723219" y="888980"/>
                  <a:pt x="722586" y="890003"/>
                  <a:pt x="722326" y="891082"/>
                </a:cubicBezTo>
                <a:cubicBezTo>
                  <a:pt x="722065" y="892161"/>
                  <a:pt x="721935" y="893631"/>
                  <a:pt x="721935" y="895491"/>
                </a:cubicBezTo>
                <a:cubicBezTo>
                  <a:pt x="721935" y="896607"/>
                  <a:pt x="722010" y="897630"/>
                  <a:pt x="722158" y="898560"/>
                </a:cubicBezTo>
                <a:cubicBezTo>
                  <a:pt x="722307" y="899491"/>
                  <a:pt x="722549" y="900253"/>
                  <a:pt x="722884" y="900849"/>
                </a:cubicBezTo>
                <a:cubicBezTo>
                  <a:pt x="723219" y="901444"/>
                  <a:pt x="723610" y="901891"/>
                  <a:pt x="724056" y="902188"/>
                </a:cubicBezTo>
                <a:cubicBezTo>
                  <a:pt x="724502" y="902486"/>
                  <a:pt x="725023" y="902635"/>
                  <a:pt x="725619" y="902635"/>
                </a:cubicBezTo>
                <a:cubicBezTo>
                  <a:pt x="726512" y="902635"/>
                  <a:pt x="727870" y="902095"/>
                  <a:pt x="729693" y="901016"/>
                </a:cubicBezTo>
                <a:cubicBezTo>
                  <a:pt x="731516" y="899937"/>
                  <a:pt x="733786" y="898747"/>
                  <a:pt x="736502" y="897444"/>
                </a:cubicBezTo>
                <a:cubicBezTo>
                  <a:pt x="739218" y="896142"/>
                  <a:pt x="742381" y="894951"/>
                  <a:pt x="745990" y="893872"/>
                </a:cubicBezTo>
                <a:cubicBezTo>
                  <a:pt x="749599" y="892793"/>
                  <a:pt x="753673" y="892254"/>
                  <a:pt x="758212" y="892254"/>
                </a:cubicBezTo>
                <a:cubicBezTo>
                  <a:pt x="762454" y="892254"/>
                  <a:pt x="766025" y="892756"/>
                  <a:pt x="768928" y="893761"/>
                </a:cubicBezTo>
                <a:cubicBezTo>
                  <a:pt x="771830" y="894765"/>
                  <a:pt x="774192" y="896254"/>
                  <a:pt x="776016" y="898226"/>
                </a:cubicBezTo>
                <a:cubicBezTo>
                  <a:pt x="777839" y="900198"/>
                  <a:pt x="779160" y="902672"/>
                  <a:pt x="779978" y="905648"/>
                </a:cubicBezTo>
                <a:cubicBezTo>
                  <a:pt x="780797" y="908625"/>
                  <a:pt x="781206" y="912048"/>
                  <a:pt x="781206" y="915918"/>
                </a:cubicBezTo>
                <a:lnTo>
                  <a:pt x="781206" y="923731"/>
                </a:lnTo>
                <a:lnTo>
                  <a:pt x="767365" y="923731"/>
                </a:lnTo>
                <a:cubicBezTo>
                  <a:pt x="759551" y="923731"/>
                  <a:pt x="752519" y="924419"/>
                  <a:pt x="746269" y="925796"/>
                </a:cubicBezTo>
                <a:cubicBezTo>
                  <a:pt x="740018" y="927173"/>
                  <a:pt x="734734" y="929238"/>
                  <a:pt x="730418" y="931991"/>
                </a:cubicBezTo>
                <a:cubicBezTo>
                  <a:pt x="726102" y="934744"/>
                  <a:pt x="722791" y="938205"/>
                  <a:pt x="720484" y="942372"/>
                </a:cubicBezTo>
                <a:cubicBezTo>
                  <a:pt x="718177" y="946539"/>
                  <a:pt x="717024" y="951450"/>
                  <a:pt x="717024" y="957106"/>
                </a:cubicBezTo>
                <a:cubicBezTo>
                  <a:pt x="717024" y="961943"/>
                  <a:pt x="717861" y="966259"/>
                  <a:pt x="719535" y="970054"/>
                </a:cubicBezTo>
                <a:cubicBezTo>
                  <a:pt x="721210" y="973849"/>
                  <a:pt x="723554" y="977049"/>
                  <a:pt x="726567" y="979653"/>
                </a:cubicBezTo>
                <a:cubicBezTo>
                  <a:pt x="729581" y="982258"/>
                  <a:pt x="733228" y="984248"/>
                  <a:pt x="737506" y="985625"/>
                </a:cubicBezTo>
                <a:cubicBezTo>
                  <a:pt x="741785" y="987002"/>
                  <a:pt x="746566" y="987690"/>
                  <a:pt x="751850" y="987690"/>
                </a:cubicBezTo>
                <a:cubicBezTo>
                  <a:pt x="757877" y="987690"/>
                  <a:pt x="763588" y="986388"/>
                  <a:pt x="768983" y="983783"/>
                </a:cubicBezTo>
                <a:cubicBezTo>
                  <a:pt x="774378" y="981179"/>
                  <a:pt x="779271" y="977532"/>
                  <a:pt x="783662" y="972844"/>
                </a:cubicBezTo>
                <a:lnTo>
                  <a:pt x="783662" y="982890"/>
                </a:lnTo>
                <a:cubicBezTo>
                  <a:pt x="783662" y="983783"/>
                  <a:pt x="783922" y="984453"/>
                  <a:pt x="784443" y="984899"/>
                </a:cubicBezTo>
                <a:cubicBezTo>
                  <a:pt x="784964" y="985346"/>
                  <a:pt x="785801" y="985681"/>
                  <a:pt x="786954" y="985904"/>
                </a:cubicBezTo>
                <a:cubicBezTo>
                  <a:pt x="788108" y="986127"/>
                  <a:pt x="789652" y="986239"/>
                  <a:pt x="791587" y="986239"/>
                </a:cubicBezTo>
                <a:cubicBezTo>
                  <a:pt x="793596" y="986239"/>
                  <a:pt x="795121" y="986127"/>
                  <a:pt x="796163" y="985904"/>
                </a:cubicBezTo>
                <a:cubicBezTo>
                  <a:pt x="797205" y="985681"/>
                  <a:pt x="798024" y="985346"/>
                  <a:pt x="798619" y="984899"/>
                </a:cubicBezTo>
                <a:cubicBezTo>
                  <a:pt x="799214" y="984453"/>
                  <a:pt x="799512" y="983783"/>
                  <a:pt x="799512" y="982890"/>
                </a:cubicBezTo>
                <a:lnTo>
                  <a:pt x="799512" y="915136"/>
                </a:lnTo>
                <a:cubicBezTo>
                  <a:pt x="799512" y="908885"/>
                  <a:pt x="798805" y="903416"/>
                  <a:pt x="797391" y="898728"/>
                </a:cubicBezTo>
                <a:cubicBezTo>
                  <a:pt x="795977" y="894040"/>
                  <a:pt x="793708" y="890114"/>
                  <a:pt x="790582" y="886952"/>
                </a:cubicBezTo>
                <a:cubicBezTo>
                  <a:pt x="787457" y="883789"/>
                  <a:pt x="783364" y="881389"/>
                  <a:pt x="778304" y="879752"/>
                </a:cubicBezTo>
                <a:cubicBezTo>
                  <a:pt x="773244" y="878115"/>
                  <a:pt x="767105" y="877297"/>
                  <a:pt x="759886" y="877297"/>
                </a:cubicBezTo>
                <a:close/>
                <a:moveTo>
                  <a:pt x="650572" y="877297"/>
                </a:moveTo>
                <a:cubicBezTo>
                  <a:pt x="644842" y="877297"/>
                  <a:pt x="639168" y="878766"/>
                  <a:pt x="633550" y="881706"/>
                </a:cubicBezTo>
                <a:cubicBezTo>
                  <a:pt x="627932" y="884645"/>
                  <a:pt x="622295" y="889277"/>
                  <a:pt x="616639" y="895603"/>
                </a:cubicBezTo>
                <a:lnTo>
                  <a:pt x="616639" y="882320"/>
                </a:lnTo>
                <a:cubicBezTo>
                  <a:pt x="616639" y="881724"/>
                  <a:pt x="616509" y="881222"/>
                  <a:pt x="616249" y="880813"/>
                </a:cubicBezTo>
                <a:cubicBezTo>
                  <a:pt x="615988" y="880403"/>
                  <a:pt x="615560" y="880031"/>
                  <a:pt x="614965" y="879697"/>
                </a:cubicBezTo>
                <a:cubicBezTo>
                  <a:pt x="614370" y="879362"/>
                  <a:pt x="613533" y="879138"/>
                  <a:pt x="612454" y="879027"/>
                </a:cubicBezTo>
                <a:cubicBezTo>
                  <a:pt x="611375" y="878915"/>
                  <a:pt x="610016" y="878859"/>
                  <a:pt x="608379" y="878859"/>
                </a:cubicBezTo>
                <a:cubicBezTo>
                  <a:pt x="606668" y="878859"/>
                  <a:pt x="605291" y="878915"/>
                  <a:pt x="604249" y="879027"/>
                </a:cubicBezTo>
                <a:cubicBezTo>
                  <a:pt x="603208" y="879138"/>
                  <a:pt x="602352" y="879362"/>
                  <a:pt x="601682" y="879697"/>
                </a:cubicBezTo>
                <a:cubicBezTo>
                  <a:pt x="601012" y="880031"/>
                  <a:pt x="600566" y="880403"/>
                  <a:pt x="600343" y="880813"/>
                </a:cubicBezTo>
                <a:cubicBezTo>
                  <a:pt x="600119" y="881222"/>
                  <a:pt x="600008" y="881724"/>
                  <a:pt x="600008" y="882320"/>
                </a:cubicBezTo>
                <a:lnTo>
                  <a:pt x="600008" y="982779"/>
                </a:lnTo>
                <a:cubicBezTo>
                  <a:pt x="600008" y="983374"/>
                  <a:pt x="600138" y="983876"/>
                  <a:pt x="600398" y="984286"/>
                </a:cubicBezTo>
                <a:cubicBezTo>
                  <a:pt x="600659" y="984695"/>
                  <a:pt x="601143" y="985048"/>
                  <a:pt x="601850" y="985346"/>
                </a:cubicBezTo>
                <a:cubicBezTo>
                  <a:pt x="602556" y="985644"/>
                  <a:pt x="603505" y="985867"/>
                  <a:pt x="604696" y="986016"/>
                </a:cubicBezTo>
                <a:cubicBezTo>
                  <a:pt x="605886" y="986164"/>
                  <a:pt x="607375" y="986239"/>
                  <a:pt x="609161" y="986239"/>
                </a:cubicBezTo>
                <a:cubicBezTo>
                  <a:pt x="611021" y="986239"/>
                  <a:pt x="612547" y="986164"/>
                  <a:pt x="613737" y="986016"/>
                </a:cubicBezTo>
                <a:cubicBezTo>
                  <a:pt x="614928" y="985867"/>
                  <a:pt x="615858" y="985644"/>
                  <a:pt x="616528" y="985346"/>
                </a:cubicBezTo>
                <a:cubicBezTo>
                  <a:pt x="617197" y="985048"/>
                  <a:pt x="617681" y="984695"/>
                  <a:pt x="617979" y="984286"/>
                </a:cubicBezTo>
                <a:cubicBezTo>
                  <a:pt x="618276" y="983876"/>
                  <a:pt x="618425" y="983374"/>
                  <a:pt x="618425" y="982779"/>
                </a:cubicBezTo>
                <a:lnTo>
                  <a:pt x="618425" y="912569"/>
                </a:lnTo>
                <a:cubicBezTo>
                  <a:pt x="623485" y="906244"/>
                  <a:pt x="628322" y="901444"/>
                  <a:pt x="632936" y="898170"/>
                </a:cubicBezTo>
                <a:cubicBezTo>
                  <a:pt x="637550" y="894896"/>
                  <a:pt x="642163" y="893258"/>
                  <a:pt x="646777" y="893258"/>
                </a:cubicBezTo>
                <a:cubicBezTo>
                  <a:pt x="650349" y="893258"/>
                  <a:pt x="653493" y="893928"/>
                  <a:pt x="656209" y="895268"/>
                </a:cubicBezTo>
                <a:cubicBezTo>
                  <a:pt x="658925" y="896607"/>
                  <a:pt x="661139" y="898542"/>
                  <a:pt x="662850" y="901072"/>
                </a:cubicBezTo>
                <a:cubicBezTo>
                  <a:pt x="664562" y="903602"/>
                  <a:pt x="665864" y="906616"/>
                  <a:pt x="666757" y="910113"/>
                </a:cubicBezTo>
                <a:cubicBezTo>
                  <a:pt x="667650" y="913611"/>
                  <a:pt x="668097" y="918224"/>
                  <a:pt x="668097" y="923954"/>
                </a:cubicBezTo>
                <a:lnTo>
                  <a:pt x="668097" y="982779"/>
                </a:lnTo>
                <a:cubicBezTo>
                  <a:pt x="668097" y="983374"/>
                  <a:pt x="668245" y="983876"/>
                  <a:pt x="668543" y="984286"/>
                </a:cubicBezTo>
                <a:cubicBezTo>
                  <a:pt x="668841" y="984695"/>
                  <a:pt x="669324" y="985048"/>
                  <a:pt x="669994" y="985346"/>
                </a:cubicBezTo>
                <a:cubicBezTo>
                  <a:pt x="670664" y="985644"/>
                  <a:pt x="671594" y="985867"/>
                  <a:pt x="672785" y="986016"/>
                </a:cubicBezTo>
                <a:cubicBezTo>
                  <a:pt x="673975" y="986164"/>
                  <a:pt x="675501" y="986239"/>
                  <a:pt x="677361" y="986239"/>
                </a:cubicBezTo>
                <a:cubicBezTo>
                  <a:pt x="679147" y="986239"/>
                  <a:pt x="680635" y="986164"/>
                  <a:pt x="681826" y="986016"/>
                </a:cubicBezTo>
                <a:cubicBezTo>
                  <a:pt x="683017" y="985867"/>
                  <a:pt x="683947" y="985644"/>
                  <a:pt x="684617" y="985346"/>
                </a:cubicBezTo>
                <a:cubicBezTo>
                  <a:pt x="685286" y="985048"/>
                  <a:pt x="685770" y="984695"/>
                  <a:pt x="686068" y="984286"/>
                </a:cubicBezTo>
                <a:cubicBezTo>
                  <a:pt x="686365" y="983876"/>
                  <a:pt x="686514" y="983374"/>
                  <a:pt x="686514" y="982779"/>
                </a:cubicBezTo>
                <a:lnTo>
                  <a:pt x="686514" y="921499"/>
                </a:lnTo>
                <a:cubicBezTo>
                  <a:pt x="686514" y="914355"/>
                  <a:pt x="685900" y="908234"/>
                  <a:pt x="684672" y="903137"/>
                </a:cubicBezTo>
                <a:cubicBezTo>
                  <a:pt x="683444" y="898040"/>
                  <a:pt x="681417" y="893593"/>
                  <a:pt x="678589" y="889798"/>
                </a:cubicBezTo>
                <a:cubicBezTo>
                  <a:pt x="675761" y="886003"/>
                  <a:pt x="672059" y="882971"/>
                  <a:pt x="667483" y="880701"/>
                </a:cubicBezTo>
                <a:cubicBezTo>
                  <a:pt x="662906" y="878431"/>
                  <a:pt x="657269" y="877297"/>
                  <a:pt x="650572" y="877297"/>
                </a:cubicBezTo>
                <a:close/>
                <a:moveTo>
                  <a:pt x="514655" y="860330"/>
                </a:moveTo>
                <a:lnTo>
                  <a:pt x="514766" y="860330"/>
                </a:lnTo>
                <a:lnTo>
                  <a:pt x="539993" y="932326"/>
                </a:lnTo>
                <a:lnTo>
                  <a:pt x="489763" y="932326"/>
                </a:lnTo>
                <a:close/>
                <a:moveTo>
                  <a:pt x="515325" y="840462"/>
                </a:moveTo>
                <a:cubicBezTo>
                  <a:pt x="513092" y="840462"/>
                  <a:pt x="511250" y="840518"/>
                  <a:pt x="509799" y="840629"/>
                </a:cubicBezTo>
                <a:cubicBezTo>
                  <a:pt x="508348" y="840741"/>
                  <a:pt x="507158" y="840945"/>
                  <a:pt x="506227" y="841243"/>
                </a:cubicBezTo>
                <a:cubicBezTo>
                  <a:pt x="505297" y="841541"/>
                  <a:pt x="504590" y="841950"/>
                  <a:pt x="504107" y="842471"/>
                </a:cubicBezTo>
                <a:cubicBezTo>
                  <a:pt x="503623" y="842992"/>
                  <a:pt x="503232" y="843662"/>
                  <a:pt x="502935" y="844480"/>
                </a:cubicBezTo>
                <a:lnTo>
                  <a:pt x="454491" y="978649"/>
                </a:lnTo>
                <a:cubicBezTo>
                  <a:pt x="453896" y="980286"/>
                  <a:pt x="453580" y="981607"/>
                  <a:pt x="453542" y="982611"/>
                </a:cubicBezTo>
                <a:cubicBezTo>
                  <a:pt x="453505" y="983616"/>
                  <a:pt x="453766" y="984379"/>
                  <a:pt x="454324" y="984899"/>
                </a:cubicBezTo>
                <a:cubicBezTo>
                  <a:pt x="454882" y="985420"/>
                  <a:pt x="455849" y="985774"/>
                  <a:pt x="457226" y="985960"/>
                </a:cubicBezTo>
                <a:cubicBezTo>
                  <a:pt x="458602" y="986146"/>
                  <a:pt x="460370" y="986239"/>
                  <a:pt x="462528" y="986239"/>
                </a:cubicBezTo>
                <a:cubicBezTo>
                  <a:pt x="464611" y="986239"/>
                  <a:pt x="466304" y="986164"/>
                  <a:pt x="467607" y="986016"/>
                </a:cubicBezTo>
                <a:cubicBezTo>
                  <a:pt x="468909" y="985867"/>
                  <a:pt x="469913" y="985625"/>
                  <a:pt x="470620" y="985290"/>
                </a:cubicBezTo>
                <a:cubicBezTo>
                  <a:pt x="471327" y="984955"/>
                  <a:pt x="471867" y="984546"/>
                  <a:pt x="472239" y="984062"/>
                </a:cubicBezTo>
                <a:cubicBezTo>
                  <a:pt x="472611" y="983579"/>
                  <a:pt x="472909" y="983002"/>
                  <a:pt x="473132" y="982332"/>
                </a:cubicBezTo>
                <a:lnTo>
                  <a:pt x="484964" y="947618"/>
                </a:lnTo>
                <a:lnTo>
                  <a:pt x="545016" y="947618"/>
                </a:lnTo>
                <a:lnTo>
                  <a:pt x="557406" y="982779"/>
                </a:lnTo>
                <a:cubicBezTo>
                  <a:pt x="557703" y="983448"/>
                  <a:pt x="558020" y="984006"/>
                  <a:pt x="558355" y="984453"/>
                </a:cubicBezTo>
                <a:cubicBezTo>
                  <a:pt x="558689" y="984899"/>
                  <a:pt x="559210" y="985253"/>
                  <a:pt x="559917" y="985513"/>
                </a:cubicBezTo>
                <a:cubicBezTo>
                  <a:pt x="560624" y="985774"/>
                  <a:pt x="561666" y="985960"/>
                  <a:pt x="563043" y="986071"/>
                </a:cubicBezTo>
                <a:cubicBezTo>
                  <a:pt x="564419" y="986183"/>
                  <a:pt x="566261" y="986239"/>
                  <a:pt x="568568" y="986239"/>
                </a:cubicBezTo>
                <a:cubicBezTo>
                  <a:pt x="570875" y="986239"/>
                  <a:pt x="572716" y="986164"/>
                  <a:pt x="574093" y="986016"/>
                </a:cubicBezTo>
                <a:cubicBezTo>
                  <a:pt x="575470" y="985867"/>
                  <a:pt x="576456" y="985532"/>
                  <a:pt x="577051" y="985011"/>
                </a:cubicBezTo>
                <a:cubicBezTo>
                  <a:pt x="577646" y="984490"/>
                  <a:pt x="577925" y="983727"/>
                  <a:pt x="577888" y="982723"/>
                </a:cubicBezTo>
                <a:cubicBezTo>
                  <a:pt x="577851" y="981718"/>
                  <a:pt x="577535" y="980397"/>
                  <a:pt x="576939" y="978760"/>
                </a:cubicBezTo>
                <a:lnTo>
                  <a:pt x="528496" y="844592"/>
                </a:lnTo>
                <a:cubicBezTo>
                  <a:pt x="528198" y="843773"/>
                  <a:pt x="527789" y="843085"/>
                  <a:pt x="527268" y="842527"/>
                </a:cubicBezTo>
                <a:cubicBezTo>
                  <a:pt x="526747" y="841969"/>
                  <a:pt x="526003" y="841541"/>
                  <a:pt x="525036" y="841243"/>
                </a:cubicBezTo>
                <a:cubicBezTo>
                  <a:pt x="524068" y="840945"/>
                  <a:pt x="522803" y="840741"/>
                  <a:pt x="521240" y="840629"/>
                </a:cubicBezTo>
                <a:cubicBezTo>
                  <a:pt x="519678" y="840518"/>
                  <a:pt x="517706" y="840462"/>
                  <a:pt x="515325" y="840462"/>
                </a:cubicBezTo>
                <a:close/>
                <a:moveTo>
                  <a:pt x="1095047" y="837448"/>
                </a:moveTo>
                <a:cubicBezTo>
                  <a:pt x="1090657" y="837448"/>
                  <a:pt x="1087643" y="838229"/>
                  <a:pt x="1086006" y="839792"/>
                </a:cubicBezTo>
                <a:cubicBezTo>
                  <a:pt x="1084369" y="841355"/>
                  <a:pt x="1083550" y="844294"/>
                  <a:pt x="1083550" y="848610"/>
                </a:cubicBezTo>
                <a:cubicBezTo>
                  <a:pt x="1083550" y="852852"/>
                  <a:pt x="1084350" y="855735"/>
                  <a:pt x="1085950" y="857261"/>
                </a:cubicBezTo>
                <a:cubicBezTo>
                  <a:pt x="1087550" y="858786"/>
                  <a:pt x="1090508" y="859549"/>
                  <a:pt x="1094824" y="859549"/>
                </a:cubicBezTo>
                <a:cubicBezTo>
                  <a:pt x="1099214" y="859549"/>
                  <a:pt x="1102228" y="858768"/>
                  <a:pt x="1103865" y="857205"/>
                </a:cubicBezTo>
                <a:cubicBezTo>
                  <a:pt x="1105502" y="855642"/>
                  <a:pt x="1106321" y="852703"/>
                  <a:pt x="1106321" y="848387"/>
                </a:cubicBezTo>
                <a:cubicBezTo>
                  <a:pt x="1106321" y="844145"/>
                  <a:pt x="1105521" y="841262"/>
                  <a:pt x="1103921" y="839736"/>
                </a:cubicBezTo>
                <a:cubicBezTo>
                  <a:pt x="1102321" y="838211"/>
                  <a:pt x="1099363" y="837448"/>
                  <a:pt x="1095047" y="837448"/>
                </a:cubicBezTo>
                <a:close/>
                <a:moveTo>
                  <a:pt x="847286" y="830081"/>
                </a:moveTo>
                <a:cubicBezTo>
                  <a:pt x="845500" y="830081"/>
                  <a:pt x="844011" y="830155"/>
                  <a:pt x="842821" y="830304"/>
                </a:cubicBezTo>
                <a:cubicBezTo>
                  <a:pt x="841630" y="830453"/>
                  <a:pt x="840681" y="830676"/>
                  <a:pt x="839974" y="830974"/>
                </a:cubicBezTo>
                <a:cubicBezTo>
                  <a:pt x="839268" y="831272"/>
                  <a:pt x="838784" y="831644"/>
                  <a:pt x="838523" y="832090"/>
                </a:cubicBezTo>
                <a:cubicBezTo>
                  <a:pt x="838263" y="832537"/>
                  <a:pt x="838133" y="833058"/>
                  <a:pt x="838133" y="833653"/>
                </a:cubicBezTo>
                <a:lnTo>
                  <a:pt x="838133" y="982779"/>
                </a:lnTo>
                <a:cubicBezTo>
                  <a:pt x="838133" y="983374"/>
                  <a:pt x="838263" y="983876"/>
                  <a:pt x="838523" y="984286"/>
                </a:cubicBezTo>
                <a:cubicBezTo>
                  <a:pt x="838784" y="984695"/>
                  <a:pt x="839268" y="985048"/>
                  <a:pt x="839974" y="985346"/>
                </a:cubicBezTo>
                <a:cubicBezTo>
                  <a:pt x="840681" y="985644"/>
                  <a:pt x="841630" y="985867"/>
                  <a:pt x="842821" y="986016"/>
                </a:cubicBezTo>
                <a:cubicBezTo>
                  <a:pt x="844011" y="986164"/>
                  <a:pt x="845500" y="986239"/>
                  <a:pt x="847286" y="986239"/>
                </a:cubicBezTo>
                <a:cubicBezTo>
                  <a:pt x="849146" y="986239"/>
                  <a:pt x="850671" y="986164"/>
                  <a:pt x="851862" y="986016"/>
                </a:cubicBezTo>
                <a:cubicBezTo>
                  <a:pt x="853053" y="985867"/>
                  <a:pt x="853983" y="985644"/>
                  <a:pt x="854653" y="985346"/>
                </a:cubicBezTo>
                <a:cubicBezTo>
                  <a:pt x="855322" y="985048"/>
                  <a:pt x="855806" y="984695"/>
                  <a:pt x="856104" y="984286"/>
                </a:cubicBezTo>
                <a:cubicBezTo>
                  <a:pt x="856401" y="983876"/>
                  <a:pt x="856550" y="983374"/>
                  <a:pt x="856550" y="982779"/>
                </a:cubicBezTo>
                <a:lnTo>
                  <a:pt x="856550" y="833653"/>
                </a:lnTo>
                <a:cubicBezTo>
                  <a:pt x="856550" y="833058"/>
                  <a:pt x="856401" y="832537"/>
                  <a:pt x="856104" y="832090"/>
                </a:cubicBezTo>
                <a:cubicBezTo>
                  <a:pt x="855806" y="831644"/>
                  <a:pt x="855322" y="831272"/>
                  <a:pt x="854653" y="830974"/>
                </a:cubicBezTo>
                <a:cubicBezTo>
                  <a:pt x="853983" y="830676"/>
                  <a:pt x="853053" y="830453"/>
                  <a:pt x="851862" y="830304"/>
                </a:cubicBezTo>
                <a:cubicBezTo>
                  <a:pt x="850671" y="830155"/>
                  <a:pt x="849146" y="830081"/>
                  <a:pt x="847286" y="830081"/>
                </a:cubicBezTo>
                <a:close/>
                <a:moveTo>
                  <a:pt x="994067" y="660789"/>
                </a:moveTo>
                <a:lnTo>
                  <a:pt x="1009806" y="660789"/>
                </a:lnTo>
                <a:lnTo>
                  <a:pt x="1009806" y="682109"/>
                </a:lnTo>
                <a:cubicBezTo>
                  <a:pt x="1005267" y="687169"/>
                  <a:pt x="1000932" y="690927"/>
                  <a:pt x="996802" y="693382"/>
                </a:cubicBezTo>
                <a:cubicBezTo>
                  <a:pt x="992672" y="695838"/>
                  <a:pt x="988189" y="697066"/>
                  <a:pt x="983352" y="697066"/>
                </a:cubicBezTo>
                <a:cubicBezTo>
                  <a:pt x="977399" y="697066"/>
                  <a:pt x="972766" y="695522"/>
                  <a:pt x="969455" y="692434"/>
                </a:cubicBezTo>
                <a:cubicBezTo>
                  <a:pt x="966144" y="689345"/>
                  <a:pt x="964488" y="685197"/>
                  <a:pt x="964488" y="679988"/>
                </a:cubicBezTo>
                <a:cubicBezTo>
                  <a:pt x="964488" y="676937"/>
                  <a:pt x="965065" y="674239"/>
                  <a:pt x="966218" y="671895"/>
                </a:cubicBezTo>
                <a:cubicBezTo>
                  <a:pt x="967371" y="669551"/>
                  <a:pt x="969176" y="667542"/>
                  <a:pt x="971632" y="665868"/>
                </a:cubicBezTo>
                <a:cubicBezTo>
                  <a:pt x="974087" y="664193"/>
                  <a:pt x="977175" y="662928"/>
                  <a:pt x="980896" y="662073"/>
                </a:cubicBezTo>
                <a:cubicBezTo>
                  <a:pt x="984617" y="661217"/>
                  <a:pt x="989007" y="660789"/>
                  <a:pt x="994067" y="660789"/>
                </a:cubicBezTo>
                <a:close/>
                <a:moveTo>
                  <a:pt x="803567" y="660789"/>
                </a:moveTo>
                <a:lnTo>
                  <a:pt x="819306" y="660789"/>
                </a:lnTo>
                <a:lnTo>
                  <a:pt x="819306" y="682109"/>
                </a:lnTo>
                <a:cubicBezTo>
                  <a:pt x="814767" y="687169"/>
                  <a:pt x="810432" y="690927"/>
                  <a:pt x="806302" y="693382"/>
                </a:cubicBezTo>
                <a:cubicBezTo>
                  <a:pt x="802172" y="695838"/>
                  <a:pt x="797689" y="697066"/>
                  <a:pt x="792852" y="697066"/>
                </a:cubicBezTo>
                <a:cubicBezTo>
                  <a:pt x="786899" y="697066"/>
                  <a:pt x="782266" y="695522"/>
                  <a:pt x="778955" y="692434"/>
                </a:cubicBezTo>
                <a:cubicBezTo>
                  <a:pt x="775644" y="689345"/>
                  <a:pt x="773988" y="685197"/>
                  <a:pt x="773988" y="679988"/>
                </a:cubicBezTo>
                <a:cubicBezTo>
                  <a:pt x="773988" y="676937"/>
                  <a:pt x="774565" y="674239"/>
                  <a:pt x="775718" y="671895"/>
                </a:cubicBezTo>
                <a:cubicBezTo>
                  <a:pt x="776871" y="669551"/>
                  <a:pt x="778676" y="667542"/>
                  <a:pt x="781132" y="665868"/>
                </a:cubicBezTo>
                <a:cubicBezTo>
                  <a:pt x="783587" y="664193"/>
                  <a:pt x="786675" y="662928"/>
                  <a:pt x="790396" y="662073"/>
                </a:cubicBezTo>
                <a:cubicBezTo>
                  <a:pt x="794117" y="661217"/>
                  <a:pt x="798507" y="660789"/>
                  <a:pt x="803567" y="660789"/>
                </a:cubicBezTo>
                <a:close/>
                <a:moveTo>
                  <a:pt x="988486" y="601072"/>
                </a:moveTo>
                <a:cubicBezTo>
                  <a:pt x="984617" y="601072"/>
                  <a:pt x="980784" y="601425"/>
                  <a:pt x="976989" y="602132"/>
                </a:cubicBezTo>
                <a:cubicBezTo>
                  <a:pt x="973194" y="602839"/>
                  <a:pt x="969697" y="603732"/>
                  <a:pt x="966497" y="604811"/>
                </a:cubicBezTo>
                <a:cubicBezTo>
                  <a:pt x="963297" y="605890"/>
                  <a:pt x="960469" y="607081"/>
                  <a:pt x="958014" y="608383"/>
                </a:cubicBezTo>
                <a:cubicBezTo>
                  <a:pt x="955558" y="609685"/>
                  <a:pt x="953828" y="610820"/>
                  <a:pt x="952823" y="611787"/>
                </a:cubicBezTo>
                <a:cubicBezTo>
                  <a:pt x="951819" y="612755"/>
                  <a:pt x="951186" y="613778"/>
                  <a:pt x="950926" y="614857"/>
                </a:cubicBezTo>
                <a:cubicBezTo>
                  <a:pt x="950665" y="615936"/>
                  <a:pt x="950535" y="617406"/>
                  <a:pt x="950535" y="619266"/>
                </a:cubicBezTo>
                <a:cubicBezTo>
                  <a:pt x="950535" y="620382"/>
                  <a:pt x="950610" y="621405"/>
                  <a:pt x="950758" y="622335"/>
                </a:cubicBezTo>
                <a:cubicBezTo>
                  <a:pt x="950907" y="623266"/>
                  <a:pt x="951149" y="624028"/>
                  <a:pt x="951484" y="624624"/>
                </a:cubicBezTo>
                <a:cubicBezTo>
                  <a:pt x="951819" y="625219"/>
                  <a:pt x="952209" y="625666"/>
                  <a:pt x="952656" y="625963"/>
                </a:cubicBezTo>
                <a:cubicBezTo>
                  <a:pt x="953102" y="626261"/>
                  <a:pt x="953623" y="626410"/>
                  <a:pt x="954219" y="626410"/>
                </a:cubicBezTo>
                <a:cubicBezTo>
                  <a:pt x="955112" y="626410"/>
                  <a:pt x="956470" y="625870"/>
                  <a:pt x="958293" y="624791"/>
                </a:cubicBezTo>
                <a:cubicBezTo>
                  <a:pt x="960116" y="623712"/>
                  <a:pt x="962386" y="622522"/>
                  <a:pt x="965102" y="621219"/>
                </a:cubicBezTo>
                <a:cubicBezTo>
                  <a:pt x="967818" y="619917"/>
                  <a:pt x="970980" y="618726"/>
                  <a:pt x="974590" y="617647"/>
                </a:cubicBezTo>
                <a:cubicBezTo>
                  <a:pt x="978199" y="616568"/>
                  <a:pt x="982273" y="616029"/>
                  <a:pt x="986812" y="616029"/>
                </a:cubicBezTo>
                <a:cubicBezTo>
                  <a:pt x="991054" y="616029"/>
                  <a:pt x="994625" y="616531"/>
                  <a:pt x="997528" y="617536"/>
                </a:cubicBezTo>
                <a:cubicBezTo>
                  <a:pt x="1000430" y="618540"/>
                  <a:pt x="1002792" y="620029"/>
                  <a:pt x="1004616" y="622001"/>
                </a:cubicBezTo>
                <a:cubicBezTo>
                  <a:pt x="1006439" y="623973"/>
                  <a:pt x="1007760" y="626447"/>
                  <a:pt x="1008578" y="629423"/>
                </a:cubicBezTo>
                <a:cubicBezTo>
                  <a:pt x="1009397" y="632400"/>
                  <a:pt x="1009806" y="635823"/>
                  <a:pt x="1009806" y="639693"/>
                </a:cubicBezTo>
                <a:lnTo>
                  <a:pt x="1009806" y="647506"/>
                </a:lnTo>
                <a:lnTo>
                  <a:pt x="995965" y="647506"/>
                </a:lnTo>
                <a:cubicBezTo>
                  <a:pt x="988151" y="647506"/>
                  <a:pt x="981119" y="648194"/>
                  <a:pt x="974869" y="649571"/>
                </a:cubicBezTo>
                <a:cubicBezTo>
                  <a:pt x="968618" y="650948"/>
                  <a:pt x="963334" y="653013"/>
                  <a:pt x="959018" y="655766"/>
                </a:cubicBezTo>
                <a:cubicBezTo>
                  <a:pt x="954702" y="658519"/>
                  <a:pt x="951391" y="661980"/>
                  <a:pt x="949084" y="666147"/>
                </a:cubicBezTo>
                <a:cubicBezTo>
                  <a:pt x="946777" y="670314"/>
                  <a:pt x="945624" y="675225"/>
                  <a:pt x="945624" y="680881"/>
                </a:cubicBezTo>
                <a:cubicBezTo>
                  <a:pt x="945624" y="685718"/>
                  <a:pt x="946461" y="690034"/>
                  <a:pt x="948135" y="693829"/>
                </a:cubicBezTo>
                <a:cubicBezTo>
                  <a:pt x="949810" y="697624"/>
                  <a:pt x="952154" y="700824"/>
                  <a:pt x="955167" y="703428"/>
                </a:cubicBezTo>
                <a:cubicBezTo>
                  <a:pt x="958181" y="706033"/>
                  <a:pt x="961827" y="708023"/>
                  <a:pt x="966106" y="709400"/>
                </a:cubicBezTo>
                <a:cubicBezTo>
                  <a:pt x="970385" y="710777"/>
                  <a:pt x="975166" y="711465"/>
                  <a:pt x="980450" y="711465"/>
                </a:cubicBezTo>
                <a:cubicBezTo>
                  <a:pt x="986477" y="711465"/>
                  <a:pt x="992188" y="710163"/>
                  <a:pt x="997583" y="707558"/>
                </a:cubicBezTo>
                <a:cubicBezTo>
                  <a:pt x="1002978" y="704954"/>
                  <a:pt x="1007871" y="701307"/>
                  <a:pt x="1012262" y="696619"/>
                </a:cubicBezTo>
                <a:lnTo>
                  <a:pt x="1012262" y="706665"/>
                </a:lnTo>
                <a:cubicBezTo>
                  <a:pt x="1012262" y="707558"/>
                  <a:pt x="1012522" y="708228"/>
                  <a:pt x="1013043" y="708674"/>
                </a:cubicBezTo>
                <a:cubicBezTo>
                  <a:pt x="1013564" y="709121"/>
                  <a:pt x="1014401" y="709456"/>
                  <a:pt x="1015554" y="709679"/>
                </a:cubicBezTo>
                <a:cubicBezTo>
                  <a:pt x="1016708" y="709902"/>
                  <a:pt x="1018252" y="710014"/>
                  <a:pt x="1020187" y="710014"/>
                </a:cubicBezTo>
                <a:cubicBezTo>
                  <a:pt x="1022196" y="710014"/>
                  <a:pt x="1023721" y="709902"/>
                  <a:pt x="1024763" y="709679"/>
                </a:cubicBezTo>
                <a:cubicBezTo>
                  <a:pt x="1025805" y="709456"/>
                  <a:pt x="1026624" y="709121"/>
                  <a:pt x="1027219" y="708674"/>
                </a:cubicBezTo>
                <a:cubicBezTo>
                  <a:pt x="1027814" y="708228"/>
                  <a:pt x="1028112" y="707558"/>
                  <a:pt x="1028112" y="706665"/>
                </a:cubicBezTo>
                <a:lnTo>
                  <a:pt x="1028112" y="638911"/>
                </a:lnTo>
                <a:cubicBezTo>
                  <a:pt x="1028112" y="632660"/>
                  <a:pt x="1027405" y="627191"/>
                  <a:pt x="1025991" y="622503"/>
                </a:cubicBezTo>
                <a:cubicBezTo>
                  <a:pt x="1024577" y="617815"/>
                  <a:pt x="1022308" y="613889"/>
                  <a:pt x="1019182" y="610727"/>
                </a:cubicBezTo>
                <a:cubicBezTo>
                  <a:pt x="1016057" y="607564"/>
                  <a:pt x="1011964" y="605164"/>
                  <a:pt x="1006904" y="603527"/>
                </a:cubicBezTo>
                <a:cubicBezTo>
                  <a:pt x="1001844" y="601890"/>
                  <a:pt x="995705" y="601072"/>
                  <a:pt x="988486" y="601072"/>
                </a:cubicBezTo>
                <a:close/>
                <a:moveTo>
                  <a:pt x="797986" y="601072"/>
                </a:moveTo>
                <a:cubicBezTo>
                  <a:pt x="794117" y="601072"/>
                  <a:pt x="790284" y="601425"/>
                  <a:pt x="786489" y="602132"/>
                </a:cubicBezTo>
                <a:cubicBezTo>
                  <a:pt x="782694" y="602839"/>
                  <a:pt x="779197" y="603732"/>
                  <a:pt x="775997" y="604811"/>
                </a:cubicBezTo>
                <a:cubicBezTo>
                  <a:pt x="772797" y="605890"/>
                  <a:pt x="769969" y="607081"/>
                  <a:pt x="767514" y="608383"/>
                </a:cubicBezTo>
                <a:cubicBezTo>
                  <a:pt x="765058" y="609685"/>
                  <a:pt x="763328" y="610820"/>
                  <a:pt x="762323" y="611787"/>
                </a:cubicBezTo>
                <a:cubicBezTo>
                  <a:pt x="761319" y="612755"/>
                  <a:pt x="760686" y="613778"/>
                  <a:pt x="760426" y="614857"/>
                </a:cubicBezTo>
                <a:cubicBezTo>
                  <a:pt x="760165" y="615936"/>
                  <a:pt x="760035" y="617406"/>
                  <a:pt x="760035" y="619266"/>
                </a:cubicBezTo>
                <a:cubicBezTo>
                  <a:pt x="760035" y="620382"/>
                  <a:pt x="760110" y="621405"/>
                  <a:pt x="760258" y="622335"/>
                </a:cubicBezTo>
                <a:cubicBezTo>
                  <a:pt x="760407" y="623266"/>
                  <a:pt x="760649" y="624028"/>
                  <a:pt x="760984" y="624624"/>
                </a:cubicBezTo>
                <a:cubicBezTo>
                  <a:pt x="761319" y="625219"/>
                  <a:pt x="761709" y="625666"/>
                  <a:pt x="762156" y="625963"/>
                </a:cubicBezTo>
                <a:cubicBezTo>
                  <a:pt x="762602" y="626261"/>
                  <a:pt x="763123" y="626410"/>
                  <a:pt x="763719" y="626410"/>
                </a:cubicBezTo>
                <a:cubicBezTo>
                  <a:pt x="764612" y="626410"/>
                  <a:pt x="765970" y="625870"/>
                  <a:pt x="767793" y="624791"/>
                </a:cubicBezTo>
                <a:cubicBezTo>
                  <a:pt x="769616" y="623712"/>
                  <a:pt x="771886" y="622522"/>
                  <a:pt x="774602" y="621219"/>
                </a:cubicBezTo>
                <a:cubicBezTo>
                  <a:pt x="777318" y="619917"/>
                  <a:pt x="780480" y="618726"/>
                  <a:pt x="784090" y="617647"/>
                </a:cubicBezTo>
                <a:cubicBezTo>
                  <a:pt x="787699" y="616568"/>
                  <a:pt x="791773" y="616029"/>
                  <a:pt x="796312" y="616029"/>
                </a:cubicBezTo>
                <a:cubicBezTo>
                  <a:pt x="800554" y="616029"/>
                  <a:pt x="804125" y="616531"/>
                  <a:pt x="807028" y="617536"/>
                </a:cubicBezTo>
                <a:cubicBezTo>
                  <a:pt x="809930" y="618540"/>
                  <a:pt x="812292" y="620029"/>
                  <a:pt x="814116" y="622001"/>
                </a:cubicBezTo>
                <a:cubicBezTo>
                  <a:pt x="815939" y="623973"/>
                  <a:pt x="817260" y="626447"/>
                  <a:pt x="818078" y="629423"/>
                </a:cubicBezTo>
                <a:cubicBezTo>
                  <a:pt x="818897" y="632400"/>
                  <a:pt x="819306" y="635823"/>
                  <a:pt x="819306" y="639693"/>
                </a:cubicBezTo>
                <a:lnTo>
                  <a:pt x="819306" y="647506"/>
                </a:lnTo>
                <a:lnTo>
                  <a:pt x="805465" y="647506"/>
                </a:lnTo>
                <a:cubicBezTo>
                  <a:pt x="797651" y="647506"/>
                  <a:pt x="790619" y="648194"/>
                  <a:pt x="784369" y="649571"/>
                </a:cubicBezTo>
                <a:cubicBezTo>
                  <a:pt x="778118" y="650948"/>
                  <a:pt x="772834" y="653013"/>
                  <a:pt x="768518" y="655766"/>
                </a:cubicBezTo>
                <a:cubicBezTo>
                  <a:pt x="764202" y="658519"/>
                  <a:pt x="760891" y="661980"/>
                  <a:pt x="758584" y="666147"/>
                </a:cubicBezTo>
                <a:cubicBezTo>
                  <a:pt x="756277" y="670314"/>
                  <a:pt x="755124" y="675225"/>
                  <a:pt x="755124" y="680881"/>
                </a:cubicBezTo>
                <a:cubicBezTo>
                  <a:pt x="755124" y="685718"/>
                  <a:pt x="755961" y="690034"/>
                  <a:pt x="757635" y="693829"/>
                </a:cubicBezTo>
                <a:cubicBezTo>
                  <a:pt x="759310" y="697624"/>
                  <a:pt x="761654" y="700824"/>
                  <a:pt x="764667" y="703428"/>
                </a:cubicBezTo>
                <a:cubicBezTo>
                  <a:pt x="767681" y="706033"/>
                  <a:pt x="771327" y="708023"/>
                  <a:pt x="775606" y="709400"/>
                </a:cubicBezTo>
                <a:cubicBezTo>
                  <a:pt x="779885" y="710777"/>
                  <a:pt x="784666" y="711465"/>
                  <a:pt x="789950" y="711465"/>
                </a:cubicBezTo>
                <a:cubicBezTo>
                  <a:pt x="795977" y="711465"/>
                  <a:pt x="801688" y="710163"/>
                  <a:pt x="807083" y="707558"/>
                </a:cubicBezTo>
                <a:cubicBezTo>
                  <a:pt x="812478" y="704954"/>
                  <a:pt x="817371" y="701307"/>
                  <a:pt x="821762" y="696619"/>
                </a:cubicBezTo>
                <a:lnTo>
                  <a:pt x="821762" y="706665"/>
                </a:lnTo>
                <a:cubicBezTo>
                  <a:pt x="821762" y="707558"/>
                  <a:pt x="822022" y="708228"/>
                  <a:pt x="822543" y="708674"/>
                </a:cubicBezTo>
                <a:cubicBezTo>
                  <a:pt x="823064" y="709121"/>
                  <a:pt x="823901" y="709456"/>
                  <a:pt x="825054" y="709679"/>
                </a:cubicBezTo>
                <a:cubicBezTo>
                  <a:pt x="826208" y="709902"/>
                  <a:pt x="827752" y="710014"/>
                  <a:pt x="829687" y="710014"/>
                </a:cubicBezTo>
                <a:cubicBezTo>
                  <a:pt x="831696" y="710014"/>
                  <a:pt x="833221" y="709902"/>
                  <a:pt x="834263" y="709679"/>
                </a:cubicBezTo>
                <a:cubicBezTo>
                  <a:pt x="835305" y="709456"/>
                  <a:pt x="836124" y="709121"/>
                  <a:pt x="836719" y="708674"/>
                </a:cubicBezTo>
                <a:cubicBezTo>
                  <a:pt x="837314" y="708228"/>
                  <a:pt x="837612" y="707558"/>
                  <a:pt x="837612" y="706665"/>
                </a:cubicBezTo>
                <a:lnTo>
                  <a:pt x="837612" y="638911"/>
                </a:lnTo>
                <a:cubicBezTo>
                  <a:pt x="837612" y="632660"/>
                  <a:pt x="836905" y="627191"/>
                  <a:pt x="835491" y="622503"/>
                </a:cubicBezTo>
                <a:cubicBezTo>
                  <a:pt x="834077" y="617815"/>
                  <a:pt x="831808" y="613889"/>
                  <a:pt x="828682" y="610727"/>
                </a:cubicBezTo>
                <a:cubicBezTo>
                  <a:pt x="825557" y="607564"/>
                  <a:pt x="821464" y="605164"/>
                  <a:pt x="816404" y="603527"/>
                </a:cubicBezTo>
                <a:cubicBezTo>
                  <a:pt x="811344" y="601890"/>
                  <a:pt x="805205" y="601072"/>
                  <a:pt x="797986" y="601072"/>
                </a:cubicBezTo>
                <a:close/>
                <a:moveTo>
                  <a:pt x="640377" y="580868"/>
                </a:moveTo>
                <a:lnTo>
                  <a:pt x="659911" y="580868"/>
                </a:lnTo>
                <a:cubicBezTo>
                  <a:pt x="669883" y="580868"/>
                  <a:pt x="678031" y="582245"/>
                  <a:pt x="684356" y="584998"/>
                </a:cubicBezTo>
                <a:cubicBezTo>
                  <a:pt x="690681" y="587752"/>
                  <a:pt x="695909" y="591584"/>
                  <a:pt x="700039" y="596495"/>
                </a:cubicBezTo>
                <a:cubicBezTo>
                  <a:pt x="704169" y="601407"/>
                  <a:pt x="707201" y="607229"/>
                  <a:pt x="709136" y="613964"/>
                </a:cubicBezTo>
                <a:cubicBezTo>
                  <a:pt x="711071" y="620698"/>
                  <a:pt x="712038" y="627972"/>
                  <a:pt x="712038" y="635786"/>
                </a:cubicBezTo>
                <a:cubicBezTo>
                  <a:pt x="712038" y="645608"/>
                  <a:pt x="710978" y="654110"/>
                  <a:pt x="708857" y="661291"/>
                </a:cubicBezTo>
                <a:cubicBezTo>
                  <a:pt x="706736" y="668472"/>
                  <a:pt x="703555" y="674444"/>
                  <a:pt x="699313" y="679206"/>
                </a:cubicBezTo>
                <a:cubicBezTo>
                  <a:pt x="695072" y="683969"/>
                  <a:pt x="689788" y="687504"/>
                  <a:pt x="683463" y="689810"/>
                </a:cubicBezTo>
                <a:cubicBezTo>
                  <a:pt x="677138" y="692117"/>
                  <a:pt x="669362" y="693271"/>
                  <a:pt x="660134" y="693271"/>
                </a:cubicBezTo>
                <a:lnTo>
                  <a:pt x="640377" y="693271"/>
                </a:lnTo>
                <a:close/>
                <a:moveTo>
                  <a:pt x="889739" y="575734"/>
                </a:moveTo>
                <a:cubicBezTo>
                  <a:pt x="887953" y="575734"/>
                  <a:pt x="886465" y="575808"/>
                  <a:pt x="885274" y="575957"/>
                </a:cubicBezTo>
                <a:cubicBezTo>
                  <a:pt x="884083" y="576106"/>
                  <a:pt x="883135" y="576348"/>
                  <a:pt x="882428" y="576682"/>
                </a:cubicBezTo>
                <a:cubicBezTo>
                  <a:pt x="881721" y="577017"/>
                  <a:pt x="881237" y="577408"/>
                  <a:pt x="880977" y="577854"/>
                </a:cubicBezTo>
                <a:cubicBezTo>
                  <a:pt x="880716" y="578301"/>
                  <a:pt x="880586" y="578785"/>
                  <a:pt x="880586" y="579306"/>
                </a:cubicBezTo>
                <a:lnTo>
                  <a:pt x="880586" y="603192"/>
                </a:lnTo>
                <a:lnTo>
                  <a:pt x="866633" y="603192"/>
                </a:lnTo>
                <a:cubicBezTo>
                  <a:pt x="866038" y="603192"/>
                  <a:pt x="865498" y="603323"/>
                  <a:pt x="865015" y="603583"/>
                </a:cubicBezTo>
                <a:cubicBezTo>
                  <a:pt x="864531" y="603844"/>
                  <a:pt x="864140" y="604290"/>
                  <a:pt x="863843" y="604923"/>
                </a:cubicBezTo>
                <a:cubicBezTo>
                  <a:pt x="863545" y="605555"/>
                  <a:pt x="863303" y="606355"/>
                  <a:pt x="863117" y="607322"/>
                </a:cubicBezTo>
                <a:cubicBezTo>
                  <a:pt x="862931" y="608290"/>
                  <a:pt x="862838" y="609480"/>
                  <a:pt x="862838" y="610894"/>
                </a:cubicBezTo>
                <a:cubicBezTo>
                  <a:pt x="862838" y="613573"/>
                  <a:pt x="863173" y="615508"/>
                  <a:pt x="863843" y="616699"/>
                </a:cubicBezTo>
                <a:cubicBezTo>
                  <a:pt x="864513" y="617889"/>
                  <a:pt x="865405" y="618485"/>
                  <a:pt x="866522" y="618485"/>
                </a:cubicBezTo>
                <a:lnTo>
                  <a:pt x="880586" y="618485"/>
                </a:lnTo>
                <a:lnTo>
                  <a:pt x="880586" y="677197"/>
                </a:lnTo>
                <a:cubicBezTo>
                  <a:pt x="880586" y="683002"/>
                  <a:pt x="881125" y="688043"/>
                  <a:pt x="882204" y="692322"/>
                </a:cubicBezTo>
                <a:cubicBezTo>
                  <a:pt x="883283" y="696601"/>
                  <a:pt x="885014" y="700135"/>
                  <a:pt x="887395" y="702926"/>
                </a:cubicBezTo>
                <a:cubicBezTo>
                  <a:pt x="889776" y="705716"/>
                  <a:pt x="892827" y="707800"/>
                  <a:pt x="896548" y="709177"/>
                </a:cubicBezTo>
                <a:cubicBezTo>
                  <a:pt x="900268" y="710553"/>
                  <a:pt x="904733" y="711242"/>
                  <a:pt x="909942" y="711242"/>
                </a:cubicBezTo>
                <a:cubicBezTo>
                  <a:pt x="911654" y="711242"/>
                  <a:pt x="913365" y="711130"/>
                  <a:pt x="915077" y="710907"/>
                </a:cubicBezTo>
                <a:cubicBezTo>
                  <a:pt x="916788" y="710684"/>
                  <a:pt x="918407" y="710405"/>
                  <a:pt x="919932" y="710070"/>
                </a:cubicBezTo>
                <a:cubicBezTo>
                  <a:pt x="921458" y="709735"/>
                  <a:pt x="922816" y="709307"/>
                  <a:pt x="924007" y="708786"/>
                </a:cubicBezTo>
                <a:cubicBezTo>
                  <a:pt x="925197" y="708265"/>
                  <a:pt x="926090" y="707707"/>
                  <a:pt x="926685" y="707112"/>
                </a:cubicBezTo>
                <a:cubicBezTo>
                  <a:pt x="927281" y="706516"/>
                  <a:pt x="927727" y="705586"/>
                  <a:pt x="928025" y="704321"/>
                </a:cubicBezTo>
                <a:cubicBezTo>
                  <a:pt x="928323" y="703056"/>
                  <a:pt x="928471" y="701345"/>
                  <a:pt x="928471" y="699187"/>
                </a:cubicBezTo>
                <a:cubicBezTo>
                  <a:pt x="928471" y="697847"/>
                  <a:pt x="928397" y="696731"/>
                  <a:pt x="928248" y="695838"/>
                </a:cubicBezTo>
                <a:cubicBezTo>
                  <a:pt x="928099" y="694945"/>
                  <a:pt x="927932" y="694238"/>
                  <a:pt x="927746" y="693717"/>
                </a:cubicBezTo>
                <a:cubicBezTo>
                  <a:pt x="927560" y="693196"/>
                  <a:pt x="927299" y="692843"/>
                  <a:pt x="926965" y="692657"/>
                </a:cubicBezTo>
                <a:cubicBezTo>
                  <a:pt x="926630" y="692471"/>
                  <a:pt x="926276" y="692378"/>
                  <a:pt x="925904" y="692378"/>
                </a:cubicBezTo>
                <a:cubicBezTo>
                  <a:pt x="925309" y="692378"/>
                  <a:pt x="924639" y="692545"/>
                  <a:pt x="923895" y="692880"/>
                </a:cubicBezTo>
                <a:cubicBezTo>
                  <a:pt x="923151" y="693215"/>
                  <a:pt x="922258" y="693568"/>
                  <a:pt x="921216" y="693940"/>
                </a:cubicBezTo>
                <a:cubicBezTo>
                  <a:pt x="920174" y="694312"/>
                  <a:pt x="918984" y="694666"/>
                  <a:pt x="917644" y="695001"/>
                </a:cubicBezTo>
                <a:cubicBezTo>
                  <a:pt x="916305" y="695336"/>
                  <a:pt x="914779" y="695503"/>
                  <a:pt x="913068" y="695503"/>
                </a:cubicBezTo>
                <a:cubicBezTo>
                  <a:pt x="907784" y="695503"/>
                  <a:pt x="904119" y="693736"/>
                  <a:pt x="902073" y="690201"/>
                </a:cubicBezTo>
                <a:cubicBezTo>
                  <a:pt x="900027" y="686666"/>
                  <a:pt x="899003" y="681439"/>
                  <a:pt x="899003" y="674518"/>
                </a:cubicBezTo>
                <a:lnTo>
                  <a:pt x="899003" y="618485"/>
                </a:lnTo>
                <a:lnTo>
                  <a:pt x="924788" y="618485"/>
                </a:lnTo>
                <a:cubicBezTo>
                  <a:pt x="925904" y="618485"/>
                  <a:pt x="926797" y="617889"/>
                  <a:pt x="927467" y="616699"/>
                </a:cubicBezTo>
                <a:cubicBezTo>
                  <a:pt x="928137" y="615508"/>
                  <a:pt x="928471" y="613573"/>
                  <a:pt x="928471" y="610894"/>
                </a:cubicBezTo>
                <a:cubicBezTo>
                  <a:pt x="928471" y="609480"/>
                  <a:pt x="928397" y="608290"/>
                  <a:pt x="928248" y="607322"/>
                </a:cubicBezTo>
                <a:cubicBezTo>
                  <a:pt x="928099" y="606355"/>
                  <a:pt x="927857" y="605555"/>
                  <a:pt x="927523" y="604923"/>
                </a:cubicBezTo>
                <a:cubicBezTo>
                  <a:pt x="927188" y="604290"/>
                  <a:pt x="926797" y="603844"/>
                  <a:pt x="926351" y="603583"/>
                </a:cubicBezTo>
                <a:cubicBezTo>
                  <a:pt x="925904" y="603323"/>
                  <a:pt x="925383" y="603192"/>
                  <a:pt x="924788" y="603192"/>
                </a:cubicBezTo>
                <a:lnTo>
                  <a:pt x="899003" y="603192"/>
                </a:lnTo>
                <a:lnTo>
                  <a:pt x="899003" y="579306"/>
                </a:lnTo>
                <a:cubicBezTo>
                  <a:pt x="899003" y="578785"/>
                  <a:pt x="898855" y="578301"/>
                  <a:pt x="898557" y="577854"/>
                </a:cubicBezTo>
                <a:cubicBezTo>
                  <a:pt x="898259" y="577408"/>
                  <a:pt x="897776" y="577017"/>
                  <a:pt x="897106" y="576682"/>
                </a:cubicBezTo>
                <a:cubicBezTo>
                  <a:pt x="896436" y="576348"/>
                  <a:pt x="895506" y="576106"/>
                  <a:pt x="894315" y="575957"/>
                </a:cubicBezTo>
                <a:cubicBezTo>
                  <a:pt x="893125" y="575808"/>
                  <a:pt x="891599" y="575734"/>
                  <a:pt x="889739" y="575734"/>
                </a:cubicBezTo>
                <a:close/>
                <a:moveTo>
                  <a:pt x="628322" y="564906"/>
                </a:moveTo>
                <a:cubicBezTo>
                  <a:pt x="626611" y="564906"/>
                  <a:pt x="624992" y="565483"/>
                  <a:pt x="623467" y="566637"/>
                </a:cubicBezTo>
                <a:cubicBezTo>
                  <a:pt x="621941" y="567790"/>
                  <a:pt x="621179" y="569818"/>
                  <a:pt x="621179" y="572720"/>
                </a:cubicBezTo>
                <a:lnTo>
                  <a:pt x="621179" y="701531"/>
                </a:lnTo>
                <a:cubicBezTo>
                  <a:pt x="621179" y="704433"/>
                  <a:pt x="621941" y="706461"/>
                  <a:pt x="623467" y="707614"/>
                </a:cubicBezTo>
                <a:cubicBezTo>
                  <a:pt x="624992" y="708767"/>
                  <a:pt x="626611" y="709344"/>
                  <a:pt x="628322" y="709344"/>
                </a:cubicBezTo>
                <a:lnTo>
                  <a:pt x="658906" y="709344"/>
                </a:lnTo>
                <a:cubicBezTo>
                  <a:pt x="671259" y="709344"/>
                  <a:pt x="681900" y="707819"/>
                  <a:pt x="690830" y="704768"/>
                </a:cubicBezTo>
                <a:cubicBezTo>
                  <a:pt x="699760" y="701717"/>
                  <a:pt x="707294" y="697122"/>
                  <a:pt x="713433" y="690982"/>
                </a:cubicBezTo>
                <a:cubicBezTo>
                  <a:pt x="719573" y="684843"/>
                  <a:pt x="724242" y="677104"/>
                  <a:pt x="727442" y="667765"/>
                </a:cubicBezTo>
                <a:cubicBezTo>
                  <a:pt x="730642" y="658426"/>
                  <a:pt x="732242" y="647506"/>
                  <a:pt x="732242" y="635004"/>
                </a:cubicBezTo>
                <a:cubicBezTo>
                  <a:pt x="732242" y="624140"/>
                  <a:pt x="730735" y="614392"/>
                  <a:pt x="727721" y="605760"/>
                </a:cubicBezTo>
                <a:cubicBezTo>
                  <a:pt x="724707" y="597128"/>
                  <a:pt x="720279" y="589779"/>
                  <a:pt x="714438" y="583715"/>
                </a:cubicBezTo>
                <a:cubicBezTo>
                  <a:pt x="708596" y="577650"/>
                  <a:pt x="701360" y="572999"/>
                  <a:pt x="692728" y="569762"/>
                </a:cubicBezTo>
                <a:cubicBezTo>
                  <a:pt x="684096" y="566525"/>
                  <a:pt x="673529" y="564906"/>
                  <a:pt x="661027" y="564906"/>
                </a:cubicBezTo>
                <a:close/>
                <a:moveTo>
                  <a:pt x="830580" y="0"/>
                </a:moveTo>
                <a:cubicBezTo>
                  <a:pt x="1289297" y="0"/>
                  <a:pt x="1661160" y="347982"/>
                  <a:pt x="1661160" y="777240"/>
                </a:cubicBezTo>
                <a:cubicBezTo>
                  <a:pt x="1661160" y="1206498"/>
                  <a:pt x="1289297" y="1554480"/>
                  <a:pt x="830580" y="1554480"/>
                </a:cubicBezTo>
                <a:cubicBezTo>
                  <a:pt x="371863" y="1554480"/>
                  <a:pt x="0" y="1206498"/>
                  <a:pt x="0" y="777240"/>
                </a:cubicBezTo>
                <a:cubicBezTo>
                  <a:pt x="0" y="347982"/>
                  <a:pt x="371863" y="0"/>
                  <a:pt x="830580" y="0"/>
                </a:cubicBezTo>
                <a:close/>
              </a:path>
            </a:pathLst>
          </a:custGeom>
          <a:solidFill>
            <a:schemeClr val="accent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a:solidFill>
                <a:schemeClr val="tx1"/>
              </a:solidFill>
            </a:endParaRPr>
          </a:p>
        </p:txBody>
      </p:sp>
      <p:sp>
        <p:nvSpPr>
          <p:cNvPr id="28" name="TextBox 27">
            <a:extLst>
              <a:ext uri="{FF2B5EF4-FFF2-40B4-BE49-F238E27FC236}">
                <a16:creationId xmlns:a16="http://schemas.microsoft.com/office/drawing/2014/main" id="{FEB63C04-3FCA-2F49-3880-A532FC8B2E59}"/>
              </a:ext>
            </a:extLst>
          </p:cNvPr>
          <p:cNvSpPr txBox="1"/>
          <p:nvPr/>
        </p:nvSpPr>
        <p:spPr>
          <a:xfrm>
            <a:off x="590209" y="2216448"/>
            <a:ext cx="1661160" cy="1554480"/>
          </a:xfrm>
          <a:custGeom>
            <a:avLst/>
            <a:gdLst/>
            <a:ahLst/>
            <a:cxnLst/>
            <a:rect l="l" t="t" r="r" b="b"/>
            <a:pathLst>
              <a:path w="1661160" h="1554480">
                <a:moveTo>
                  <a:pt x="1123221" y="892700"/>
                </a:moveTo>
                <a:cubicBezTo>
                  <a:pt x="1129153" y="892700"/>
                  <a:pt x="1134109" y="893761"/>
                  <a:pt x="1138088" y="895882"/>
                </a:cubicBezTo>
                <a:cubicBezTo>
                  <a:pt x="1142068" y="898002"/>
                  <a:pt x="1145221" y="900886"/>
                  <a:pt x="1147549" y="904532"/>
                </a:cubicBezTo>
                <a:cubicBezTo>
                  <a:pt x="1149877" y="908179"/>
                  <a:pt x="1151548" y="912420"/>
                  <a:pt x="1152562" y="917257"/>
                </a:cubicBezTo>
                <a:cubicBezTo>
                  <a:pt x="1153575" y="922094"/>
                  <a:pt x="1154082" y="927229"/>
                  <a:pt x="1154082" y="932661"/>
                </a:cubicBezTo>
                <a:cubicBezTo>
                  <a:pt x="1154082" y="938465"/>
                  <a:pt x="1153482" y="943786"/>
                  <a:pt x="1152280" y="948623"/>
                </a:cubicBezTo>
                <a:cubicBezTo>
                  <a:pt x="1151078" y="953459"/>
                  <a:pt x="1149201" y="957627"/>
                  <a:pt x="1146648" y="961124"/>
                </a:cubicBezTo>
                <a:cubicBezTo>
                  <a:pt x="1144095" y="964622"/>
                  <a:pt x="1140829" y="967338"/>
                  <a:pt x="1136850" y="969272"/>
                </a:cubicBezTo>
                <a:cubicBezTo>
                  <a:pt x="1132871" y="971207"/>
                  <a:pt x="1128178" y="972175"/>
                  <a:pt x="1122771" y="972175"/>
                </a:cubicBezTo>
                <a:cubicBezTo>
                  <a:pt x="1116839" y="972175"/>
                  <a:pt x="1111883" y="971114"/>
                  <a:pt x="1107903" y="968993"/>
                </a:cubicBezTo>
                <a:cubicBezTo>
                  <a:pt x="1103924" y="966873"/>
                  <a:pt x="1100752" y="964008"/>
                  <a:pt x="1098387" y="960399"/>
                </a:cubicBezTo>
                <a:cubicBezTo>
                  <a:pt x="1096022" y="956789"/>
                  <a:pt x="1094333" y="952566"/>
                  <a:pt x="1093319" y="947730"/>
                </a:cubicBezTo>
                <a:cubicBezTo>
                  <a:pt x="1092305" y="942893"/>
                  <a:pt x="1091798" y="937721"/>
                  <a:pt x="1091798" y="932214"/>
                </a:cubicBezTo>
                <a:cubicBezTo>
                  <a:pt x="1091798" y="926484"/>
                  <a:pt x="1092417" y="921201"/>
                  <a:pt x="1093656" y="916364"/>
                </a:cubicBezTo>
                <a:cubicBezTo>
                  <a:pt x="1094895" y="911527"/>
                  <a:pt x="1096791" y="907341"/>
                  <a:pt x="1099344" y="903807"/>
                </a:cubicBezTo>
                <a:cubicBezTo>
                  <a:pt x="1101896" y="900272"/>
                  <a:pt x="1105144" y="897537"/>
                  <a:pt x="1109086" y="895603"/>
                </a:cubicBezTo>
                <a:cubicBezTo>
                  <a:pt x="1113028" y="893668"/>
                  <a:pt x="1117740" y="892700"/>
                  <a:pt x="1123221" y="892700"/>
                </a:cubicBezTo>
                <a:close/>
                <a:moveTo>
                  <a:pt x="542196" y="892700"/>
                </a:moveTo>
                <a:cubicBezTo>
                  <a:pt x="548128" y="892700"/>
                  <a:pt x="553084" y="893761"/>
                  <a:pt x="557063" y="895882"/>
                </a:cubicBezTo>
                <a:cubicBezTo>
                  <a:pt x="561043" y="898002"/>
                  <a:pt x="564196" y="900886"/>
                  <a:pt x="566524" y="904532"/>
                </a:cubicBezTo>
                <a:cubicBezTo>
                  <a:pt x="568852" y="908179"/>
                  <a:pt x="570523" y="912420"/>
                  <a:pt x="571537" y="917257"/>
                </a:cubicBezTo>
                <a:cubicBezTo>
                  <a:pt x="572550" y="922094"/>
                  <a:pt x="573057" y="927229"/>
                  <a:pt x="573057" y="932661"/>
                </a:cubicBezTo>
                <a:cubicBezTo>
                  <a:pt x="573057" y="938465"/>
                  <a:pt x="572457" y="943786"/>
                  <a:pt x="571255" y="948623"/>
                </a:cubicBezTo>
                <a:cubicBezTo>
                  <a:pt x="570053" y="953459"/>
                  <a:pt x="568176" y="957627"/>
                  <a:pt x="565623" y="961124"/>
                </a:cubicBezTo>
                <a:cubicBezTo>
                  <a:pt x="563070" y="964622"/>
                  <a:pt x="559804" y="967338"/>
                  <a:pt x="555825" y="969272"/>
                </a:cubicBezTo>
                <a:cubicBezTo>
                  <a:pt x="551846" y="971207"/>
                  <a:pt x="547153" y="972175"/>
                  <a:pt x="541746" y="972175"/>
                </a:cubicBezTo>
                <a:cubicBezTo>
                  <a:pt x="535814" y="972175"/>
                  <a:pt x="530858" y="971114"/>
                  <a:pt x="526878" y="968993"/>
                </a:cubicBezTo>
                <a:cubicBezTo>
                  <a:pt x="522899" y="966873"/>
                  <a:pt x="519727" y="964008"/>
                  <a:pt x="517362" y="960399"/>
                </a:cubicBezTo>
                <a:cubicBezTo>
                  <a:pt x="514997" y="956789"/>
                  <a:pt x="513307" y="952566"/>
                  <a:pt x="512294" y="947730"/>
                </a:cubicBezTo>
                <a:cubicBezTo>
                  <a:pt x="511280" y="942893"/>
                  <a:pt x="510773" y="937721"/>
                  <a:pt x="510773" y="932214"/>
                </a:cubicBezTo>
                <a:cubicBezTo>
                  <a:pt x="510773" y="926484"/>
                  <a:pt x="511392" y="921201"/>
                  <a:pt x="512631" y="916364"/>
                </a:cubicBezTo>
                <a:cubicBezTo>
                  <a:pt x="513870" y="911527"/>
                  <a:pt x="515766" y="907341"/>
                  <a:pt x="518319" y="903807"/>
                </a:cubicBezTo>
                <a:cubicBezTo>
                  <a:pt x="520871" y="900272"/>
                  <a:pt x="524119" y="897537"/>
                  <a:pt x="528061" y="895603"/>
                </a:cubicBezTo>
                <a:cubicBezTo>
                  <a:pt x="532003" y="893668"/>
                  <a:pt x="536715" y="892700"/>
                  <a:pt x="542196" y="892700"/>
                </a:cubicBezTo>
                <a:close/>
                <a:moveTo>
                  <a:pt x="777422" y="891696"/>
                </a:moveTo>
                <a:cubicBezTo>
                  <a:pt x="786332" y="891696"/>
                  <a:pt x="793051" y="894449"/>
                  <a:pt x="797580" y="899956"/>
                </a:cubicBezTo>
                <a:cubicBezTo>
                  <a:pt x="802109" y="905462"/>
                  <a:pt x="804262" y="913053"/>
                  <a:pt x="804039" y="922726"/>
                </a:cubicBezTo>
                <a:lnTo>
                  <a:pt x="749233" y="922726"/>
                </a:lnTo>
                <a:cubicBezTo>
                  <a:pt x="749383" y="918634"/>
                  <a:pt x="750094" y="914708"/>
                  <a:pt x="751367" y="910950"/>
                </a:cubicBezTo>
                <a:cubicBezTo>
                  <a:pt x="752639" y="907193"/>
                  <a:pt x="754436" y="903900"/>
                  <a:pt x="756757" y="901072"/>
                </a:cubicBezTo>
                <a:cubicBezTo>
                  <a:pt x="759079" y="898244"/>
                  <a:pt x="761962" y="895975"/>
                  <a:pt x="765405" y="894263"/>
                </a:cubicBezTo>
                <a:cubicBezTo>
                  <a:pt x="768849" y="892551"/>
                  <a:pt x="772855" y="891696"/>
                  <a:pt x="777422" y="891696"/>
                </a:cubicBezTo>
                <a:close/>
                <a:moveTo>
                  <a:pt x="1031746" y="878859"/>
                </a:moveTo>
                <a:cubicBezTo>
                  <a:pt x="1029960" y="878859"/>
                  <a:pt x="1028471" y="878934"/>
                  <a:pt x="1027281" y="879083"/>
                </a:cubicBezTo>
                <a:cubicBezTo>
                  <a:pt x="1026090" y="879231"/>
                  <a:pt x="1025141" y="879455"/>
                  <a:pt x="1024434" y="879752"/>
                </a:cubicBezTo>
                <a:cubicBezTo>
                  <a:pt x="1023728" y="880050"/>
                  <a:pt x="1023244" y="880422"/>
                  <a:pt x="1022983" y="880868"/>
                </a:cubicBezTo>
                <a:cubicBezTo>
                  <a:pt x="1022723" y="881315"/>
                  <a:pt x="1022593" y="881799"/>
                  <a:pt x="1022593" y="882320"/>
                </a:cubicBezTo>
                <a:lnTo>
                  <a:pt x="1022593" y="982779"/>
                </a:lnTo>
                <a:cubicBezTo>
                  <a:pt x="1022593" y="983374"/>
                  <a:pt x="1022723" y="983876"/>
                  <a:pt x="1022983" y="984286"/>
                </a:cubicBezTo>
                <a:cubicBezTo>
                  <a:pt x="1023244" y="984695"/>
                  <a:pt x="1023728" y="985048"/>
                  <a:pt x="1024434" y="985346"/>
                </a:cubicBezTo>
                <a:cubicBezTo>
                  <a:pt x="1025141" y="985644"/>
                  <a:pt x="1026090" y="985867"/>
                  <a:pt x="1027281" y="986016"/>
                </a:cubicBezTo>
                <a:cubicBezTo>
                  <a:pt x="1028471" y="986164"/>
                  <a:pt x="1029960" y="986239"/>
                  <a:pt x="1031746" y="986239"/>
                </a:cubicBezTo>
                <a:cubicBezTo>
                  <a:pt x="1033606" y="986239"/>
                  <a:pt x="1035131" y="986164"/>
                  <a:pt x="1036322" y="986016"/>
                </a:cubicBezTo>
                <a:cubicBezTo>
                  <a:pt x="1037513" y="985867"/>
                  <a:pt x="1038443" y="985644"/>
                  <a:pt x="1039113" y="985346"/>
                </a:cubicBezTo>
                <a:cubicBezTo>
                  <a:pt x="1039782" y="985048"/>
                  <a:pt x="1040266" y="984695"/>
                  <a:pt x="1040564" y="984286"/>
                </a:cubicBezTo>
                <a:cubicBezTo>
                  <a:pt x="1040861" y="983876"/>
                  <a:pt x="1041010" y="983374"/>
                  <a:pt x="1041010" y="982779"/>
                </a:cubicBezTo>
                <a:lnTo>
                  <a:pt x="1041010" y="882320"/>
                </a:lnTo>
                <a:cubicBezTo>
                  <a:pt x="1041010" y="881799"/>
                  <a:pt x="1040861" y="881315"/>
                  <a:pt x="1040564" y="880868"/>
                </a:cubicBezTo>
                <a:cubicBezTo>
                  <a:pt x="1040266" y="880422"/>
                  <a:pt x="1039782" y="880050"/>
                  <a:pt x="1039113" y="879752"/>
                </a:cubicBezTo>
                <a:cubicBezTo>
                  <a:pt x="1038443" y="879455"/>
                  <a:pt x="1037513" y="879231"/>
                  <a:pt x="1036322" y="879083"/>
                </a:cubicBezTo>
                <a:cubicBezTo>
                  <a:pt x="1035131" y="878934"/>
                  <a:pt x="1033606" y="878859"/>
                  <a:pt x="1031746" y="878859"/>
                </a:cubicBezTo>
                <a:close/>
                <a:moveTo>
                  <a:pt x="890991" y="877408"/>
                </a:moveTo>
                <a:cubicBezTo>
                  <a:pt x="884369" y="877408"/>
                  <a:pt x="878211" y="878506"/>
                  <a:pt x="872518" y="880701"/>
                </a:cubicBezTo>
                <a:cubicBezTo>
                  <a:pt x="866825" y="882896"/>
                  <a:pt x="861877" y="886264"/>
                  <a:pt x="857673" y="890803"/>
                </a:cubicBezTo>
                <a:cubicBezTo>
                  <a:pt x="853468" y="895342"/>
                  <a:pt x="850157" y="901165"/>
                  <a:pt x="847738" y="908272"/>
                </a:cubicBezTo>
                <a:cubicBezTo>
                  <a:pt x="845320" y="915378"/>
                  <a:pt x="844111" y="923880"/>
                  <a:pt x="844111" y="933777"/>
                </a:cubicBezTo>
                <a:cubicBezTo>
                  <a:pt x="844111" y="942483"/>
                  <a:pt x="845097" y="950167"/>
                  <a:pt x="847069" y="956827"/>
                </a:cubicBezTo>
                <a:cubicBezTo>
                  <a:pt x="849041" y="963487"/>
                  <a:pt x="851905" y="969105"/>
                  <a:pt x="855663" y="973681"/>
                </a:cubicBezTo>
                <a:cubicBezTo>
                  <a:pt x="859421" y="978258"/>
                  <a:pt x="864091" y="981737"/>
                  <a:pt x="869672" y="984118"/>
                </a:cubicBezTo>
                <a:cubicBezTo>
                  <a:pt x="875253" y="986499"/>
                  <a:pt x="881652" y="987690"/>
                  <a:pt x="888871" y="987690"/>
                </a:cubicBezTo>
                <a:cubicBezTo>
                  <a:pt x="892368" y="987690"/>
                  <a:pt x="895754" y="987355"/>
                  <a:pt x="899028" y="986685"/>
                </a:cubicBezTo>
                <a:cubicBezTo>
                  <a:pt x="902302" y="986016"/>
                  <a:pt x="905335" y="985141"/>
                  <a:pt x="908125" y="984062"/>
                </a:cubicBezTo>
                <a:cubicBezTo>
                  <a:pt x="910916" y="982983"/>
                  <a:pt x="913427" y="981755"/>
                  <a:pt x="915660" y="980379"/>
                </a:cubicBezTo>
                <a:cubicBezTo>
                  <a:pt x="917892" y="979002"/>
                  <a:pt x="919473" y="977849"/>
                  <a:pt x="920404" y="976918"/>
                </a:cubicBezTo>
                <a:cubicBezTo>
                  <a:pt x="921334" y="975988"/>
                  <a:pt x="921929" y="975281"/>
                  <a:pt x="922190" y="974798"/>
                </a:cubicBezTo>
                <a:cubicBezTo>
                  <a:pt x="922450" y="974314"/>
                  <a:pt x="922673" y="973756"/>
                  <a:pt x="922859" y="973123"/>
                </a:cubicBezTo>
                <a:cubicBezTo>
                  <a:pt x="923045" y="972491"/>
                  <a:pt x="923176" y="971710"/>
                  <a:pt x="923250" y="970779"/>
                </a:cubicBezTo>
                <a:cubicBezTo>
                  <a:pt x="923324" y="969849"/>
                  <a:pt x="923362" y="968752"/>
                  <a:pt x="923362" y="967487"/>
                </a:cubicBezTo>
                <a:cubicBezTo>
                  <a:pt x="923362" y="965998"/>
                  <a:pt x="923306" y="964715"/>
                  <a:pt x="923194" y="963636"/>
                </a:cubicBezTo>
                <a:cubicBezTo>
                  <a:pt x="923083" y="962557"/>
                  <a:pt x="922896" y="961664"/>
                  <a:pt x="922636" y="960957"/>
                </a:cubicBezTo>
                <a:cubicBezTo>
                  <a:pt x="922376" y="960250"/>
                  <a:pt x="922059" y="959747"/>
                  <a:pt x="921687" y="959450"/>
                </a:cubicBezTo>
                <a:cubicBezTo>
                  <a:pt x="921315" y="959152"/>
                  <a:pt x="920869" y="959003"/>
                  <a:pt x="920348" y="959003"/>
                </a:cubicBezTo>
                <a:cubicBezTo>
                  <a:pt x="919455" y="959003"/>
                  <a:pt x="918208" y="959654"/>
                  <a:pt x="916608" y="960957"/>
                </a:cubicBezTo>
                <a:cubicBezTo>
                  <a:pt x="915009" y="962259"/>
                  <a:pt x="913037" y="963710"/>
                  <a:pt x="910693" y="965310"/>
                </a:cubicBezTo>
                <a:cubicBezTo>
                  <a:pt x="908349" y="966910"/>
                  <a:pt x="905577" y="968379"/>
                  <a:pt x="902377" y="969719"/>
                </a:cubicBezTo>
                <a:cubicBezTo>
                  <a:pt x="899177" y="971058"/>
                  <a:pt x="895456" y="971728"/>
                  <a:pt x="891215" y="971728"/>
                </a:cubicBezTo>
                <a:cubicBezTo>
                  <a:pt x="886750" y="971728"/>
                  <a:pt x="882787" y="970928"/>
                  <a:pt x="879327" y="969328"/>
                </a:cubicBezTo>
                <a:cubicBezTo>
                  <a:pt x="875867" y="967728"/>
                  <a:pt x="872946" y="965291"/>
                  <a:pt x="870565" y="962017"/>
                </a:cubicBezTo>
                <a:cubicBezTo>
                  <a:pt x="868184" y="958743"/>
                  <a:pt x="866379" y="954669"/>
                  <a:pt x="865151" y="949795"/>
                </a:cubicBezTo>
                <a:cubicBezTo>
                  <a:pt x="863923" y="944920"/>
                  <a:pt x="863309" y="939246"/>
                  <a:pt x="863309" y="932772"/>
                </a:cubicBezTo>
                <a:cubicBezTo>
                  <a:pt x="863309" y="919824"/>
                  <a:pt x="865672" y="909946"/>
                  <a:pt x="870397" y="903137"/>
                </a:cubicBezTo>
                <a:cubicBezTo>
                  <a:pt x="875123" y="896328"/>
                  <a:pt x="881913" y="892924"/>
                  <a:pt x="890768" y="892924"/>
                </a:cubicBezTo>
                <a:cubicBezTo>
                  <a:pt x="895084" y="892924"/>
                  <a:pt x="898824" y="893538"/>
                  <a:pt x="901986" y="894765"/>
                </a:cubicBezTo>
                <a:cubicBezTo>
                  <a:pt x="905149" y="895993"/>
                  <a:pt x="907846" y="897351"/>
                  <a:pt x="910079" y="898840"/>
                </a:cubicBezTo>
                <a:cubicBezTo>
                  <a:pt x="912311" y="900328"/>
                  <a:pt x="914153" y="901686"/>
                  <a:pt x="915604" y="902914"/>
                </a:cubicBezTo>
                <a:cubicBezTo>
                  <a:pt x="917055" y="904142"/>
                  <a:pt x="918339" y="904755"/>
                  <a:pt x="919455" y="904755"/>
                </a:cubicBezTo>
                <a:cubicBezTo>
                  <a:pt x="920422" y="904755"/>
                  <a:pt x="921241" y="904179"/>
                  <a:pt x="921910" y="903025"/>
                </a:cubicBezTo>
                <a:cubicBezTo>
                  <a:pt x="922580" y="901872"/>
                  <a:pt x="922915" y="899844"/>
                  <a:pt x="922915" y="896942"/>
                </a:cubicBezTo>
                <a:cubicBezTo>
                  <a:pt x="922915" y="895603"/>
                  <a:pt x="922878" y="894486"/>
                  <a:pt x="922803" y="893593"/>
                </a:cubicBezTo>
                <a:cubicBezTo>
                  <a:pt x="922729" y="892700"/>
                  <a:pt x="922580" y="891900"/>
                  <a:pt x="922357" y="891193"/>
                </a:cubicBezTo>
                <a:cubicBezTo>
                  <a:pt x="922134" y="890487"/>
                  <a:pt x="921855" y="889873"/>
                  <a:pt x="921520" y="889352"/>
                </a:cubicBezTo>
                <a:cubicBezTo>
                  <a:pt x="921185" y="888831"/>
                  <a:pt x="920571" y="888124"/>
                  <a:pt x="919678" y="887231"/>
                </a:cubicBezTo>
                <a:cubicBezTo>
                  <a:pt x="918785" y="886338"/>
                  <a:pt x="917353" y="885259"/>
                  <a:pt x="915381" y="883994"/>
                </a:cubicBezTo>
                <a:cubicBezTo>
                  <a:pt x="913409" y="882729"/>
                  <a:pt x="911158" y="881613"/>
                  <a:pt x="908628" y="880645"/>
                </a:cubicBezTo>
                <a:cubicBezTo>
                  <a:pt x="906097" y="879678"/>
                  <a:pt x="903326" y="878897"/>
                  <a:pt x="900312" y="878301"/>
                </a:cubicBezTo>
                <a:cubicBezTo>
                  <a:pt x="897298" y="877706"/>
                  <a:pt x="894191" y="877408"/>
                  <a:pt x="890991" y="877408"/>
                </a:cubicBezTo>
                <a:close/>
                <a:moveTo>
                  <a:pt x="1254132" y="877297"/>
                </a:moveTo>
                <a:cubicBezTo>
                  <a:pt x="1248402" y="877297"/>
                  <a:pt x="1242728" y="878766"/>
                  <a:pt x="1237110" y="881706"/>
                </a:cubicBezTo>
                <a:cubicBezTo>
                  <a:pt x="1231492" y="884645"/>
                  <a:pt x="1225855" y="889277"/>
                  <a:pt x="1220199" y="895603"/>
                </a:cubicBezTo>
                <a:lnTo>
                  <a:pt x="1220199" y="882320"/>
                </a:lnTo>
                <a:cubicBezTo>
                  <a:pt x="1220199" y="881724"/>
                  <a:pt x="1220069" y="881222"/>
                  <a:pt x="1219809" y="880813"/>
                </a:cubicBezTo>
                <a:cubicBezTo>
                  <a:pt x="1219548" y="880403"/>
                  <a:pt x="1219120" y="880031"/>
                  <a:pt x="1218525" y="879696"/>
                </a:cubicBezTo>
                <a:cubicBezTo>
                  <a:pt x="1217930" y="879362"/>
                  <a:pt x="1217092" y="879138"/>
                  <a:pt x="1216013" y="879027"/>
                </a:cubicBezTo>
                <a:cubicBezTo>
                  <a:pt x="1214934" y="878915"/>
                  <a:pt x="1213576" y="878859"/>
                  <a:pt x="1211939" y="878859"/>
                </a:cubicBezTo>
                <a:cubicBezTo>
                  <a:pt x="1210228" y="878859"/>
                  <a:pt x="1208851" y="878915"/>
                  <a:pt x="1207809" y="879027"/>
                </a:cubicBezTo>
                <a:cubicBezTo>
                  <a:pt x="1206768" y="879138"/>
                  <a:pt x="1205912" y="879362"/>
                  <a:pt x="1205242" y="879696"/>
                </a:cubicBezTo>
                <a:cubicBezTo>
                  <a:pt x="1204572" y="880031"/>
                  <a:pt x="1204126" y="880403"/>
                  <a:pt x="1203903" y="880813"/>
                </a:cubicBezTo>
                <a:cubicBezTo>
                  <a:pt x="1203679" y="881222"/>
                  <a:pt x="1203568" y="881724"/>
                  <a:pt x="1203568" y="882320"/>
                </a:cubicBezTo>
                <a:lnTo>
                  <a:pt x="1203568" y="982779"/>
                </a:lnTo>
                <a:cubicBezTo>
                  <a:pt x="1203568" y="983374"/>
                  <a:pt x="1203698" y="983876"/>
                  <a:pt x="1203958" y="984286"/>
                </a:cubicBezTo>
                <a:cubicBezTo>
                  <a:pt x="1204219" y="984695"/>
                  <a:pt x="1204703" y="985048"/>
                  <a:pt x="1205409" y="985346"/>
                </a:cubicBezTo>
                <a:cubicBezTo>
                  <a:pt x="1206116" y="985644"/>
                  <a:pt x="1207065" y="985867"/>
                  <a:pt x="1208256" y="986016"/>
                </a:cubicBezTo>
                <a:cubicBezTo>
                  <a:pt x="1209446" y="986164"/>
                  <a:pt x="1210935" y="986239"/>
                  <a:pt x="1212721" y="986239"/>
                </a:cubicBezTo>
                <a:cubicBezTo>
                  <a:pt x="1214581" y="986239"/>
                  <a:pt x="1216107" y="986164"/>
                  <a:pt x="1217297" y="986016"/>
                </a:cubicBezTo>
                <a:cubicBezTo>
                  <a:pt x="1218488" y="985867"/>
                  <a:pt x="1219418" y="985644"/>
                  <a:pt x="1220088" y="985346"/>
                </a:cubicBezTo>
                <a:cubicBezTo>
                  <a:pt x="1220757" y="985048"/>
                  <a:pt x="1221241" y="984695"/>
                  <a:pt x="1221539" y="984286"/>
                </a:cubicBezTo>
                <a:cubicBezTo>
                  <a:pt x="1221836" y="983876"/>
                  <a:pt x="1221985" y="983374"/>
                  <a:pt x="1221985" y="982779"/>
                </a:cubicBezTo>
                <a:lnTo>
                  <a:pt x="1221985" y="912569"/>
                </a:lnTo>
                <a:cubicBezTo>
                  <a:pt x="1227045" y="906244"/>
                  <a:pt x="1231882" y="901444"/>
                  <a:pt x="1236496" y="898170"/>
                </a:cubicBezTo>
                <a:cubicBezTo>
                  <a:pt x="1241110" y="894896"/>
                  <a:pt x="1245723" y="893258"/>
                  <a:pt x="1250337" y="893258"/>
                </a:cubicBezTo>
                <a:cubicBezTo>
                  <a:pt x="1253909" y="893258"/>
                  <a:pt x="1257053" y="893928"/>
                  <a:pt x="1259769" y="895268"/>
                </a:cubicBezTo>
                <a:cubicBezTo>
                  <a:pt x="1262485" y="896607"/>
                  <a:pt x="1264699" y="898542"/>
                  <a:pt x="1266410" y="901072"/>
                </a:cubicBezTo>
                <a:cubicBezTo>
                  <a:pt x="1268122" y="903602"/>
                  <a:pt x="1269424" y="906616"/>
                  <a:pt x="1270317" y="910113"/>
                </a:cubicBezTo>
                <a:cubicBezTo>
                  <a:pt x="1271210" y="913611"/>
                  <a:pt x="1271657" y="918224"/>
                  <a:pt x="1271657" y="923954"/>
                </a:cubicBezTo>
                <a:lnTo>
                  <a:pt x="1271657" y="982779"/>
                </a:lnTo>
                <a:cubicBezTo>
                  <a:pt x="1271657" y="983374"/>
                  <a:pt x="1271805" y="983876"/>
                  <a:pt x="1272103" y="984286"/>
                </a:cubicBezTo>
                <a:cubicBezTo>
                  <a:pt x="1272401" y="984695"/>
                  <a:pt x="1272884" y="985048"/>
                  <a:pt x="1273554" y="985346"/>
                </a:cubicBezTo>
                <a:cubicBezTo>
                  <a:pt x="1274224" y="985644"/>
                  <a:pt x="1275154" y="985867"/>
                  <a:pt x="1276345" y="986016"/>
                </a:cubicBezTo>
                <a:cubicBezTo>
                  <a:pt x="1277535" y="986164"/>
                  <a:pt x="1279061" y="986239"/>
                  <a:pt x="1280921" y="986239"/>
                </a:cubicBezTo>
                <a:cubicBezTo>
                  <a:pt x="1282707" y="986239"/>
                  <a:pt x="1284195" y="986164"/>
                  <a:pt x="1285386" y="986016"/>
                </a:cubicBezTo>
                <a:cubicBezTo>
                  <a:pt x="1286577" y="985867"/>
                  <a:pt x="1287507" y="985644"/>
                  <a:pt x="1288177" y="985346"/>
                </a:cubicBezTo>
                <a:cubicBezTo>
                  <a:pt x="1288846" y="985048"/>
                  <a:pt x="1289330" y="984695"/>
                  <a:pt x="1289628" y="984286"/>
                </a:cubicBezTo>
                <a:cubicBezTo>
                  <a:pt x="1289925" y="983876"/>
                  <a:pt x="1290074" y="983374"/>
                  <a:pt x="1290074" y="982779"/>
                </a:cubicBezTo>
                <a:lnTo>
                  <a:pt x="1290074" y="921499"/>
                </a:lnTo>
                <a:cubicBezTo>
                  <a:pt x="1290074" y="914355"/>
                  <a:pt x="1289460" y="908234"/>
                  <a:pt x="1288232" y="903137"/>
                </a:cubicBezTo>
                <a:cubicBezTo>
                  <a:pt x="1287005" y="898040"/>
                  <a:pt x="1284977" y="893593"/>
                  <a:pt x="1282149" y="889798"/>
                </a:cubicBezTo>
                <a:cubicBezTo>
                  <a:pt x="1279321" y="886003"/>
                  <a:pt x="1275619" y="882971"/>
                  <a:pt x="1271043" y="880701"/>
                </a:cubicBezTo>
                <a:cubicBezTo>
                  <a:pt x="1266466" y="878431"/>
                  <a:pt x="1260829" y="877297"/>
                  <a:pt x="1254132" y="877297"/>
                </a:cubicBezTo>
                <a:close/>
                <a:moveTo>
                  <a:pt x="1123945" y="877297"/>
                </a:moveTo>
                <a:cubicBezTo>
                  <a:pt x="1115387" y="877297"/>
                  <a:pt x="1107908" y="878673"/>
                  <a:pt x="1101509" y="881427"/>
                </a:cubicBezTo>
                <a:cubicBezTo>
                  <a:pt x="1095109" y="884180"/>
                  <a:pt x="1089770" y="888049"/>
                  <a:pt x="1085491" y="893035"/>
                </a:cubicBezTo>
                <a:cubicBezTo>
                  <a:pt x="1081212" y="898021"/>
                  <a:pt x="1078013" y="903956"/>
                  <a:pt x="1075892" y="910839"/>
                </a:cubicBezTo>
                <a:cubicBezTo>
                  <a:pt x="1073771" y="917722"/>
                  <a:pt x="1072711" y="925257"/>
                  <a:pt x="1072711" y="933442"/>
                </a:cubicBezTo>
                <a:cubicBezTo>
                  <a:pt x="1072711" y="941925"/>
                  <a:pt x="1073715" y="949516"/>
                  <a:pt x="1075724" y="956213"/>
                </a:cubicBezTo>
                <a:cubicBezTo>
                  <a:pt x="1077734" y="962910"/>
                  <a:pt x="1080785" y="968603"/>
                  <a:pt x="1084877" y="973291"/>
                </a:cubicBezTo>
                <a:cubicBezTo>
                  <a:pt x="1088970" y="977979"/>
                  <a:pt x="1094086" y="981551"/>
                  <a:pt x="1100225" y="984006"/>
                </a:cubicBezTo>
                <a:cubicBezTo>
                  <a:pt x="1106364" y="986462"/>
                  <a:pt x="1113564" y="987690"/>
                  <a:pt x="1121824" y="987690"/>
                </a:cubicBezTo>
                <a:cubicBezTo>
                  <a:pt x="1130307" y="987690"/>
                  <a:pt x="1137767" y="986295"/>
                  <a:pt x="1144204" y="983504"/>
                </a:cubicBezTo>
                <a:cubicBezTo>
                  <a:pt x="1150641" y="980714"/>
                  <a:pt x="1155999" y="976825"/>
                  <a:pt x="1160277" y="971840"/>
                </a:cubicBezTo>
                <a:cubicBezTo>
                  <a:pt x="1164556" y="966854"/>
                  <a:pt x="1167775" y="960919"/>
                  <a:pt x="1169933" y="954036"/>
                </a:cubicBezTo>
                <a:cubicBezTo>
                  <a:pt x="1172091" y="947153"/>
                  <a:pt x="1173170" y="939618"/>
                  <a:pt x="1173170" y="931433"/>
                </a:cubicBezTo>
                <a:cubicBezTo>
                  <a:pt x="1173170" y="923024"/>
                  <a:pt x="1172146" y="915471"/>
                  <a:pt x="1170100" y="908774"/>
                </a:cubicBezTo>
                <a:cubicBezTo>
                  <a:pt x="1168054" y="902077"/>
                  <a:pt x="1164984" y="896384"/>
                  <a:pt x="1160891" y="891696"/>
                </a:cubicBezTo>
                <a:cubicBezTo>
                  <a:pt x="1156799" y="887008"/>
                  <a:pt x="1151683" y="883436"/>
                  <a:pt x="1145543" y="880980"/>
                </a:cubicBezTo>
                <a:cubicBezTo>
                  <a:pt x="1139404" y="878524"/>
                  <a:pt x="1132205" y="877297"/>
                  <a:pt x="1123945" y="877297"/>
                </a:cubicBezTo>
                <a:close/>
                <a:moveTo>
                  <a:pt x="778366" y="877297"/>
                </a:moveTo>
                <a:cubicBezTo>
                  <a:pt x="770999" y="877297"/>
                  <a:pt x="764339" y="878580"/>
                  <a:pt x="758386" y="881148"/>
                </a:cubicBezTo>
                <a:cubicBezTo>
                  <a:pt x="752432" y="883715"/>
                  <a:pt x="747354" y="887398"/>
                  <a:pt x="743149" y="892198"/>
                </a:cubicBezTo>
                <a:cubicBezTo>
                  <a:pt x="738945" y="896998"/>
                  <a:pt x="735726" y="902839"/>
                  <a:pt x="733494" y="909723"/>
                </a:cubicBezTo>
                <a:cubicBezTo>
                  <a:pt x="731262" y="916606"/>
                  <a:pt x="730145" y="924364"/>
                  <a:pt x="730145" y="932996"/>
                </a:cubicBezTo>
                <a:cubicBezTo>
                  <a:pt x="730145" y="942074"/>
                  <a:pt x="731224" y="950036"/>
                  <a:pt x="733382" y="956883"/>
                </a:cubicBezTo>
                <a:cubicBezTo>
                  <a:pt x="735540" y="963729"/>
                  <a:pt x="738740" y="969421"/>
                  <a:pt x="742982" y="973961"/>
                </a:cubicBezTo>
                <a:cubicBezTo>
                  <a:pt x="747223" y="978500"/>
                  <a:pt x="752451" y="981923"/>
                  <a:pt x="758665" y="984230"/>
                </a:cubicBezTo>
                <a:cubicBezTo>
                  <a:pt x="764878" y="986537"/>
                  <a:pt x="772115" y="987690"/>
                  <a:pt x="780375" y="987690"/>
                </a:cubicBezTo>
                <a:cubicBezTo>
                  <a:pt x="785137" y="987690"/>
                  <a:pt x="789621" y="987336"/>
                  <a:pt x="793825" y="986630"/>
                </a:cubicBezTo>
                <a:cubicBezTo>
                  <a:pt x="798030" y="985923"/>
                  <a:pt x="801732" y="985123"/>
                  <a:pt x="804932" y="984230"/>
                </a:cubicBezTo>
                <a:cubicBezTo>
                  <a:pt x="808131" y="983337"/>
                  <a:pt x="810736" y="982425"/>
                  <a:pt x="812745" y="981495"/>
                </a:cubicBezTo>
                <a:cubicBezTo>
                  <a:pt x="814754" y="980565"/>
                  <a:pt x="815963" y="979895"/>
                  <a:pt x="816373" y="979486"/>
                </a:cubicBezTo>
                <a:cubicBezTo>
                  <a:pt x="816782" y="979077"/>
                  <a:pt x="817117" y="978649"/>
                  <a:pt x="817377" y="978202"/>
                </a:cubicBezTo>
                <a:cubicBezTo>
                  <a:pt x="817638" y="977756"/>
                  <a:pt x="817824" y="977253"/>
                  <a:pt x="817935" y="976695"/>
                </a:cubicBezTo>
                <a:cubicBezTo>
                  <a:pt x="818047" y="976137"/>
                  <a:pt x="818140" y="975505"/>
                  <a:pt x="818214" y="974798"/>
                </a:cubicBezTo>
                <a:cubicBezTo>
                  <a:pt x="818289" y="974091"/>
                  <a:pt x="818326" y="973254"/>
                  <a:pt x="818326" y="972286"/>
                </a:cubicBezTo>
                <a:cubicBezTo>
                  <a:pt x="818326" y="970947"/>
                  <a:pt x="818270" y="969812"/>
                  <a:pt x="818158" y="968882"/>
                </a:cubicBezTo>
                <a:cubicBezTo>
                  <a:pt x="818046" y="967952"/>
                  <a:pt x="817877" y="967226"/>
                  <a:pt x="817653" y="966705"/>
                </a:cubicBezTo>
                <a:cubicBezTo>
                  <a:pt x="817428" y="966184"/>
                  <a:pt x="817111" y="965794"/>
                  <a:pt x="816700" y="965533"/>
                </a:cubicBezTo>
                <a:cubicBezTo>
                  <a:pt x="816289" y="965273"/>
                  <a:pt x="815822" y="965142"/>
                  <a:pt x="815298" y="965142"/>
                </a:cubicBezTo>
                <a:cubicBezTo>
                  <a:pt x="814401" y="965142"/>
                  <a:pt x="813073" y="965533"/>
                  <a:pt x="811316" y="966314"/>
                </a:cubicBezTo>
                <a:cubicBezTo>
                  <a:pt x="809558" y="967096"/>
                  <a:pt x="807315" y="967970"/>
                  <a:pt x="804585" y="968938"/>
                </a:cubicBezTo>
                <a:cubicBezTo>
                  <a:pt x="801856" y="969905"/>
                  <a:pt x="798622" y="970779"/>
                  <a:pt x="794883" y="971561"/>
                </a:cubicBezTo>
                <a:cubicBezTo>
                  <a:pt x="791144" y="972342"/>
                  <a:pt x="786882" y="972733"/>
                  <a:pt x="782096" y="972733"/>
                </a:cubicBezTo>
                <a:cubicBezTo>
                  <a:pt x="776040" y="972733"/>
                  <a:pt x="770918" y="971877"/>
                  <a:pt x="766730" y="970165"/>
                </a:cubicBezTo>
                <a:cubicBezTo>
                  <a:pt x="762543" y="968454"/>
                  <a:pt x="759140" y="965998"/>
                  <a:pt x="756523" y="962798"/>
                </a:cubicBezTo>
                <a:cubicBezTo>
                  <a:pt x="753906" y="959599"/>
                  <a:pt x="752036" y="955766"/>
                  <a:pt x="750915" y="951301"/>
                </a:cubicBezTo>
                <a:cubicBezTo>
                  <a:pt x="749793" y="946837"/>
                  <a:pt x="749233" y="941814"/>
                  <a:pt x="749233" y="936233"/>
                </a:cubicBezTo>
                <a:lnTo>
                  <a:pt x="815391" y="936233"/>
                </a:lnTo>
                <a:cubicBezTo>
                  <a:pt x="817260" y="936233"/>
                  <a:pt x="818924" y="935619"/>
                  <a:pt x="820382" y="934391"/>
                </a:cubicBezTo>
                <a:cubicBezTo>
                  <a:pt x="821839" y="933163"/>
                  <a:pt x="822568" y="931098"/>
                  <a:pt x="822568" y="928196"/>
                </a:cubicBezTo>
                <a:lnTo>
                  <a:pt x="822568" y="924847"/>
                </a:lnTo>
                <a:cubicBezTo>
                  <a:pt x="822568" y="918299"/>
                  <a:pt x="821731" y="912141"/>
                  <a:pt x="820056" y="906374"/>
                </a:cubicBezTo>
                <a:cubicBezTo>
                  <a:pt x="818382" y="900607"/>
                  <a:pt x="815759" y="895584"/>
                  <a:pt x="812187" y="891305"/>
                </a:cubicBezTo>
                <a:cubicBezTo>
                  <a:pt x="808615" y="887026"/>
                  <a:pt x="804057" y="883622"/>
                  <a:pt x="798513" y="881092"/>
                </a:cubicBezTo>
                <a:cubicBezTo>
                  <a:pt x="792970" y="878562"/>
                  <a:pt x="786254" y="877297"/>
                  <a:pt x="778366" y="877297"/>
                </a:cubicBezTo>
                <a:close/>
                <a:moveTo>
                  <a:pt x="542920" y="877297"/>
                </a:moveTo>
                <a:cubicBezTo>
                  <a:pt x="534362" y="877297"/>
                  <a:pt x="526883" y="878673"/>
                  <a:pt x="520484" y="881427"/>
                </a:cubicBezTo>
                <a:cubicBezTo>
                  <a:pt x="514084" y="884180"/>
                  <a:pt x="508745" y="888049"/>
                  <a:pt x="504466" y="893035"/>
                </a:cubicBezTo>
                <a:cubicBezTo>
                  <a:pt x="500187" y="898021"/>
                  <a:pt x="496988" y="903956"/>
                  <a:pt x="494867" y="910839"/>
                </a:cubicBezTo>
                <a:cubicBezTo>
                  <a:pt x="492746" y="917722"/>
                  <a:pt x="491686" y="925257"/>
                  <a:pt x="491686" y="933442"/>
                </a:cubicBezTo>
                <a:cubicBezTo>
                  <a:pt x="491686" y="941925"/>
                  <a:pt x="492690" y="949516"/>
                  <a:pt x="494699" y="956213"/>
                </a:cubicBezTo>
                <a:cubicBezTo>
                  <a:pt x="496709" y="962910"/>
                  <a:pt x="499759" y="968603"/>
                  <a:pt x="503852" y="973291"/>
                </a:cubicBezTo>
                <a:cubicBezTo>
                  <a:pt x="507945" y="977979"/>
                  <a:pt x="513061" y="981551"/>
                  <a:pt x="519200" y="984006"/>
                </a:cubicBezTo>
                <a:cubicBezTo>
                  <a:pt x="525339" y="986462"/>
                  <a:pt x="532539" y="987690"/>
                  <a:pt x="540799" y="987690"/>
                </a:cubicBezTo>
                <a:cubicBezTo>
                  <a:pt x="549282" y="987690"/>
                  <a:pt x="556742" y="986295"/>
                  <a:pt x="563179" y="983504"/>
                </a:cubicBezTo>
                <a:cubicBezTo>
                  <a:pt x="569616" y="980714"/>
                  <a:pt x="574974" y="976825"/>
                  <a:pt x="579252" y="971840"/>
                </a:cubicBezTo>
                <a:cubicBezTo>
                  <a:pt x="583531" y="966854"/>
                  <a:pt x="586750" y="960919"/>
                  <a:pt x="588908" y="954036"/>
                </a:cubicBezTo>
                <a:cubicBezTo>
                  <a:pt x="591066" y="947153"/>
                  <a:pt x="592145" y="939618"/>
                  <a:pt x="592145" y="931433"/>
                </a:cubicBezTo>
                <a:cubicBezTo>
                  <a:pt x="592145" y="923024"/>
                  <a:pt x="591121" y="915471"/>
                  <a:pt x="589075" y="908774"/>
                </a:cubicBezTo>
                <a:cubicBezTo>
                  <a:pt x="587029" y="902077"/>
                  <a:pt x="583959" y="896384"/>
                  <a:pt x="579866" y="891696"/>
                </a:cubicBezTo>
                <a:cubicBezTo>
                  <a:pt x="575773" y="887008"/>
                  <a:pt x="570657" y="883436"/>
                  <a:pt x="564518" y="880980"/>
                </a:cubicBezTo>
                <a:cubicBezTo>
                  <a:pt x="558379" y="878524"/>
                  <a:pt x="551180" y="877297"/>
                  <a:pt x="542920" y="877297"/>
                </a:cubicBezTo>
                <a:close/>
                <a:moveTo>
                  <a:pt x="959899" y="851959"/>
                </a:moveTo>
                <a:cubicBezTo>
                  <a:pt x="958113" y="851959"/>
                  <a:pt x="956625" y="852033"/>
                  <a:pt x="955434" y="852182"/>
                </a:cubicBezTo>
                <a:cubicBezTo>
                  <a:pt x="954243" y="852331"/>
                  <a:pt x="953295" y="852573"/>
                  <a:pt x="952588" y="852907"/>
                </a:cubicBezTo>
                <a:cubicBezTo>
                  <a:pt x="951881" y="853242"/>
                  <a:pt x="951397" y="853633"/>
                  <a:pt x="951137" y="854079"/>
                </a:cubicBezTo>
                <a:cubicBezTo>
                  <a:pt x="950876" y="854526"/>
                  <a:pt x="950746" y="855010"/>
                  <a:pt x="950746" y="855530"/>
                </a:cubicBezTo>
                <a:lnTo>
                  <a:pt x="950746" y="879417"/>
                </a:lnTo>
                <a:lnTo>
                  <a:pt x="936793" y="879417"/>
                </a:lnTo>
                <a:cubicBezTo>
                  <a:pt x="936198" y="879417"/>
                  <a:pt x="935658" y="879548"/>
                  <a:pt x="935175" y="879808"/>
                </a:cubicBezTo>
                <a:cubicBezTo>
                  <a:pt x="934691" y="880069"/>
                  <a:pt x="934300" y="880515"/>
                  <a:pt x="934003" y="881148"/>
                </a:cubicBezTo>
                <a:cubicBezTo>
                  <a:pt x="933705" y="881780"/>
                  <a:pt x="933463" y="882580"/>
                  <a:pt x="933277" y="883547"/>
                </a:cubicBezTo>
                <a:cubicBezTo>
                  <a:pt x="933091" y="884515"/>
                  <a:pt x="932998" y="885705"/>
                  <a:pt x="932998" y="887119"/>
                </a:cubicBezTo>
                <a:cubicBezTo>
                  <a:pt x="932998" y="889798"/>
                  <a:pt x="933333" y="891733"/>
                  <a:pt x="934003" y="892924"/>
                </a:cubicBezTo>
                <a:cubicBezTo>
                  <a:pt x="934672" y="894114"/>
                  <a:pt x="935565" y="894710"/>
                  <a:pt x="936682" y="894710"/>
                </a:cubicBezTo>
                <a:lnTo>
                  <a:pt x="950746" y="894710"/>
                </a:lnTo>
                <a:lnTo>
                  <a:pt x="950746" y="953422"/>
                </a:lnTo>
                <a:cubicBezTo>
                  <a:pt x="950746" y="959227"/>
                  <a:pt x="951285" y="964268"/>
                  <a:pt x="952364" y="968547"/>
                </a:cubicBezTo>
                <a:cubicBezTo>
                  <a:pt x="953443" y="972826"/>
                  <a:pt x="955174" y="976360"/>
                  <a:pt x="957555" y="979151"/>
                </a:cubicBezTo>
                <a:cubicBezTo>
                  <a:pt x="959936" y="981941"/>
                  <a:pt x="962987" y="984025"/>
                  <a:pt x="966708" y="985402"/>
                </a:cubicBezTo>
                <a:cubicBezTo>
                  <a:pt x="970428" y="986778"/>
                  <a:pt x="974893" y="987467"/>
                  <a:pt x="980102" y="987467"/>
                </a:cubicBezTo>
                <a:cubicBezTo>
                  <a:pt x="981814" y="987467"/>
                  <a:pt x="983525" y="987355"/>
                  <a:pt x="985237" y="987132"/>
                </a:cubicBezTo>
                <a:cubicBezTo>
                  <a:pt x="986948" y="986909"/>
                  <a:pt x="988567" y="986630"/>
                  <a:pt x="990092" y="986295"/>
                </a:cubicBezTo>
                <a:cubicBezTo>
                  <a:pt x="991618" y="985960"/>
                  <a:pt x="992976" y="985532"/>
                  <a:pt x="994167" y="985011"/>
                </a:cubicBezTo>
                <a:cubicBezTo>
                  <a:pt x="995357" y="984490"/>
                  <a:pt x="996250" y="983932"/>
                  <a:pt x="996845" y="983337"/>
                </a:cubicBezTo>
                <a:cubicBezTo>
                  <a:pt x="997441" y="982741"/>
                  <a:pt x="997887" y="981811"/>
                  <a:pt x="998185" y="980546"/>
                </a:cubicBezTo>
                <a:cubicBezTo>
                  <a:pt x="998483" y="979281"/>
                  <a:pt x="998631" y="977570"/>
                  <a:pt x="998631" y="975412"/>
                </a:cubicBezTo>
                <a:cubicBezTo>
                  <a:pt x="998631" y="974072"/>
                  <a:pt x="998557" y="972956"/>
                  <a:pt x="998408" y="972063"/>
                </a:cubicBezTo>
                <a:cubicBezTo>
                  <a:pt x="998259" y="971170"/>
                  <a:pt x="998092" y="970463"/>
                  <a:pt x="997906" y="969942"/>
                </a:cubicBezTo>
                <a:cubicBezTo>
                  <a:pt x="997720" y="969421"/>
                  <a:pt x="997459" y="969068"/>
                  <a:pt x="997124" y="968882"/>
                </a:cubicBezTo>
                <a:cubicBezTo>
                  <a:pt x="996790" y="968696"/>
                  <a:pt x="996436" y="968603"/>
                  <a:pt x="996064" y="968603"/>
                </a:cubicBezTo>
                <a:cubicBezTo>
                  <a:pt x="995469" y="968603"/>
                  <a:pt x="994799" y="968770"/>
                  <a:pt x="994055" y="969105"/>
                </a:cubicBezTo>
                <a:cubicBezTo>
                  <a:pt x="993311" y="969440"/>
                  <a:pt x="992418" y="969793"/>
                  <a:pt x="991376" y="970165"/>
                </a:cubicBezTo>
                <a:cubicBezTo>
                  <a:pt x="990334" y="970537"/>
                  <a:pt x="989144" y="970891"/>
                  <a:pt x="987804" y="971226"/>
                </a:cubicBezTo>
                <a:cubicBezTo>
                  <a:pt x="986465" y="971561"/>
                  <a:pt x="984939" y="971728"/>
                  <a:pt x="983228" y="971728"/>
                </a:cubicBezTo>
                <a:cubicBezTo>
                  <a:pt x="977944" y="971728"/>
                  <a:pt x="974279" y="969961"/>
                  <a:pt x="972233" y="966426"/>
                </a:cubicBezTo>
                <a:cubicBezTo>
                  <a:pt x="970187" y="962891"/>
                  <a:pt x="969163" y="957664"/>
                  <a:pt x="969163" y="950743"/>
                </a:cubicBezTo>
                <a:lnTo>
                  <a:pt x="969163" y="894710"/>
                </a:lnTo>
                <a:lnTo>
                  <a:pt x="994948" y="894710"/>
                </a:lnTo>
                <a:cubicBezTo>
                  <a:pt x="996064" y="894710"/>
                  <a:pt x="996957" y="894114"/>
                  <a:pt x="997627" y="892924"/>
                </a:cubicBezTo>
                <a:cubicBezTo>
                  <a:pt x="998297" y="891733"/>
                  <a:pt x="998631" y="889798"/>
                  <a:pt x="998631" y="887119"/>
                </a:cubicBezTo>
                <a:cubicBezTo>
                  <a:pt x="998631" y="885705"/>
                  <a:pt x="998557" y="884515"/>
                  <a:pt x="998408" y="883547"/>
                </a:cubicBezTo>
                <a:cubicBezTo>
                  <a:pt x="998259" y="882580"/>
                  <a:pt x="998017" y="881780"/>
                  <a:pt x="997683" y="881148"/>
                </a:cubicBezTo>
                <a:cubicBezTo>
                  <a:pt x="997348" y="880515"/>
                  <a:pt x="996957" y="880069"/>
                  <a:pt x="996511" y="879808"/>
                </a:cubicBezTo>
                <a:cubicBezTo>
                  <a:pt x="996064" y="879548"/>
                  <a:pt x="995543" y="879417"/>
                  <a:pt x="994948" y="879417"/>
                </a:cubicBezTo>
                <a:lnTo>
                  <a:pt x="969163" y="879417"/>
                </a:lnTo>
                <a:lnTo>
                  <a:pt x="969163" y="855530"/>
                </a:lnTo>
                <a:cubicBezTo>
                  <a:pt x="969163" y="855010"/>
                  <a:pt x="969015" y="854526"/>
                  <a:pt x="968717" y="854079"/>
                </a:cubicBezTo>
                <a:cubicBezTo>
                  <a:pt x="968419" y="853633"/>
                  <a:pt x="967936" y="853242"/>
                  <a:pt x="967266" y="852907"/>
                </a:cubicBezTo>
                <a:cubicBezTo>
                  <a:pt x="966596" y="852573"/>
                  <a:pt x="965666" y="852331"/>
                  <a:pt x="964475" y="852182"/>
                </a:cubicBezTo>
                <a:cubicBezTo>
                  <a:pt x="963285" y="852033"/>
                  <a:pt x="961759" y="851959"/>
                  <a:pt x="959899" y="851959"/>
                </a:cubicBezTo>
                <a:close/>
                <a:moveTo>
                  <a:pt x="432154" y="839345"/>
                </a:moveTo>
                <a:cubicBezTo>
                  <a:pt x="422704" y="839345"/>
                  <a:pt x="414090" y="841057"/>
                  <a:pt x="406314" y="844480"/>
                </a:cubicBezTo>
                <a:cubicBezTo>
                  <a:pt x="398538" y="847903"/>
                  <a:pt x="391859" y="852870"/>
                  <a:pt x="386278" y="859381"/>
                </a:cubicBezTo>
                <a:cubicBezTo>
                  <a:pt x="380697" y="865893"/>
                  <a:pt x="376362" y="873836"/>
                  <a:pt x="373274" y="883213"/>
                </a:cubicBezTo>
                <a:cubicBezTo>
                  <a:pt x="370186" y="892589"/>
                  <a:pt x="368642" y="903267"/>
                  <a:pt x="368642" y="915248"/>
                </a:cubicBezTo>
                <a:cubicBezTo>
                  <a:pt x="368642" y="926931"/>
                  <a:pt x="370074" y="937256"/>
                  <a:pt x="372939" y="946223"/>
                </a:cubicBezTo>
                <a:cubicBezTo>
                  <a:pt x="375804" y="955190"/>
                  <a:pt x="379897" y="962724"/>
                  <a:pt x="385218" y="968826"/>
                </a:cubicBezTo>
                <a:cubicBezTo>
                  <a:pt x="390538" y="974928"/>
                  <a:pt x="396975" y="979542"/>
                  <a:pt x="404528" y="982667"/>
                </a:cubicBezTo>
                <a:cubicBezTo>
                  <a:pt x="412081" y="985792"/>
                  <a:pt x="420546" y="987355"/>
                  <a:pt x="429922" y="987355"/>
                </a:cubicBezTo>
                <a:cubicBezTo>
                  <a:pt x="435354" y="987355"/>
                  <a:pt x="440358" y="986853"/>
                  <a:pt x="444935" y="985848"/>
                </a:cubicBezTo>
                <a:cubicBezTo>
                  <a:pt x="449511" y="984844"/>
                  <a:pt x="453567" y="983616"/>
                  <a:pt x="457102" y="982165"/>
                </a:cubicBezTo>
                <a:cubicBezTo>
                  <a:pt x="460636" y="980714"/>
                  <a:pt x="463594" y="979225"/>
                  <a:pt x="465976" y="977700"/>
                </a:cubicBezTo>
                <a:cubicBezTo>
                  <a:pt x="468357" y="976174"/>
                  <a:pt x="469919" y="975040"/>
                  <a:pt x="470664" y="974295"/>
                </a:cubicBezTo>
                <a:cubicBezTo>
                  <a:pt x="471408" y="973551"/>
                  <a:pt x="471929" y="972919"/>
                  <a:pt x="472226" y="972398"/>
                </a:cubicBezTo>
                <a:cubicBezTo>
                  <a:pt x="472524" y="971877"/>
                  <a:pt x="472766" y="971282"/>
                  <a:pt x="472952" y="970612"/>
                </a:cubicBezTo>
                <a:cubicBezTo>
                  <a:pt x="473138" y="969942"/>
                  <a:pt x="473268" y="969161"/>
                  <a:pt x="473342" y="968268"/>
                </a:cubicBezTo>
                <a:cubicBezTo>
                  <a:pt x="473417" y="967375"/>
                  <a:pt x="473454" y="966333"/>
                  <a:pt x="473454" y="965142"/>
                </a:cubicBezTo>
                <a:cubicBezTo>
                  <a:pt x="473454" y="963431"/>
                  <a:pt x="473398" y="962017"/>
                  <a:pt x="473286" y="960901"/>
                </a:cubicBezTo>
                <a:cubicBezTo>
                  <a:pt x="473174" y="959785"/>
                  <a:pt x="473005" y="958910"/>
                  <a:pt x="472781" y="958278"/>
                </a:cubicBezTo>
                <a:cubicBezTo>
                  <a:pt x="472556" y="957645"/>
                  <a:pt x="472257" y="957217"/>
                  <a:pt x="471884" y="956994"/>
                </a:cubicBezTo>
                <a:cubicBezTo>
                  <a:pt x="471510" y="956771"/>
                  <a:pt x="471061" y="956659"/>
                  <a:pt x="470536" y="956659"/>
                </a:cubicBezTo>
                <a:cubicBezTo>
                  <a:pt x="469414" y="956659"/>
                  <a:pt x="467881" y="957366"/>
                  <a:pt x="465935" y="958780"/>
                </a:cubicBezTo>
                <a:cubicBezTo>
                  <a:pt x="463990" y="960194"/>
                  <a:pt x="461503" y="961775"/>
                  <a:pt x="458473" y="963524"/>
                </a:cubicBezTo>
                <a:cubicBezTo>
                  <a:pt x="455444" y="965273"/>
                  <a:pt x="451778" y="966854"/>
                  <a:pt x="447477" y="968268"/>
                </a:cubicBezTo>
                <a:cubicBezTo>
                  <a:pt x="443175" y="969682"/>
                  <a:pt x="438145" y="970389"/>
                  <a:pt x="432385" y="970389"/>
                </a:cubicBezTo>
                <a:cubicBezTo>
                  <a:pt x="425577" y="970389"/>
                  <a:pt x="419480" y="969179"/>
                  <a:pt x="414093" y="966761"/>
                </a:cubicBezTo>
                <a:cubicBezTo>
                  <a:pt x="408707" y="964343"/>
                  <a:pt x="404162" y="960771"/>
                  <a:pt x="400459" y="956045"/>
                </a:cubicBezTo>
                <a:cubicBezTo>
                  <a:pt x="396756" y="951320"/>
                  <a:pt x="393913" y="945441"/>
                  <a:pt x="391931" y="938409"/>
                </a:cubicBezTo>
                <a:cubicBezTo>
                  <a:pt x="389948" y="931377"/>
                  <a:pt x="388957" y="923285"/>
                  <a:pt x="388957" y="914132"/>
                </a:cubicBezTo>
                <a:cubicBezTo>
                  <a:pt x="388957" y="904904"/>
                  <a:pt x="389986" y="896700"/>
                  <a:pt x="392043" y="889519"/>
                </a:cubicBezTo>
                <a:cubicBezTo>
                  <a:pt x="394100" y="882338"/>
                  <a:pt x="396999" y="876255"/>
                  <a:pt x="400740" y="871269"/>
                </a:cubicBezTo>
                <a:cubicBezTo>
                  <a:pt x="404480" y="866283"/>
                  <a:pt x="408988" y="862507"/>
                  <a:pt x="414262" y="859940"/>
                </a:cubicBezTo>
                <a:cubicBezTo>
                  <a:pt x="419536" y="857372"/>
                  <a:pt x="425390" y="856089"/>
                  <a:pt x="431825" y="856089"/>
                </a:cubicBezTo>
                <a:cubicBezTo>
                  <a:pt x="437735" y="856089"/>
                  <a:pt x="442803" y="856814"/>
                  <a:pt x="447030" y="858265"/>
                </a:cubicBezTo>
                <a:cubicBezTo>
                  <a:pt x="451256" y="859716"/>
                  <a:pt x="454847" y="861316"/>
                  <a:pt x="457802" y="863065"/>
                </a:cubicBezTo>
                <a:cubicBezTo>
                  <a:pt x="460757" y="864814"/>
                  <a:pt x="463170" y="866414"/>
                  <a:pt x="465041" y="867865"/>
                </a:cubicBezTo>
                <a:cubicBezTo>
                  <a:pt x="466911" y="869316"/>
                  <a:pt x="468370" y="870041"/>
                  <a:pt x="469417" y="870041"/>
                </a:cubicBezTo>
                <a:cubicBezTo>
                  <a:pt x="470015" y="870041"/>
                  <a:pt x="470521" y="869874"/>
                  <a:pt x="470932" y="869539"/>
                </a:cubicBezTo>
                <a:cubicBezTo>
                  <a:pt x="471344" y="869204"/>
                  <a:pt x="471699" y="868683"/>
                  <a:pt x="471999" y="867976"/>
                </a:cubicBezTo>
                <a:cubicBezTo>
                  <a:pt x="472298" y="867269"/>
                  <a:pt x="472522" y="866395"/>
                  <a:pt x="472672" y="865353"/>
                </a:cubicBezTo>
                <a:cubicBezTo>
                  <a:pt x="472821" y="864311"/>
                  <a:pt x="472896" y="863046"/>
                  <a:pt x="472896" y="861558"/>
                </a:cubicBezTo>
                <a:cubicBezTo>
                  <a:pt x="472896" y="860219"/>
                  <a:pt x="472840" y="859065"/>
                  <a:pt x="472729" y="858098"/>
                </a:cubicBezTo>
                <a:cubicBezTo>
                  <a:pt x="472617" y="857130"/>
                  <a:pt x="472468" y="856293"/>
                  <a:pt x="472282" y="855586"/>
                </a:cubicBezTo>
                <a:cubicBezTo>
                  <a:pt x="472096" y="854879"/>
                  <a:pt x="471854" y="854265"/>
                  <a:pt x="471557" y="853745"/>
                </a:cubicBezTo>
                <a:cubicBezTo>
                  <a:pt x="471259" y="853224"/>
                  <a:pt x="470608" y="852461"/>
                  <a:pt x="469603" y="851456"/>
                </a:cubicBezTo>
                <a:cubicBezTo>
                  <a:pt x="468599" y="850452"/>
                  <a:pt x="466794" y="849168"/>
                  <a:pt x="464190" y="847605"/>
                </a:cubicBezTo>
                <a:cubicBezTo>
                  <a:pt x="461585" y="846043"/>
                  <a:pt x="458609" y="844666"/>
                  <a:pt x="455260" y="843475"/>
                </a:cubicBezTo>
                <a:cubicBezTo>
                  <a:pt x="451911" y="842285"/>
                  <a:pt x="448265" y="841299"/>
                  <a:pt x="444321" y="840517"/>
                </a:cubicBezTo>
                <a:cubicBezTo>
                  <a:pt x="440377" y="839736"/>
                  <a:pt x="436322" y="839345"/>
                  <a:pt x="432154" y="839345"/>
                </a:cubicBezTo>
                <a:close/>
                <a:moveTo>
                  <a:pt x="1031857" y="837448"/>
                </a:moveTo>
                <a:cubicBezTo>
                  <a:pt x="1027467" y="837448"/>
                  <a:pt x="1024453" y="838229"/>
                  <a:pt x="1022816" y="839792"/>
                </a:cubicBezTo>
                <a:cubicBezTo>
                  <a:pt x="1021179" y="841355"/>
                  <a:pt x="1020360" y="844294"/>
                  <a:pt x="1020360" y="848610"/>
                </a:cubicBezTo>
                <a:cubicBezTo>
                  <a:pt x="1020360" y="852852"/>
                  <a:pt x="1021160" y="855735"/>
                  <a:pt x="1022760" y="857261"/>
                </a:cubicBezTo>
                <a:cubicBezTo>
                  <a:pt x="1024360" y="858786"/>
                  <a:pt x="1027318" y="859549"/>
                  <a:pt x="1031634" y="859549"/>
                </a:cubicBezTo>
                <a:cubicBezTo>
                  <a:pt x="1036024" y="859549"/>
                  <a:pt x="1039038" y="858768"/>
                  <a:pt x="1040675" y="857205"/>
                </a:cubicBezTo>
                <a:cubicBezTo>
                  <a:pt x="1042312" y="855642"/>
                  <a:pt x="1043131" y="852703"/>
                  <a:pt x="1043131" y="848387"/>
                </a:cubicBezTo>
                <a:cubicBezTo>
                  <a:pt x="1043131" y="844145"/>
                  <a:pt x="1042331" y="841262"/>
                  <a:pt x="1040731" y="839736"/>
                </a:cubicBezTo>
                <a:cubicBezTo>
                  <a:pt x="1039131" y="838211"/>
                  <a:pt x="1036173" y="837448"/>
                  <a:pt x="1031857" y="837448"/>
                </a:cubicBezTo>
                <a:close/>
                <a:moveTo>
                  <a:pt x="688846" y="830081"/>
                </a:moveTo>
                <a:cubicBezTo>
                  <a:pt x="687060" y="830081"/>
                  <a:pt x="685571" y="830155"/>
                  <a:pt x="684381" y="830304"/>
                </a:cubicBezTo>
                <a:cubicBezTo>
                  <a:pt x="683190" y="830453"/>
                  <a:pt x="682241" y="830676"/>
                  <a:pt x="681534" y="830974"/>
                </a:cubicBezTo>
                <a:cubicBezTo>
                  <a:pt x="680828" y="831272"/>
                  <a:pt x="680344" y="831644"/>
                  <a:pt x="680083" y="832090"/>
                </a:cubicBezTo>
                <a:cubicBezTo>
                  <a:pt x="679823" y="832537"/>
                  <a:pt x="679693" y="833057"/>
                  <a:pt x="679693" y="833653"/>
                </a:cubicBezTo>
                <a:lnTo>
                  <a:pt x="679693" y="982779"/>
                </a:lnTo>
                <a:cubicBezTo>
                  <a:pt x="679693" y="983374"/>
                  <a:pt x="679823" y="983876"/>
                  <a:pt x="680083" y="984286"/>
                </a:cubicBezTo>
                <a:cubicBezTo>
                  <a:pt x="680344" y="984695"/>
                  <a:pt x="680828" y="985048"/>
                  <a:pt x="681534" y="985346"/>
                </a:cubicBezTo>
                <a:cubicBezTo>
                  <a:pt x="682241" y="985644"/>
                  <a:pt x="683190" y="985867"/>
                  <a:pt x="684381" y="986016"/>
                </a:cubicBezTo>
                <a:cubicBezTo>
                  <a:pt x="685571" y="986164"/>
                  <a:pt x="687060" y="986239"/>
                  <a:pt x="688846" y="986239"/>
                </a:cubicBezTo>
                <a:cubicBezTo>
                  <a:pt x="690706" y="986239"/>
                  <a:pt x="692231" y="986164"/>
                  <a:pt x="693422" y="986016"/>
                </a:cubicBezTo>
                <a:cubicBezTo>
                  <a:pt x="694613" y="985867"/>
                  <a:pt x="695543" y="985644"/>
                  <a:pt x="696213" y="985346"/>
                </a:cubicBezTo>
                <a:cubicBezTo>
                  <a:pt x="696882" y="985048"/>
                  <a:pt x="697366" y="984695"/>
                  <a:pt x="697664" y="984286"/>
                </a:cubicBezTo>
                <a:cubicBezTo>
                  <a:pt x="697961" y="983876"/>
                  <a:pt x="698110" y="983374"/>
                  <a:pt x="698110" y="982779"/>
                </a:cubicBezTo>
                <a:lnTo>
                  <a:pt x="698110" y="833653"/>
                </a:lnTo>
                <a:cubicBezTo>
                  <a:pt x="698110" y="833057"/>
                  <a:pt x="697961" y="832537"/>
                  <a:pt x="697664" y="832090"/>
                </a:cubicBezTo>
                <a:cubicBezTo>
                  <a:pt x="697366" y="831644"/>
                  <a:pt x="696882" y="831272"/>
                  <a:pt x="696213" y="830974"/>
                </a:cubicBezTo>
                <a:cubicBezTo>
                  <a:pt x="695543" y="830676"/>
                  <a:pt x="694613" y="830453"/>
                  <a:pt x="693422" y="830304"/>
                </a:cubicBezTo>
                <a:cubicBezTo>
                  <a:pt x="692231" y="830155"/>
                  <a:pt x="690706" y="830081"/>
                  <a:pt x="688846" y="830081"/>
                </a:cubicBezTo>
                <a:close/>
                <a:moveTo>
                  <a:pt x="631696" y="830081"/>
                </a:moveTo>
                <a:cubicBezTo>
                  <a:pt x="629910" y="830081"/>
                  <a:pt x="628421" y="830155"/>
                  <a:pt x="627231" y="830304"/>
                </a:cubicBezTo>
                <a:cubicBezTo>
                  <a:pt x="626040" y="830453"/>
                  <a:pt x="625091" y="830676"/>
                  <a:pt x="624384" y="830974"/>
                </a:cubicBezTo>
                <a:cubicBezTo>
                  <a:pt x="623677" y="831272"/>
                  <a:pt x="623194" y="831644"/>
                  <a:pt x="622933" y="832090"/>
                </a:cubicBezTo>
                <a:cubicBezTo>
                  <a:pt x="622673" y="832537"/>
                  <a:pt x="622543" y="833057"/>
                  <a:pt x="622543" y="833653"/>
                </a:cubicBezTo>
                <a:lnTo>
                  <a:pt x="622543" y="982779"/>
                </a:lnTo>
                <a:cubicBezTo>
                  <a:pt x="622543" y="983374"/>
                  <a:pt x="622673" y="983876"/>
                  <a:pt x="622933" y="984286"/>
                </a:cubicBezTo>
                <a:cubicBezTo>
                  <a:pt x="623194" y="984695"/>
                  <a:pt x="623677" y="985048"/>
                  <a:pt x="624384" y="985346"/>
                </a:cubicBezTo>
                <a:cubicBezTo>
                  <a:pt x="625091" y="985644"/>
                  <a:pt x="626040" y="985867"/>
                  <a:pt x="627231" y="986016"/>
                </a:cubicBezTo>
                <a:cubicBezTo>
                  <a:pt x="628421" y="986164"/>
                  <a:pt x="629910" y="986239"/>
                  <a:pt x="631696" y="986239"/>
                </a:cubicBezTo>
                <a:cubicBezTo>
                  <a:pt x="633556" y="986239"/>
                  <a:pt x="635081" y="986164"/>
                  <a:pt x="636272" y="986016"/>
                </a:cubicBezTo>
                <a:cubicBezTo>
                  <a:pt x="637463" y="985867"/>
                  <a:pt x="638393" y="985644"/>
                  <a:pt x="639063" y="985346"/>
                </a:cubicBezTo>
                <a:cubicBezTo>
                  <a:pt x="639732" y="985048"/>
                  <a:pt x="640216" y="984695"/>
                  <a:pt x="640514" y="984286"/>
                </a:cubicBezTo>
                <a:cubicBezTo>
                  <a:pt x="640811" y="983876"/>
                  <a:pt x="640960" y="983374"/>
                  <a:pt x="640960" y="982779"/>
                </a:cubicBezTo>
                <a:lnTo>
                  <a:pt x="640960" y="833653"/>
                </a:lnTo>
                <a:cubicBezTo>
                  <a:pt x="640960" y="833057"/>
                  <a:pt x="640811" y="832537"/>
                  <a:pt x="640514" y="832090"/>
                </a:cubicBezTo>
                <a:cubicBezTo>
                  <a:pt x="640216" y="831644"/>
                  <a:pt x="639732" y="831272"/>
                  <a:pt x="639063" y="830974"/>
                </a:cubicBezTo>
                <a:cubicBezTo>
                  <a:pt x="638393" y="830676"/>
                  <a:pt x="637463" y="830453"/>
                  <a:pt x="636272" y="830304"/>
                </a:cubicBezTo>
                <a:cubicBezTo>
                  <a:pt x="635081" y="830155"/>
                  <a:pt x="633556" y="830081"/>
                  <a:pt x="631696" y="830081"/>
                </a:cubicBezTo>
                <a:close/>
                <a:moveTo>
                  <a:pt x="997552" y="660789"/>
                </a:moveTo>
                <a:lnTo>
                  <a:pt x="1013291" y="660789"/>
                </a:lnTo>
                <a:lnTo>
                  <a:pt x="1013291" y="682109"/>
                </a:lnTo>
                <a:cubicBezTo>
                  <a:pt x="1008752" y="687169"/>
                  <a:pt x="1004417" y="690927"/>
                  <a:pt x="1000287" y="693382"/>
                </a:cubicBezTo>
                <a:cubicBezTo>
                  <a:pt x="996157" y="695838"/>
                  <a:pt x="991674" y="697066"/>
                  <a:pt x="986837" y="697066"/>
                </a:cubicBezTo>
                <a:cubicBezTo>
                  <a:pt x="980884" y="697066"/>
                  <a:pt x="976251" y="695522"/>
                  <a:pt x="972940" y="692433"/>
                </a:cubicBezTo>
                <a:cubicBezTo>
                  <a:pt x="969628" y="689345"/>
                  <a:pt x="967973" y="685197"/>
                  <a:pt x="967973" y="679988"/>
                </a:cubicBezTo>
                <a:cubicBezTo>
                  <a:pt x="967973" y="676937"/>
                  <a:pt x="968549" y="674239"/>
                  <a:pt x="969703" y="671895"/>
                </a:cubicBezTo>
                <a:cubicBezTo>
                  <a:pt x="970856" y="669551"/>
                  <a:pt x="972661" y="667542"/>
                  <a:pt x="975117" y="665868"/>
                </a:cubicBezTo>
                <a:cubicBezTo>
                  <a:pt x="977572" y="664193"/>
                  <a:pt x="980660" y="662928"/>
                  <a:pt x="984381" y="662073"/>
                </a:cubicBezTo>
                <a:cubicBezTo>
                  <a:pt x="988102" y="661217"/>
                  <a:pt x="992492" y="660789"/>
                  <a:pt x="997552" y="660789"/>
                </a:cubicBezTo>
                <a:close/>
                <a:moveTo>
                  <a:pt x="807052" y="660789"/>
                </a:moveTo>
                <a:lnTo>
                  <a:pt x="822791" y="660789"/>
                </a:lnTo>
                <a:lnTo>
                  <a:pt x="822791" y="682109"/>
                </a:lnTo>
                <a:cubicBezTo>
                  <a:pt x="818252" y="687169"/>
                  <a:pt x="813917" y="690927"/>
                  <a:pt x="809787" y="693382"/>
                </a:cubicBezTo>
                <a:cubicBezTo>
                  <a:pt x="805657" y="695838"/>
                  <a:pt x="801174" y="697066"/>
                  <a:pt x="796337" y="697066"/>
                </a:cubicBezTo>
                <a:cubicBezTo>
                  <a:pt x="790384" y="697066"/>
                  <a:pt x="785751" y="695522"/>
                  <a:pt x="782440" y="692433"/>
                </a:cubicBezTo>
                <a:cubicBezTo>
                  <a:pt x="779128" y="689345"/>
                  <a:pt x="777473" y="685197"/>
                  <a:pt x="777473" y="679988"/>
                </a:cubicBezTo>
                <a:cubicBezTo>
                  <a:pt x="777473" y="676937"/>
                  <a:pt x="778049" y="674239"/>
                  <a:pt x="779203" y="671895"/>
                </a:cubicBezTo>
                <a:cubicBezTo>
                  <a:pt x="780356" y="669551"/>
                  <a:pt x="782161" y="667542"/>
                  <a:pt x="784617" y="665868"/>
                </a:cubicBezTo>
                <a:cubicBezTo>
                  <a:pt x="787072" y="664193"/>
                  <a:pt x="790160" y="662928"/>
                  <a:pt x="793881" y="662073"/>
                </a:cubicBezTo>
                <a:cubicBezTo>
                  <a:pt x="797602" y="661217"/>
                  <a:pt x="801992" y="660789"/>
                  <a:pt x="807052" y="660789"/>
                </a:cubicBezTo>
                <a:close/>
                <a:moveTo>
                  <a:pt x="991971" y="601072"/>
                </a:moveTo>
                <a:cubicBezTo>
                  <a:pt x="988102" y="601072"/>
                  <a:pt x="984269" y="601425"/>
                  <a:pt x="980474" y="602132"/>
                </a:cubicBezTo>
                <a:cubicBezTo>
                  <a:pt x="976679" y="602839"/>
                  <a:pt x="973182" y="603732"/>
                  <a:pt x="969982" y="604811"/>
                </a:cubicBezTo>
                <a:cubicBezTo>
                  <a:pt x="966782" y="605890"/>
                  <a:pt x="963954" y="607081"/>
                  <a:pt x="961499" y="608383"/>
                </a:cubicBezTo>
                <a:cubicBezTo>
                  <a:pt x="959043" y="609685"/>
                  <a:pt x="957313" y="610820"/>
                  <a:pt x="956308" y="611787"/>
                </a:cubicBezTo>
                <a:cubicBezTo>
                  <a:pt x="955304" y="612755"/>
                  <a:pt x="954671" y="613778"/>
                  <a:pt x="954411" y="614857"/>
                </a:cubicBezTo>
                <a:cubicBezTo>
                  <a:pt x="954150" y="615936"/>
                  <a:pt x="954020" y="617405"/>
                  <a:pt x="954020" y="619266"/>
                </a:cubicBezTo>
                <a:cubicBezTo>
                  <a:pt x="954020" y="620382"/>
                  <a:pt x="954095" y="621405"/>
                  <a:pt x="954243" y="622335"/>
                </a:cubicBezTo>
                <a:cubicBezTo>
                  <a:pt x="954392" y="623266"/>
                  <a:pt x="954634" y="624028"/>
                  <a:pt x="954969" y="624624"/>
                </a:cubicBezTo>
                <a:cubicBezTo>
                  <a:pt x="955304" y="625219"/>
                  <a:pt x="955694" y="625665"/>
                  <a:pt x="956141" y="625963"/>
                </a:cubicBezTo>
                <a:cubicBezTo>
                  <a:pt x="956587" y="626261"/>
                  <a:pt x="957108" y="626410"/>
                  <a:pt x="957704" y="626410"/>
                </a:cubicBezTo>
                <a:cubicBezTo>
                  <a:pt x="958597" y="626410"/>
                  <a:pt x="959955" y="625870"/>
                  <a:pt x="961778" y="624791"/>
                </a:cubicBezTo>
                <a:cubicBezTo>
                  <a:pt x="963601" y="623712"/>
                  <a:pt x="965871" y="622521"/>
                  <a:pt x="968587" y="621219"/>
                </a:cubicBezTo>
                <a:cubicBezTo>
                  <a:pt x="971303" y="619917"/>
                  <a:pt x="974465" y="618726"/>
                  <a:pt x="978074" y="617647"/>
                </a:cubicBezTo>
                <a:cubicBezTo>
                  <a:pt x="981684" y="616568"/>
                  <a:pt x="985758" y="616029"/>
                  <a:pt x="990297" y="616029"/>
                </a:cubicBezTo>
                <a:cubicBezTo>
                  <a:pt x="994539" y="616029"/>
                  <a:pt x="998110" y="616531"/>
                  <a:pt x="1001013" y="617536"/>
                </a:cubicBezTo>
                <a:cubicBezTo>
                  <a:pt x="1003915" y="618540"/>
                  <a:pt x="1006277" y="620029"/>
                  <a:pt x="1008101" y="622001"/>
                </a:cubicBezTo>
                <a:cubicBezTo>
                  <a:pt x="1009924" y="623973"/>
                  <a:pt x="1011245" y="626447"/>
                  <a:pt x="1012063" y="629423"/>
                </a:cubicBezTo>
                <a:cubicBezTo>
                  <a:pt x="1012882" y="632400"/>
                  <a:pt x="1013291" y="635823"/>
                  <a:pt x="1013291" y="639693"/>
                </a:cubicBezTo>
                <a:lnTo>
                  <a:pt x="1013291" y="647506"/>
                </a:lnTo>
                <a:lnTo>
                  <a:pt x="999450" y="647506"/>
                </a:lnTo>
                <a:cubicBezTo>
                  <a:pt x="991636" y="647506"/>
                  <a:pt x="984604" y="648194"/>
                  <a:pt x="978354" y="649571"/>
                </a:cubicBezTo>
                <a:cubicBezTo>
                  <a:pt x="972103" y="650948"/>
                  <a:pt x="966819" y="653013"/>
                  <a:pt x="962503" y="655766"/>
                </a:cubicBezTo>
                <a:cubicBezTo>
                  <a:pt x="958187" y="658519"/>
                  <a:pt x="954876" y="661980"/>
                  <a:pt x="952569" y="666147"/>
                </a:cubicBezTo>
                <a:cubicBezTo>
                  <a:pt x="950262" y="670314"/>
                  <a:pt x="949109" y="675225"/>
                  <a:pt x="949109" y="680881"/>
                </a:cubicBezTo>
                <a:cubicBezTo>
                  <a:pt x="949109" y="685718"/>
                  <a:pt x="949946" y="690034"/>
                  <a:pt x="951620" y="693829"/>
                </a:cubicBezTo>
                <a:cubicBezTo>
                  <a:pt x="953295" y="697624"/>
                  <a:pt x="955639" y="700824"/>
                  <a:pt x="958652" y="703428"/>
                </a:cubicBezTo>
                <a:cubicBezTo>
                  <a:pt x="961666" y="706033"/>
                  <a:pt x="965312" y="708023"/>
                  <a:pt x="969591" y="709400"/>
                </a:cubicBezTo>
                <a:cubicBezTo>
                  <a:pt x="973870" y="710777"/>
                  <a:pt x="978651" y="711465"/>
                  <a:pt x="983935" y="711465"/>
                </a:cubicBezTo>
                <a:cubicBezTo>
                  <a:pt x="989962" y="711465"/>
                  <a:pt x="995673" y="710163"/>
                  <a:pt x="1001068" y="707558"/>
                </a:cubicBezTo>
                <a:cubicBezTo>
                  <a:pt x="1006463" y="704954"/>
                  <a:pt x="1011356" y="701307"/>
                  <a:pt x="1015747" y="696619"/>
                </a:cubicBezTo>
                <a:lnTo>
                  <a:pt x="1015747" y="706665"/>
                </a:lnTo>
                <a:cubicBezTo>
                  <a:pt x="1015747" y="707558"/>
                  <a:pt x="1016007" y="708228"/>
                  <a:pt x="1016528" y="708674"/>
                </a:cubicBezTo>
                <a:cubicBezTo>
                  <a:pt x="1017049" y="709121"/>
                  <a:pt x="1017886" y="709456"/>
                  <a:pt x="1019039" y="709679"/>
                </a:cubicBezTo>
                <a:cubicBezTo>
                  <a:pt x="1020193" y="709902"/>
                  <a:pt x="1021737" y="710014"/>
                  <a:pt x="1023672" y="710014"/>
                </a:cubicBezTo>
                <a:cubicBezTo>
                  <a:pt x="1025681" y="710014"/>
                  <a:pt x="1027206" y="709902"/>
                  <a:pt x="1028248" y="709679"/>
                </a:cubicBezTo>
                <a:cubicBezTo>
                  <a:pt x="1029290" y="709456"/>
                  <a:pt x="1030109" y="709121"/>
                  <a:pt x="1030704" y="708674"/>
                </a:cubicBezTo>
                <a:cubicBezTo>
                  <a:pt x="1031299" y="708228"/>
                  <a:pt x="1031597" y="707558"/>
                  <a:pt x="1031597" y="706665"/>
                </a:cubicBezTo>
                <a:lnTo>
                  <a:pt x="1031597" y="638911"/>
                </a:lnTo>
                <a:cubicBezTo>
                  <a:pt x="1031597" y="632660"/>
                  <a:pt x="1030890" y="627191"/>
                  <a:pt x="1029476" y="622503"/>
                </a:cubicBezTo>
                <a:cubicBezTo>
                  <a:pt x="1028062" y="617815"/>
                  <a:pt x="1025793" y="613889"/>
                  <a:pt x="1022667" y="610727"/>
                </a:cubicBezTo>
                <a:cubicBezTo>
                  <a:pt x="1019542" y="607564"/>
                  <a:pt x="1015449" y="605164"/>
                  <a:pt x="1010389" y="603527"/>
                </a:cubicBezTo>
                <a:cubicBezTo>
                  <a:pt x="1005329" y="601890"/>
                  <a:pt x="999189" y="601072"/>
                  <a:pt x="991971" y="601072"/>
                </a:cubicBezTo>
                <a:close/>
                <a:moveTo>
                  <a:pt x="801471" y="601072"/>
                </a:moveTo>
                <a:cubicBezTo>
                  <a:pt x="797602" y="601072"/>
                  <a:pt x="793769" y="601425"/>
                  <a:pt x="789974" y="602132"/>
                </a:cubicBezTo>
                <a:cubicBezTo>
                  <a:pt x="786179" y="602839"/>
                  <a:pt x="782682" y="603732"/>
                  <a:pt x="779482" y="604811"/>
                </a:cubicBezTo>
                <a:cubicBezTo>
                  <a:pt x="776282" y="605890"/>
                  <a:pt x="773454" y="607081"/>
                  <a:pt x="770999" y="608383"/>
                </a:cubicBezTo>
                <a:cubicBezTo>
                  <a:pt x="768543" y="609685"/>
                  <a:pt x="766813" y="610820"/>
                  <a:pt x="765808" y="611787"/>
                </a:cubicBezTo>
                <a:cubicBezTo>
                  <a:pt x="764804" y="612755"/>
                  <a:pt x="764171" y="613778"/>
                  <a:pt x="763911" y="614857"/>
                </a:cubicBezTo>
                <a:cubicBezTo>
                  <a:pt x="763650" y="615936"/>
                  <a:pt x="763520" y="617405"/>
                  <a:pt x="763520" y="619266"/>
                </a:cubicBezTo>
                <a:cubicBezTo>
                  <a:pt x="763520" y="620382"/>
                  <a:pt x="763595" y="621405"/>
                  <a:pt x="763743" y="622335"/>
                </a:cubicBezTo>
                <a:cubicBezTo>
                  <a:pt x="763892" y="623266"/>
                  <a:pt x="764134" y="624028"/>
                  <a:pt x="764469" y="624624"/>
                </a:cubicBezTo>
                <a:cubicBezTo>
                  <a:pt x="764804" y="625219"/>
                  <a:pt x="765194" y="625665"/>
                  <a:pt x="765641" y="625963"/>
                </a:cubicBezTo>
                <a:cubicBezTo>
                  <a:pt x="766087" y="626261"/>
                  <a:pt x="766608" y="626410"/>
                  <a:pt x="767204" y="626410"/>
                </a:cubicBezTo>
                <a:cubicBezTo>
                  <a:pt x="768097" y="626410"/>
                  <a:pt x="769455" y="625870"/>
                  <a:pt x="771278" y="624791"/>
                </a:cubicBezTo>
                <a:cubicBezTo>
                  <a:pt x="773101" y="623712"/>
                  <a:pt x="775371" y="622521"/>
                  <a:pt x="778087" y="621219"/>
                </a:cubicBezTo>
                <a:cubicBezTo>
                  <a:pt x="780803" y="619917"/>
                  <a:pt x="783965" y="618726"/>
                  <a:pt x="787574" y="617647"/>
                </a:cubicBezTo>
                <a:cubicBezTo>
                  <a:pt x="791184" y="616568"/>
                  <a:pt x="795258" y="616029"/>
                  <a:pt x="799797" y="616029"/>
                </a:cubicBezTo>
                <a:cubicBezTo>
                  <a:pt x="804039" y="616029"/>
                  <a:pt x="807610" y="616531"/>
                  <a:pt x="810513" y="617536"/>
                </a:cubicBezTo>
                <a:cubicBezTo>
                  <a:pt x="813415" y="618540"/>
                  <a:pt x="815777" y="620029"/>
                  <a:pt x="817601" y="622001"/>
                </a:cubicBezTo>
                <a:cubicBezTo>
                  <a:pt x="819424" y="623973"/>
                  <a:pt x="820745" y="626447"/>
                  <a:pt x="821563" y="629423"/>
                </a:cubicBezTo>
                <a:cubicBezTo>
                  <a:pt x="822382" y="632400"/>
                  <a:pt x="822791" y="635823"/>
                  <a:pt x="822791" y="639693"/>
                </a:cubicBezTo>
                <a:lnTo>
                  <a:pt x="822791" y="647506"/>
                </a:lnTo>
                <a:lnTo>
                  <a:pt x="808950" y="647506"/>
                </a:lnTo>
                <a:cubicBezTo>
                  <a:pt x="801136" y="647506"/>
                  <a:pt x="794104" y="648194"/>
                  <a:pt x="787854" y="649571"/>
                </a:cubicBezTo>
                <a:cubicBezTo>
                  <a:pt x="781603" y="650948"/>
                  <a:pt x="776319" y="653013"/>
                  <a:pt x="772003" y="655766"/>
                </a:cubicBezTo>
                <a:cubicBezTo>
                  <a:pt x="767687" y="658519"/>
                  <a:pt x="764376" y="661980"/>
                  <a:pt x="762069" y="666147"/>
                </a:cubicBezTo>
                <a:cubicBezTo>
                  <a:pt x="759762" y="670314"/>
                  <a:pt x="758609" y="675225"/>
                  <a:pt x="758609" y="680881"/>
                </a:cubicBezTo>
                <a:cubicBezTo>
                  <a:pt x="758609" y="685718"/>
                  <a:pt x="759446" y="690034"/>
                  <a:pt x="761120" y="693829"/>
                </a:cubicBezTo>
                <a:cubicBezTo>
                  <a:pt x="762795" y="697624"/>
                  <a:pt x="765139" y="700824"/>
                  <a:pt x="768152" y="703428"/>
                </a:cubicBezTo>
                <a:cubicBezTo>
                  <a:pt x="771166" y="706033"/>
                  <a:pt x="774812" y="708023"/>
                  <a:pt x="779091" y="709400"/>
                </a:cubicBezTo>
                <a:cubicBezTo>
                  <a:pt x="783370" y="710777"/>
                  <a:pt x="788151" y="711465"/>
                  <a:pt x="793435" y="711465"/>
                </a:cubicBezTo>
                <a:cubicBezTo>
                  <a:pt x="799462" y="711465"/>
                  <a:pt x="805173" y="710163"/>
                  <a:pt x="810568" y="707558"/>
                </a:cubicBezTo>
                <a:cubicBezTo>
                  <a:pt x="815963" y="704954"/>
                  <a:pt x="820856" y="701307"/>
                  <a:pt x="825247" y="696619"/>
                </a:cubicBezTo>
                <a:lnTo>
                  <a:pt x="825247" y="706665"/>
                </a:lnTo>
                <a:cubicBezTo>
                  <a:pt x="825247" y="707558"/>
                  <a:pt x="825507" y="708228"/>
                  <a:pt x="826028" y="708674"/>
                </a:cubicBezTo>
                <a:cubicBezTo>
                  <a:pt x="826549" y="709121"/>
                  <a:pt x="827386" y="709456"/>
                  <a:pt x="828539" y="709679"/>
                </a:cubicBezTo>
                <a:cubicBezTo>
                  <a:pt x="829693" y="709902"/>
                  <a:pt x="831237" y="710014"/>
                  <a:pt x="833172" y="710014"/>
                </a:cubicBezTo>
                <a:cubicBezTo>
                  <a:pt x="835181" y="710014"/>
                  <a:pt x="836706" y="709902"/>
                  <a:pt x="837748" y="709679"/>
                </a:cubicBezTo>
                <a:cubicBezTo>
                  <a:pt x="838790" y="709456"/>
                  <a:pt x="839609" y="709121"/>
                  <a:pt x="840204" y="708674"/>
                </a:cubicBezTo>
                <a:cubicBezTo>
                  <a:pt x="840799" y="708228"/>
                  <a:pt x="841097" y="707558"/>
                  <a:pt x="841097" y="706665"/>
                </a:cubicBezTo>
                <a:lnTo>
                  <a:pt x="841097" y="638911"/>
                </a:lnTo>
                <a:cubicBezTo>
                  <a:pt x="841097" y="632660"/>
                  <a:pt x="840390" y="627191"/>
                  <a:pt x="838976" y="622503"/>
                </a:cubicBezTo>
                <a:cubicBezTo>
                  <a:pt x="837562" y="617815"/>
                  <a:pt x="835293" y="613889"/>
                  <a:pt x="832167" y="610727"/>
                </a:cubicBezTo>
                <a:cubicBezTo>
                  <a:pt x="829042" y="607564"/>
                  <a:pt x="824949" y="605164"/>
                  <a:pt x="819889" y="603527"/>
                </a:cubicBezTo>
                <a:cubicBezTo>
                  <a:pt x="814829" y="601890"/>
                  <a:pt x="808689" y="601072"/>
                  <a:pt x="801471" y="601072"/>
                </a:cubicBezTo>
                <a:close/>
                <a:moveTo>
                  <a:pt x="643862" y="580868"/>
                </a:moveTo>
                <a:lnTo>
                  <a:pt x="663396" y="580868"/>
                </a:lnTo>
                <a:cubicBezTo>
                  <a:pt x="673367" y="580868"/>
                  <a:pt x="681516" y="582245"/>
                  <a:pt x="687841" y="584998"/>
                </a:cubicBezTo>
                <a:cubicBezTo>
                  <a:pt x="694166" y="587751"/>
                  <a:pt x="699394" y="591584"/>
                  <a:pt x="703524" y="596495"/>
                </a:cubicBezTo>
                <a:cubicBezTo>
                  <a:pt x="707654" y="601406"/>
                  <a:pt x="710686" y="607229"/>
                  <a:pt x="712621" y="613964"/>
                </a:cubicBezTo>
                <a:cubicBezTo>
                  <a:pt x="714556" y="620698"/>
                  <a:pt x="715523" y="627972"/>
                  <a:pt x="715523" y="635786"/>
                </a:cubicBezTo>
                <a:cubicBezTo>
                  <a:pt x="715523" y="645608"/>
                  <a:pt x="714463" y="654110"/>
                  <a:pt x="712342" y="661291"/>
                </a:cubicBezTo>
                <a:cubicBezTo>
                  <a:pt x="710221" y="668472"/>
                  <a:pt x="707040" y="674444"/>
                  <a:pt x="702798" y="679206"/>
                </a:cubicBezTo>
                <a:cubicBezTo>
                  <a:pt x="698557" y="683969"/>
                  <a:pt x="693273" y="687504"/>
                  <a:pt x="686948" y="689810"/>
                </a:cubicBezTo>
                <a:cubicBezTo>
                  <a:pt x="680623" y="692117"/>
                  <a:pt x="672847" y="693271"/>
                  <a:pt x="663619" y="693271"/>
                </a:cubicBezTo>
                <a:lnTo>
                  <a:pt x="643862" y="693271"/>
                </a:lnTo>
                <a:close/>
                <a:moveTo>
                  <a:pt x="893224" y="575734"/>
                </a:moveTo>
                <a:cubicBezTo>
                  <a:pt x="891438" y="575734"/>
                  <a:pt x="889950" y="575808"/>
                  <a:pt x="888759" y="575957"/>
                </a:cubicBezTo>
                <a:cubicBezTo>
                  <a:pt x="887568" y="576106"/>
                  <a:pt x="886620" y="576348"/>
                  <a:pt x="885913" y="576682"/>
                </a:cubicBezTo>
                <a:cubicBezTo>
                  <a:pt x="885206" y="577017"/>
                  <a:pt x="884722" y="577408"/>
                  <a:pt x="884462" y="577854"/>
                </a:cubicBezTo>
                <a:cubicBezTo>
                  <a:pt x="884201" y="578301"/>
                  <a:pt x="884071" y="578785"/>
                  <a:pt x="884071" y="579305"/>
                </a:cubicBezTo>
                <a:lnTo>
                  <a:pt x="884071" y="603192"/>
                </a:lnTo>
                <a:lnTo>
                  <a:pt x="870118" y="603192"/>
                </a:lnTo>
                <a:cubicBezTo>
                  <a:pt x="869523" y="603192"/>
                  <a:pt x="868983" y="603323"/>
                  <a:pt x="868500" y="603583"/>
                </a:cubicBezTo>
                <a:cubicBezTo>
                  <a:pt x="868016" y="603844"/>
                  <a:pt x="867625" y="604290"/>
                  <a:pt x="867328" y="604923"/>
                </a:cubicBezTo>
                <a:cubicBezTo>
                  <a:pt x="867030" y="605555"/>
                  <a:pt x="866788" y="606355"/>
                  <a:pt x="866602" y="607322"/>
                </a:cubicBezTo>
                <a:cubicBezTo>
                  <a:pt x="866416" y="608290"/>
                  <a:pt x="866323" y="609480"/>
                  <a:pt x="866323" y="610894"/>
                </a:cubicBezTo>
                <a:cubicBezTo>
                  <a:pt x="866323" y="613573"/>
                  <a:pt x="866658" y="615508"/>
                  <a:pt x="867328" y="616699"/>
                </a:cubicBezTo>
                <a:cubicBezTo>
                  <a:pt x="867997" y="617889"/>
                  <a:pt x="868890" y="618484"/>
                  <a:pt x="870007" y="618484"/>
                </a:cubicBezTo>
                <a:lnTo>
                  <a:pt x="884071" y="618484"/>
                </a:lnTo>
                <a:lnTo>
                  <a:pt x="884071" y="677197"/>
                </a:lnTo>
                <a:cubicBezTo>
                  <a:pt x="884071" y="683001"/>
                  <a:pt x="884610" y="688043"/>
                  <a:pt x="885689" y="692322"/>
                </a:cubicBezTo>
                <a:cubicBezTo>
                  <a:pt x="886768" y="696601"/>
                  <a:pt x="888499" y="700135"/>
                  <a:pt x="890880" y="702926"/>
                </a:cubicBezTo>
                <a:cubicBezTo>
                  <a:pt x="893261" y="705716"/>
                  <a:pt x="896312" y="707800"/>
                  <a:pt x="900033" y="709177"/>
                </a:cubicBezTo>
                <a:cubicBezTo>
                  <a:pt x="903753" y="710553"/>
                  <a:pt x="908218" y="711242"/>
                  <a:pt x="913427" y="711242"/>
                </a:cubicBezTo>
                <a:cubicBezTo>
                  <a:pt x="915139" y="711242"/>
                  <a:pt x="916850" y="711130"/>
                  <a:pt x="918562" y="710907"/>
                </a:cubicBezTo>
                <a:cubicBezTo>
                  <a:pt x="920273" y="710684"/>
                  <a:pt x="921892" y="710404"/>
                  <a:pt x="923417" y="710070"/>
                </a:cubicBezTo>
                <a:cubicBezTo>
                  <a:pt x="924943" y="709735"/>
                  <a:pt x="926301" y="709307"/>
                  <a:pt x="927492" y="708786"/>
                </a:cubicBezTo>
                <a:cubicBezTo>
                  <a:pt x="928682" y="708265"/>
                  <a:pt x="929575" y="707707"/>
                  <a:pt x="930170" y="707112"/>
                </a:cubicBezTo>
                <a:cubicBezTo>
                  <a:pt x="930766" y="706516"/>
                  <a:pt x="931212" y="705586"/>
                  <a:pt x="931510" y="704321"/>
                </a:cubicBezTo>
                <a:cubicBezTo>
                  <a:pt x="931808" y="703056"/>
                  <a:pt x="931956" y="701345"/>
                  <a:pt x="931956" y="699187"/>
                </a:cubicBezTo>
                <a:cubicBezTo>
                  <a:pt x="931956" y="697847"/>
                  <a:pt x="931882" y="696731"/>
                  <a:pt x="931733" y="695838"/>
                </a:cubicBezTo>
                <a:cubicBezTo>
                  <a:pt x="931584" y="694945"/>
                  <a:pt x="931417" y="694238"/>
                  <a:pt x="931231" y="693717"/>
                </a:cubicBezTo>
                <a:cubicBezTo>
                  <a:pt x="931045" y="693196"/>
                  <a:pt x="930784" y="692843"/>
                  <a:pt x="930449" y="692657"/>
                </a:cubicBezTo>
                <a:cubicBezTo>
                  <a:pt x="930115" y="692471"/>
                  <a:pt x="929761" y="692378"/>
                  <a:pt x="929389" y="692378"/>
                </a:cubicBezTo>
                <a:cubicBezTo>
                  <a:pt x="928794" y="692378"/>
                  <a:pt x="928124" y="692545"/>
                  <a:pt x="927380" y="692880"/>
                </a:cubicBezTo>
                <a:cubicBezTo>
                  <a:pt x="926636" y="693215"/>
                  <a:pt x="925743" y="693568"/>
                  <a:pt x="924701" y="693940"/>
                </a:cubicBezTo>
                <a:cubicBezTo>
                  <a:pt x="923659" y="694312"/>
                  <a:pt x="922469" y="694666"/>
                  <a:pt x="921129" y="695001"/>
                </a:cubicBezTo>
                <a:cubicBezTo>
                  <a:pt x="919790" y="695336"/>
                  <a:pt x="918264" y="695503"/>
                  <a:pt x="916553" y="695503"/>
                </a:cubicBezTo>
                <a:cubicBezTo>
                  <a:pt x="911269" y="695503"/>
                  <a:pt x="907604" y="693736"/>
                  <a:pt x="905558" y="690201"/>
                </a:cubicBezTo>
                <a:cubicBezTo>
                  <a:pt x="903512" y="686666"/>
                  <a:pt x="902488" y="681439"/>
                  <a:pt x="902488" y="674518"/>
                </a:cubicBezTo>
                <a:lnTo>
                  <a:pt x="902488" y="618484"/>
                </a:lnTo>
                <a:lnTo>
                  <a:pt x="928273" y="618484"/>
                </a:lnTo>
                <a:cubicBezTo>
                  <a:pt x="929389" y="618484"/>
                  <a:pt x="930282" y="617889"/>
                  <a:pt x="930952" y="616699"/>
                </a:cubicBezTo>
                <a:cubicBezTo>
                  <a:pt x="931622" y="615508"/>
                  <a:pt x="931956" y="613573"/>
                  <a:pt x="931956" y="610894"/>
                </a:cubicBezTo>
                <a:cubicBezTo>
                  <a:pt x="931956" y="609480"/>
                  <a:pt x="931882" y="608290"/>
                  <a:pt x="931733" y="607322"/>
                </a:cubicBezTo>
                <a:cubicBezTo>
                  <a:pt x="931584" y="606355"/>
                  <a:pt x="931342" y="605555"/>
                  <a:pt x="931008" y="604923"/>
                </a:cubicBezTo>
                <a:cubicBezTo>
                  <a:pt x="930673" y="604290"/>
                  <a:pt x="930282" y="603844"/>
                  <a:pt x="929836" y="603583"/>
                </a:cubicBezTo>
                <a:cubicBezTo>
                  <a:pt x="929389" y="603323"/>
                  <a:pt x="928868" y="603192"/>
                  <a:pt x="928273" y="603192"/>
                </a:cubicBezTo>
                <a:lnTo>
                  <a:pt x="902488" y="603192"/>
                </a:lnTo>
                <a:lnTo>
                  <a:pt x="902488" y="579305"/>
                </a:lnTo>
                <a:cubicBezTo>
                  <a:pt x="902488" y="578785"/>
                  <a:pt x="902340" y="578301"/>
                  <a:pt x="902042" y="577854"/>
                </a:cubicBezTo>
                <a:cubicBezTo>
                  <a:pt x="901744" y="577408"/>
                  <a:pt x="901261" y="577017"/>
                  <a:pt x="900591" y="576682"/>
                </a:cubicBezTo>
                <a:cubicBezTo>
                  <a:pt x="899921" y="576348"/>
                  <a:pt x="898991" y="576106"/>
                  <a:pt x="897800" y="575957"/>
                </a:cubicBezTo>
                <a:cubicBezTo>
                  <a:pt x="896610" y="575808"/>
                  <a:pt x="895084" y="575734"/>
                  <a:pt x="893224" y="575734"/>
                </a:cubicBezTo>
                <a:close/>
                <a:moveTo>
                  <a:pt x="631807" y="564906"/>
                </a:moveTo>
                <a:cubicBezTo>
                  <a:pt x="630096" y="564906"/>
                  <a:pt x="628477" y="565483"/>
                  <a:pt x="626952" y="566636"/>
                </a:cubicBezTo>
                <a:cubicBezTo>
                  <a:pt x="625426" y="567790"/>
                  <a:pt x="624663" y="569818"/>
                  <a:pt x="624663" y="572720"/>
                </a:cubicBezTo>
                <a:lnTo>
                  <a:pt x="624663" y="701531"/>
                </a:lnTo>
                <a:cubicBezTo>
                  <a:pt x="624663" y="704433"/>
                  <a:pt x="625426" y="706461"/>
                  <a:pt x="626952" y="707614"/>
                </a:cubicBezTo>
                <a:cubicBezTo>
                  <a:pt x="628477" y="708767"/>
                  <a:pt x="630096" y="709344"/>
                  <a:pt x="631807" y="709344"/>
                </a:cubicBezTo>
                <a:lnTo>
                  <a:pt x="662391" y="709344"/>
                </a:lnTo>
                <a:cubicBezTo>
                  <a:pt x="674744" y="709344"/>
                  <a:pt x="685385" y="707819"/>
                  <a:pt x="694315" y="704768"/>
                </a:cubicBezTo>
                <a:cubicBezTo>
                  <a:pt x="703245" y="701717"/>
                  <a:pt x="710779" y="697122"/>
                  <a:pt x="716918" y="690982"/>
                </a:cubicBezTo>
                <a:cubicBezTo>
                  <a:pt x="723058" y="684843"/>
                  <a:pt x="727727" y="677104"/>
                  <a:pt x="730927" y="667765"/>
                </a:cubicBezTo>
                <a:cubicBezTo>
                  <a:pt x="734127" y="658426"/>
                  <a:pt x="735726" y="647506"/>
                  <a:pt x="735726" y="635004"/>
                </a:cubicBezTo>
                <a:cubicBezTo>
                  <a:pt x="735726" y="624140"/>
                  <a:pt x="734220" y="614392"/>
                  <a:pt x="731206" y="605760"/>
                </a:cubicBezTo>
                <a:cubicBezTo>
                  <a:pt x="728192" y="597128"/>
                  <a:pt x="723764" y="589779"/>
                  <a:pt x="717923" y="583715"/>
                </a:cubicBezTo>
                <a:cubicBezTo>
                  <a:pt x="712081" y="577650"/>
                  <a:pt x="704845" y="572999"/>
                  <a:pt x="696213" y="569762"/>
                </a:cubicBezTo>
                <a:cubicBezTo>
                  <a:pt x="687581" y="566525"/>
                  <a:pt x="677014" y="564906"/>
                  <a:pt x="664512" y="564906"/>
                </a:cubicBezTo>
                <a:close/>
                <a:moveTo>
                  <a:pt x="830580" y="0"/>
                </a:moveTo>
                <a:cubicBezTo>
                  <a:pt x="1289297" y="0"/>
                  <a:pt x="1661160" y="347982"/>
                  <a:pt x="1661160" y="777240"/>
                </a:cubicBezTo>
                <a:cubicBezTo>
                  <a:pt x="1661160" y="1206498"/>
                  <a:pt x="1289297" y="1554480"/>
                  <a:pt x="830580" y="1554480"/>
                </a:cubicBezTo>
                <a:cubicBezTo>
                  <a:pt x="371863" y="1554480"/>
                  <a:pt x="0" y="1206498"/>
                  <a:pt x="0" y="777240"/>
                </a:cubicBezTo>
                <a:cubicBezTo>
                  <a:pt x="0" y="347982"/>
                  <a:pt x="371863" y="0"/>
                  <a:pt x="830580" y="0"/>
                </a:cubicBezTo>
                <a:close/>
              </a:path>
            </a:pathLst>
          </a:custGeom>
          <a:solidFill>
            <a:schemeClr val="accent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dirty="0"/>
          </a:p>
        </p:txBody>
      </p:sp>
      <p:sp>
        <p:nvSpPr>
          <p:cNvPr id="27" name="TextBox 26">
            <a:extLst>
              <a:ext uri="{FF2B5EF4-FFF2-40B4-BE49-F238E27FC236}">
                <a16:creationId xmlns:a16="http://schemas.microsoft.com/office/drawing/2014/main" id="{358D9F89-D224-9380-A79F-56618E9FBF64}"/>
              </a:ext>
            </a:extLst>
          </p:cNvPr>
          <p:cNvSpPr txBox="1"/>
          <p:nvPr/>
        </p:nvSpPr>
        <p:spPr>
          <a:xfrm>
            <a:off x="3029485" y="2185968"/>
            <a:ext cx="1661160" cy="1554480"/>
          </a:xfrm>
          <a:custGeom>
            <a:avLst/>
            <a:gdLst/>
            <a:ahLst/>
            <a:cxnLst/>
            <a:rect l="l" t="t" r="r" b="b"/>
            <a:pathLst>
              <a:path w="1661160" h="1554480">
                <a:moveTo>
                  <a:pt x="1174664" y="953301"/>
                </a:moveTo>
                <a:lnTo>
                  <a:pt x="1200671" y="954194"/>
                </a:lnTo>
                <a:cubicBezTo>
                  <a:pt x="1206699" y="954343"/>
                  <a:pt x="1211480" y="955589"/>
                  <a:pt x="1215015" y="957933"/>
                </a:cubicBezTo>
                <a:cubicBezTo>
                  <a:pt x="1218549" y="960277"/>
                  <a:pt x="1220317" y="963607"/>
                  <a:pt x="1220317" y="967923"/>
                </a:cubicBezTo>
                <a:cubicBezTo>
                  <a:pt x="1220317" y="970453"/>
                  <a:pt x="1219814" y="972872"/>
                  <a:pt x="1218810" y="975179"/>
                </a:cubicBezTo>
                <a:cubicBezTo>
                  <a:pt x="1217805" y="977485"/>
                  <a:pt x="1216149" y="979532"/>
                  <a:pt x="1213843" y="981318"/>
                </a:cubicBezTo>
                <a:cubicBezTo>
                  <a:pt x="1211536" y="983104"/>
                  <a:pt x="1208503" y="984536"/>
                  <a:pt x="1204745" y="985615"/>
                </a:cubicBezTo>
                <a:cubicBezTo>
                  <a:pt x="1200988" y="986694"/>
                  <a:pt x="1196318" y="987234"/>
                  <a:pt x="1190737" y="987234"/>
                </a:cubicBezTo>
                <a:cubicBezTo>
                  <a:pt x="1181956" y="987234"/>
                  <a:pt x="1175110" y="985987"/>
                  <a:pt x="1170199" y="983494"/>
                </a:cubicBezTo>
                <a:cubicBezTo>
                  <a:pt x="1165287" y="981001"/>
                  <a:pt x="1162832" y="977337"/>
                  <a:pt x="1162832" y="972500"/>
                </a:cubicBezTo>
                <a:cubicBezTo>
                  <a:pt x="1162832" y="970937"/>
                  <a:pt x="1162999" y="969411"/>
                  <a:pt x="1163334" y="967923"/>
                </a:cubicBezTo>
                <a:cubicBezTo>
                  <a:pt x="1163669" y="966435"/>
                  <a:pt x="1164283" y="964928"/>
                  <a:pt x="1165176" y="963403"/>
                </a:cubicBezTo>
                <a:cubicBezTo>
                  <a:pt x="1166069" y="961877"/>
                  <a:pt x="1167278" y="960277"/>
                  <a:pt x="1168803" y="958603"/>
                </a:cubicBezTo>
                <a:cubicBezTo>
                  <a:pt x="1170329" y="956929"/>
                  <a:pt x="1172282" y="955161"/>
                  <a:pt x="1174664" y="953301"/>
                </a:cubicBezTo>
                <a:close/>
                <a:moveTo>
                  <a:pt x="778446" y="912001"/>
                </a:moveTo>
                <a:lnTo>
                  <a:pt x="794184" y="912001"/>
                </a:lnTo>
                <a:lnTo>
                  <a:pt x="794184" y="933321"/>
                </a:lnTo>
                <a:cubicBezTo>
                  <a:pt x="789645" y="938381"/>
                  <a:pt x="785311" y="942139"/>
                  <a:pt x="781181" y="944594"/>
                </a:cubicBezTo>
                <a:cubicBezTo>
                  <a:pt x="777051" y="947050"/>
                  <a:pt x="772567" y="948278"/>
                  <a:pt x="767730" y="948278"/>
                </a:cubicBezTo>
                <a:cubicBezTo>
                  <a:pt x="761777" y="948278"/>
                  <a:pt x="757145" y="946734"/>
                  <a:pt x="753833" y="943646"/>
                </a:cubicBezTo>
                <a:cubicBezTo>
                  <a:pt x="750522" y="940557"/>
                  <a:pt x="748866" y="936409"/>
                  <a:pt x="748866" y="931200"/>
                </a:cubicBezTo>
                <a:cubicBezTo>
                  <a:pt x="748866" y="928149"/>
                  <a:pt x="749443" y="925451"/>
                  <a:pt x="750596" y="923107"/>
                </a:cubicBezTo>
                <a:cubicBezTo>
                  <a:pt x="751750" y="920763"/>
                  <a:pt x="753554" y="918754"/>
                  <a:pt x="756010" y="917080"/>
                </a:cubicBezTo>
                <a:cubicBezTo>
                  <a:pt x="758466" y="915405"/>
                  <a:pt x="761554" y="914140"/>
                  <a:pt x="765275" y="913285"/>
                </a:cubicBezTo>
                <a:cubicBezTo>
                  <a:pt x="768995" y="912429"/>
                  <a:pt x="773386" y="912001"/>
                  <a:pt x="778446" y="912001"/>
                </a:cubicBezTo>
                <a:close/>
                <a:moveTo>
                  <a:pt x="663091" y="866683"/>
                </a:moveTo>
                <a:cubicBezTo>
                  <a:pt x="672001" y="866683"/>
                  <a:pt x="678720" y="869436"/>
                  <a:pt x="683249" y="874943"/>
                </a:cubicBezTo>
                <a:cubicBezTo>
                  <a:pt x="687778" y="880449"/>
                  <a:pt x="689930" y="888040"/>
                  <a:pt x="689707" y="897714"/>
                </a:cubicBezTo>
                <a:lnTo>
                  <a:pt x="634901" y="897714"/>
                </a:lnTo>
                <a:cubicBezTo>
                  <a:pt x="635051" y="893621"/>
                  <a:pt x="635762" y="889695"/>
                  <a:pt x="637035" y="885938"/>
                </a:cubicBezTo>
                <a:cubicBezTo>
                  <a:pt x="638308" y="882180"/>
                  <a:pt x="640105" y="878887"/>
                  <a:pt x="642426" y="876059"/>
                </a:cubicBezTo>
                <a:cubicBezTo>
                  <a:pt x="644747" y="873231"/>
                  <a:pt x="647630" y="870962"/>
                  <a:pt x="651074" y="869250"/>
                </a:cubicBezTo>
                <a:cubicBezTo>
                  <a:pt x="654518" y="867539"/>
                  <a:pt x="658524" y="866683"/>
                  <a:pt x="663091" y="866683"/>
                </a:cubicBezTo>
                <a:close/>
                <a:moveTo>
                  <a:pt x="1189398" y="866571"/>
                </a:moveTo>
                <a:cubicBezTo>
                  <a:pt x="1196318" y="866571"/>
                  <a:pt x="1201657" y="868487"/>
                  <a:pt x="1205415" y="872320"/>
                </a:cubicBezTo>
                <a:cubicBezTo>
                  <a:pt x="1209173" y="876152"/>
                  <a:pt x="1211052" y="881491"/>
                  <a:pt x="1211052" y="888337"/>
                </a:cubicBezTo>
                <a:cubicBezTo>
                  <a:pt x="1211052" y="891240"/>
                  <a:pt x="1210624" y="894030"/>
                  <a:pt x="1209768" y="896709"/>
                </a:cubicBezTo>
                <a:cubicBezTo>
                  <a:pt x="1208913" y="899388"/>
                  <a:pt x="1207610" y="901751"/>
                  <a:pt x="1205862" y="903797"/>
                </a:cubicBezTo>
                <a:cubicBezTo>
                  <a:pt x="1204113" y="905843"/>
                  <a:pt x="1201899" y="907443"/>
                  <a:pt x="1199220" y="908597"/>
                </a:cubicBezTo>
                <a:cubicBezTo>
                  <a:pt x="1196541" y="909750"/>
                  <a:pt x="1193379" y="910327"/>
                  <a:pt x="1189732" y="910327"/>
                </a:cubicBezTo>
                <a:cubicBezTo>
                  <a:pt x="1182961" y="910327"/>
                  <a:pt x="1177696" y="908429"/>
                  <a:pt x="1173938" y="904634"/>
                </a:cubicBezTo>
                <a:cubicBezTo>
                  <a:pt x="1170180" y="900839"/>
                  <a:pt x="1168301" y="895630"/>
                  <a:pt x="1168301" y="889007"/>
                </a:cubicBezTo>
                <a:cubicBezTo>
                  <a:pt x="1168301" y="886031"/>
                  <a:pt x="1168729" y="883184"/>
                  <a:pt x="1169585" y="880468"/>
                </a:cubicBezTo>
                <a:cubicBezTo>
                  <a:pt x="1170441" y="877752"/>
                  <a:pt x="1171743" y="875352"/>
                  <a:pt x="1173492" y="873269"/>
                </a:cubicBezTo>
                <a:cubicBezTo>
                  <a:pt x="1175240" y="871185"/>
                  <a:pt x="1177435" y="869548"/>
                  <a:pt x="1180077" y="868357"/>
                </a:cubicBezTo>
                <a:cubicBezTo>
                  <a:pt x="1182719" y="867167"/>
                  <a:pt x="1185826" y="866571"/>
                  <a:pt x="1189398" y="866571"/>
                </a:cubicBezTo>
                <a:close/>
                <a:moveTo>
                  <a:pt x="984089" y="853846"/>
                </a:moveTo>
                <a:cubicBezTo>
                  <a:pt x="982303" y="853846"/>
                  <a:pt x="980815" y="853921"/>
                  <a:pt x="979624" y="854070"/>
                </a:cubicBezTo>
                <a:cubicBezTo>
                  <a:pt x="978434" y="854219"/>
                  <a:pt x="977485" y="854442"/>
                  <a:pt x="976778" y="854739"/>
                </a:cubicBezTo>
                <a:cubicBezTo>
                  <a:pt x="976071" y="855037"/>
                  <a:pt x="975587" y="855409"/>
                  <a:pt x="975327" y="855856"/>
                </a:cubicBezTo>
                <a:cubicBezTo>
                  <a:pt x="975066" y="856302"/>
                  <a:pt x="974936" y="856786"/>
                  <a:pt x="974936" y="857307"/>
                </a:cubicBezTo>
                <a:lnTo>
                  <a:pt x="974936" y="957766"/>
                </a:lnTo>
                <a:cubicBezTo>
                  <a:pt x="974936" y="958361"/>
                  <a:pt x="975066" y="958863"/>
                  <a:pt x="975327" y="959273"/>
                </a:cubicBezTo>
                <a:cubicBezTo>
                  <a:pt x="975587" y="959682"/>
                  <a:pt x="976071" y="960035"/>
                  <a:pt x="976778" y="960333"/>
                </a:cubicBezTo>
                <a:cubicBezTo>
                  <a:pt x="977485" y="960631"/>
                  <a:pt x="978434" y="960854"/>
                  <a:pt x="979624" y="961003"/>
                </a:cubicBezTo>
                <a:cubicBezTo>
                  <a:pt x="980815" y="961152"/>
                  <a:pt x="982303" y="961226"/>
                  <a:pt x="984089" y="961226"/>
                </a:cubicBezTo>
                <a:cubicBezTo>
                  <a:pt x="985949" y="961226"/>
                  <a:pt x="987475" y="961152"/>
                  <a:pt x="988666" y="961003"/>
                </a:cubicBezTo>
                <a:cubicBezTo>
                  <a:pt x="989856" y="960854"/>
                  <a:pt x="990786" y="960631"/>
                  <a:pt x="991456" y="960333"/>
                </a:cubicBezTo>
                <a:cubicBezTo>
                  <a:pt x="992126" y="960035"/>
                  <a:pt x="992610" y="959682"/>
                  <a:pt x="992907" y="959273"/>
                </a:cubicBezTo>
                <a:cubicBezTo>
                  <a:pt x="993205" y="958863"/>
                  <a:pt x="993354" y="958361"/>
                  <a:pt x="993354" y="957766"/>
                </a:cubicBezTo>
                <a:lnTo>
                  <a:pt x="993354" y="857307"/>
                </a:lnTo>
                <a:cubicBezTo>
                  <a:pt x="993354" y="856786"/>
                  <a:pt x="993205" y="856302"/>
                  <a:pt x="992907" y="855856"/>
                </a:cubicBezTo>
                <a:cubicBezTo>
                  <a:pt x="992610" y="855409"/>
                  <a:pt x="992126" y="855037"/>
                  <a:pt x="991456" y="854739"/>
                </a:cubicBezTo>
                <a:cubicBezTo>
                  <a:pt x="990786" y="854442"/>
                  <a:pt x="989856" y="854219"/>
                  <a:pt x="988666" y="854070"/>
                </a:cubicBezTo>
                <a:cubicBezTo>
                  <a:pt x="987475" y="853921"/>
                  <a:pt x="985949" y="853846"/>
                  <a:pt x="984089" y="853846"/>
                </a:cubicBezTo>
                <a:close/>
                <a:moveTo>
                  <a:pt x="1189732" y="852507"/>
                </a:moveTo>
                <a:cubicBezTo>
                  <a:pt x="1184077" y="852507"/>
                  <a:pt x="1178849" y="853344"/>
                  <a:pt x="1174050" y="855018"/>
                </a:cubicBezTo>
                <a:cubicBezTo>
                  <a:pt x="1169250" y="856693"/>
                  <a:pt x="1165139" y="859093"/>
                  <a:pt x="1161715" y="862218"/>
                </a:cubicBezTo>
                <a:cubicBezTo>
                  <a:pt x="1158292" y="865343"/>
                  <a:pt x="1155614" y="869176"/>
                  <a:pt x="1153679" y="873715"/>
                </a:cubicBezTo>
                <a:cubicBezTo>
                  <a:pt x="1151744" y="878254"/>
                  <a:pt x="1150777" y="883389"/>
                  <a:pt x="1150777" y="889119"/>
                </a:cubicBezTo>
                <a:cubicBezTo>
                  <a:pt x="1150777" y="894030"/>
                  <a:pt x="1151446" y="898216"/>
                  <a:pt x="1152786" y="901676"/>
                </a:cubicBezTo>
                <a:cubicBezTo>
                  <a:pt x="1154125" y="905136"/>
                  <a:pt x="1155948" y="908243"/>
                  <a:pt x="1158255" y="910996"/>
                </a:cubicBezTo>
                <a:cubicBezTo>
                  <a:pt x="1155502" y="913824"/>
                  <a:pt x="1153195" y="917024"/>
                  <a:pt x="1151335" y="920596"/>
                </a:cubicBezTo>
                <a:cubicBezTo>
                  <a:pt x="1149474" y="924168"/>
                  <a:pt x="1148544" y="928223"/>
                  <a:pt x="1148544" y="932763"/>
                </a:cubicBezTo>
                <a:cubicBezTo>
                  <a:pt x="1148544" y="936037"/>
                  <a:pt x="1149419" y="939088"/>
                  <a:pt x="1151167" y="941916"/>
                </a:cubicBezTo>
                <a:cubicBezTo>
                  <a:pt x="1152916" y="944743"/>
                  <a:pt x="1155614" y="947087"/>
                  <a:pt x="1159260" y="948948"/>
                </a:cubicBezTo>
                <a:cubicBezTo>
                  <a:pt x="1156879" y="950808"/>
                  <a:pt x="1154776" y="952687"/>
                  <a:pt x="1152953" y="954584"/>
                </a:cubicBezTo>
                <a:cubicBezTo>
                  <a:pt x="1151130" y="956482"/>
                  <a:pt x="1149605" y="958473"/>
                  <a:pt x="1148377" y="960556"/>
                </a:cubicBezTo>
                <a:cubicBezTo>
                  <a:pt x="1147149" y="962640"/>
                  <a:pt x="1146237" y="964835"/>
                  <a:pt x="1145642" y="967142"/>
                </a:cubicBezTo>
                <a:cubicBezTo>
                  <a:pt x="1145047" y="969449"/>
                  <a:pt x="1144749" y="971830"/>
                  <a:pt x="1144749" y="974286"/>
                </a:cubicBezTo>
                <a:cubicBezTo>
                  <a:pt x="1144749" y="978155"/>
                  <a:pt x="1145568" y="981746"/>
                  <a:pt x="1147205" y="985057"/>
                </a:cubicBezTo>
                <a:cubicBezTo>
                  <a:pt x="1148842" y="988368"/>
                  <a:pt x="1151484" y="991215"/>
                  <a:pt x="1155130" y="993596"/>
                </a:cubicBezTo>
                <a:cubicBezTo>
                  <a:pt x="1158776" y="995977"/>
                  <a:pt x="1163446" y="997856"/>
                  <a:pt x="1169138" y="999233"/>
                </a:cubicBezTo>
                <a:cubicBezTo>
                  <a:pt x="1174831" y="1000610"/>
                  <a:pt x="1181733" y="1001298"/>
                  <a:pt x="1189844" y="1001298"/>
                </a:cubicBezTo>
                <a:cubicBezTo>
                  <a:pt x="1198253" y="1001298"/>
                  <a:pt x="1205545" y="1000386"/>
                  <a:pt x="1211722" y="998563"/>
                </a:cubicBezTo>
                <a:cubicBezTo>
                  <a:pt x="1217898" y="996740"/>
                  <a:pt x="1222977" y="994247"/>
                  <a:pt x="1226958" y="991085"/>
                </a:cubicBezTo>
                <a:cubicBezTo>
                  <a:pt x="1230939" y="987922"/>
                  <a:pt x="1233897" y="984257"/>
                  <a:pt x="1235832" y="980090"/>
                </a:cubicBezTo>
                <a:cubicBezTo>
                  <a:pt x="1237767" y="975923"/>
                  <a:pt x="1238734" y="971532"/>
                  <a:pt x="1238734" y="966919"/>
                </a:cubicBezTo>
                <a:cubicBezTo>
                  <a:pt x="1238734" y="962528"/>
                  <a:pt x="1237878" y="958677"/>
                  <a:pt x="1236167" y="955366"/>
                </a:cubicBezTo>
                <a:cubicBezTo>
                  <a:pt x="1234455" y="952054"/>
                  <a:pt x="1232074" y="949264"/>
                  <a:pt x="1229023" y="946994"/>
                </a:cubicBezTo>
                <a:cubicBezTo>
                  <a:pt x="1225972" y="944725"/>
                  <a:pt x="1222363" y="942976"/>
                  <a:pt x="1218196" y="941748"/>
                </a:cubicBezTo>
                <a:cubicBezTo>
                  <a:pt x="1214029" y="940520"/>
                  <a:pt x="1209452" y="939832"/>
                  <a:pt x="1204466" y="939683"/>
                </a:cubicBezTo>
                <a:lnTo>
                  <a:pt x="1178235" y="938567"/>
                </a:lnTo>
                <a:cubicBezTo>
                  <a:pt x="1174217" y="938418"/>
                  <a:pt x="1170999" y="937488"/>
                  <a:pt x="1168580" y="935776"/>
                </a:cubicBezTo>
                <a:cubicBezTo>
                  <a:pt x="1166162" y="934065"/>
                  <a:pt x="1164953" y="931907"/>
                  <a:pt x="1164953" y="929302"/>
                </a:cubicBezTo>
                <a:cubicBezTo>
                  <a:pt x="1164953" y="927070"/>
                  <a:pt x="1165380" y="925098"/>
                  <a:pt x="1166236" y="923386"/>
                </a:cubicBezTo>
                <a:cubicBezTo>
                  <a:pt x="1167092" y="921675"/>
                  <a:pt x="1168190" y="920149"/>
                  <a:pt x="1169529" y="918810"/>
                </a:cubicBezTo>
                <a:cubicBezTo>
                  <a:pt x="1171538" y="920447"/>
                  <a:pt x="1174384" y="921805"/>
                  <a:pt x="1178068" y="922884"/>
                </a:cubicBezTo>
                <a:cubicBezTo>
                  <a:pt x="1181751" y="923963"/>
                  <a:pt x="1185640" y="924503"/>
                  <a:pt x="1189732" y="924503"/>
                </a:cubicBezTo>
                <a:cubicBezTo>
                  <a:pt x="1195537" y="924503"/>
                  <a:pt x="1200820" y="923684"/>
                  <a:pt x="1205583" y="922047"/>
                </a:cubicBezTo>
                <a:cubicBezTo>
                  <a:pt x="1210345" y="920410"/>
                  <a:pt x="1214456" y="918047"/>
                  <a:pt x="1217917" y="914959"/>
                </a:cubicBezTo>
                <a:cubicBezTo>
                  <a:pt x="1221377" y="911871"/>
                  <a:pt x="1224037" y="908094"/>
                  <a:pt x="1225898" y="903629"/>
                </a:cubicBezTo>
                <a:cubicBezTo>
                  <a:pt x="1227758" y="899165"/>
                  <a:pt x="1228688" y="894030"/>
                  <a:pt x="1228688" y="888226"/>
                </a:cubicBezTo>
                <a:cubicBezTo>
                  <a:pt x="1228688" y="884728"/>
                  <a:pt x="1228167" y="881361"/>
                  <a:pt x="1227125" y="878124"/>
                </a:cubicBezTo>
                <a:cubicBezTo>
                  <a:pt x="1226084" y="874887"/>
                  <a:pt x="1224261" y="871929"/>
                  <a:pt x="1221656" y="869250"/>
                </a:cubicBezTo>
                <a:lnTo>
                  <a:pt x="1236055" y="869250"/>
                </a:lnTo>
                <a:cubicBezTo>
                  <a:pt x="1237171" y="869250"/>
                  <a:pt x="1238083" y="868673"/>
                  <a:pt x="1238790" y="867520"/>
                </a:cubicBezTo>
                <a:cubicBezTo>
                  <a:pt x="1239497" y="866367"/>
                  <a:pt x="1239850" y="864488"/>
                  <a:pt x="1239850" y="861883"/>
                </a:cubicBezTo>
                <a:cubicBezTo>
                  <a:pt x="1239850" y="859353"/>
                  <a:pt x="1239534" y="857474"/>
                  <a:pt x="1238901" y="856246"/>
                </a:cubicBezTo>
                <a:cubicBezTo>
                  <a:pt x="1238269" y="855018"/>
                  <a:pt x="1237320" y="854405"/>
                  <a:pt x="1236055" y="854405"/>
                </a:cubicBezTo>
                <a:lnTo>
                  <a:pt x="1205694" y="854405"/>
                </a:lnTo>
                <a:cubicBezTo>
                  <a:pt x="1203387" y="853809"/>
                  <a:pt x="1200913" y="853344"/>
                  <a:pt x="1198271" y="853009"/>
                </a:cubicBezTo>
                <a:cubicBezTo>
                  <a:pt x="1195630" y="852674"/>
                  <a:pt x="1192783" y="852507"/>
                  <a:pt x="1189732" y="852507"/>
                </a:cubicBezTo>
                <a:close/>
                <a:moveTo>
                  <a:pt x="1082651" y="852284"/>
                </a:moveTo>
                <a:cubicBezTo>
                  <a:pt x="1076921" y="852284"/>
                  <a:pt x="1071247" y="853753"/>
                  <a:pt x="1065628" y="856693"/>
                </a:cubicBezTo>
                <a:cubicBezTo>
                  <a:pt x="1060010" y="859632"/>
                  <a:pt x="1054373" y="864264"/>
                  <a:pt x="1048718" y="870590"/>
                </a:cubicBezTo>
                <a:lnTo>
                  <a:pt x="1048718" y="857307"/>
                </a:lnTo>
                <a:cubicBezTo>
                  <a:pt x="1048718" y="856711"/>
                  <a:pt x="1048587" y="856209"/>
                  <a:pt x="1048327" y="855800"/>
                </a:cubicBezTo>
                <a:cubicBezTo>
                  <a:pt x="1048067" y="855391"/>
                  <a:pt x="1047639" y="855018"/>
                  <a:pt x="1047043" y="854684"/>
                </a:cubicBezTo>
                <a:cubicBezTo>
                  <a:pt x="1046448" y="854349"/>
                  <a:pt x="1045611" y="854126"/>
                  <a:pt x="1044532" y="854014"/>
                </a:cubicBezTo>
                <a:cubicBezTo>
                  <a:pt x="1043453" y="853902"/>
                  <a:pt x="1042095" y="853846"/>
                  <a:pt x="1040458" y="853846"/>
                </a:cubicBezTo>
                <a:cubicBezTo>
                  <a:pt x="1038746" y="853846"/>
                  <a:pt x="1037370" y="853902"/>
                  <a:pt x="1036328" y="854014"/>
                </a:cubicBezTo>
                <a:cubicBezTo>
                  <a:pt x="1035286" y="854126"/>
                  <a:pt x="1034430" y="854349"/>
                  <a:pt x="1033760" y="854684"/>
                </a:cubicBezTo>
                <a:cubicBezTo>
                  <a:pt x="1033091" y="855018"/>
                  <a:pt x="1032644" y="855391"/>
                  <a:pt x="1032421" y="855800"/>
                </a:cubicBezTo>
                <a:cubicBezTo>
                  <a:pt x="1032198" y="856209"/>
                  <a:pt x="1032086" y="856711"/>
                  <a:pt x="1032086" y="857307"/>
                </a:cubicBezTo>
                <a:lnTo>
                  <a:pt x="1032086" y="957766"/>
                </a:lnTo>
                <a:cubicBezTo>
                  <a:pt x="1032086" y="958361"/>
                  <a:pt x="1032216" y="958863"/>
                  <a:pt x="1032477" y="959273"/>
                </a:cubicBezTo>
                <a:cubicBezTo>
                  <a:pt x="1032737" y="959682"/>
                  <a:pt x="1033221" y="960035"/>
                  <a:pt x="1033928" y="960333"/>
                </a:cubicBezTo>
                <a:cubicBezTo>
                  <a:pt x="1034635" y="960631"/>
                  <a:pt x="1035584" y="960854"/>
                  <a:pt x="1036774" y="961003"/>
                </a:cubicBezTo>
                <a:cubicBezTo>
                  <a:pt x="1037965" y="961152"/>
                  <a:pt x="1039453" y="961226"/>
                  <a:pt x="1041239" y="961226"/>
                </a:cubicBezTo>
                <a:cubicBezTo>
                  <a:pt x="1043099" y="961226"/>
                  <a:pt x="1044625" y="961152"/>
                  <a:pt x="1045816" y="961003"/>
                </a:cubicBezTo>
                <a:cubicBezTo>
                  <a:pt x="1047006" y="960854"/>
                  <a:pt x="1047936" y="960631"/>
                  <a:pt x="1048606" y="960333"/>
                </a:cubicBezTo>
                <a:cubicBezTo>
                  <a:pt x="1049276" y="960035"/>
                  <a:pt x="1049760" y="959682"/>
                  <a:pt x="1050057" y="959273"/>
                </a:cubicBezTo>
                <a:cubicBezTo>
                  <a:pt x="1050355" y="958863"/>
                  <a:pt x="1050504" y="958361"/>
                  <a:pt x="1050504" y="957766"/>
                </a:cubicBezTo>
                <a:lnTo>
                  <a:pt x="1050504" y="887556"/>
                </a:lnTo>
                <a:cubicBezTo>
                  <a:pt x="1055564" y="881231"/>
                  <a:pt x="1060401" y="876431"/>
                  <a:pt x="1065014" y="873157"/>
                </a:cubicBezTo>
                <a:cubicBezTo>
                  <a:pt x="1069628" y="869883"/>
                  <a:pt x="1074242" y="868246"/>
                  <a:pt x="1078855" y="868246"/>
                </a:cubicBezTo>
                <a:cubicBezTo>
                  <a:pt x="1082427" y="868246"/>
                  <a:pt x="1085571" y="868915"/>
                  <a:pt x="1088287" y="870255"/>
                </a:cubicBezTo>
                <a:cubicBezTo>
                  <a:pt x="1091004" y="871594"/>
                  <a:pt x="1093217" y="873529"/>
                  <a:pt x="1094929" y="876059"/>
                </a:cubicBezTo>
                <a:cubicBezTo>
                  <a:pt x="1096640" y="878589"/>
                  <a:pt x="1097943" y="881603"/>
                  <a:pt x="1098836" y="885100"/>
                </a:cubicBezTo>
                <a:cubicBezTo>
                  <a:pt x="1099729" y="888598"/>
                  <a:pt x="1100175" y="893212"/>
                  <a:pt x="1100175" y="898941"/>
                </a:cubicBezTo>
                <a:lnTo>
                  <a:pt x="1100175" y="957766"/>
                </a:lnTo>
                <a:cubicBezTo>
                  <a:pt x="1100175" y="958361"/>
                  <a:pt x="1100324" y="958863"/>
                  <a:pt x="1100622" y="959273"/>
                </a:cubicBezTo>
                <a:cubicBezTo>
                  <a:pt x="1100919" y="959682"/>
                  <a:pt x="1101403" y="960035"/>
                  <a:pt x="1102073" y="960333"/>
                </a:cubicBezTo>
                <a:cubicBezTo>
                  <a:pt x="1102742" y="960631"/>
                  <a:pt x="1103672" y="960854"/>
                  <a:pt x="1104863" y="961003"/>
                </a:cubicBezTo>
                <a:cubicBezTo>
                  <a:pt x="1106054" y="961152"/>
                  <a:pt x="1107579" y="961226"/>
                  <a:pt x="1109440" y="961226"/>
                </a:cubicBezTo>
                <a:cubicBezTo>
                  <a:pt x="1111226" y="961226"/>
                  <a:pt x="1112714" y="961152"/>
                  <a:pt x="1113904" y="961003"/>
                </a:cubicBezTo>
                <a:cubicBezTo>
                  <a:pt x="1115095" y="960854"/>
                  <a:pt x="1116025" y="960631"/>
                  <a:pt x="1116695" y="960333"/>
                </a:cubicBezTo>
                <a:cubicBezTo>
                  <a:pt x="1117365" y="960035"/>
                  <a:pt x="1117848" y="959682"/>
                  <a:pt x="1118146" y="959273"/>
                </a:cubicBezTo>
                <a:cubicBezTo>
                  <a:pt x="1118444" y="958863"/>
                  <a:pt x="1118593" y="958361"/>
                  <a:pt x="1118593" y="957766"/>
                </a:cubicBezTo>
                <a:lnTo>
                  <a:pt x="1118593" y="896486"/>
                </a:lnTo>
                <a:cubicBezTo>
                  <a:pt x="1118593" y="889342"/>
                  <a:pt x="1117979" y="883221"/>
                  <a:pt x="1116751" y="878124"/>
                </a:cubicBezTo>
                <a:cubicBezTo>
                  <a:pt x="1115523" y="873027"/>
                  <a:pt x="1113495" y="868580"/>
                  <a:pt x="1110667" y="864785"/>
                </a:cubicBezTo>
                <a:cubicBezTo>
                  <a:pt x="1107840" y="860990"/>
                  <a:pt x="1104138" y="857958"/>
                  <a:pt x="1099561" y="855688"/>
                </a:cubicBezTo>
                <a:cubicBezTo>
                  <a:pt x="1094985" y="853419"/>
                  <a:pt x="1089348" y="852284"/>
                  <a:pt x="1082651" y="852284"/>
                </a:cubicBezTo>
                <a:close/>
                <a:moveTo>
                  <a:pt x="901676" y="852284"/>
                </a:moveTo>
                <a:cubicBezTo>
                  <a:pt x="895946" y="852284"/>
                  <a:pt x="890272" y="853753"/>
                  <a:pt x="884653" y="856693"/>
                </a:cubicBezTo>
                <a:cubicBezTo>
                  <a:pt x="879035" y="859632"/>
                  <a:pt x="873398" y="864264"/>
                  <a:pt x="867743" y="870590"/>
                </a:cubicBezTo>
                <a:lnTo>
                  <a:pt x="867743" y="857307"/>
                </a:lnTo>
                <a:cubicBezTo>
                  <a:pt x="867743" y="856711"/>
                  <a:pt x="867612" y="856209"/>
                  <a:pt x="867352" y="855800"/>
                </a:cubicBezTo>
                <a:cubicBezTo>
                  <a:pt x="867092" y="855391"/>
                  <a:pt x="866664" y="855018"/>
                  <a:pt x="866068" y="854684"/>
                </a:cubicBezTo>
                <a:cubicBezTo>
                  <a:pt x="865473" y="854349"/>
                  <a:pt x="864636" y="854126"/>
                  <a:pt x="863557" y="854014"/>
                </a:cubicBezTo>
                <a:cubicBezTo>
                  <a:pt x="862478" y="853902"/>
                  <a:pt x="861120" y="853846"/>
                  <a:pt x="859483" y="853846"/>
                </a:cubicBezTo>
                <a:cubicBezTo>
                  <a:pt x="857771" y="853846"/>
                  <a:pt x="856395" y="853902"/>
                  <a:pt x="855353" y="854014"/>
                </a:cubicBezTo>
                <a:cubicBezTo>
                  <a:pt x="854311" y="854126"/>
                  <a:pt x="853455" y="854349"/>
                  <a:pt x="852785" y="854684"/>
                </a:cubicBezTo>
                <a:cubicBezTo>
                  <a:pt x="852116" y="855018"/>
                  <a:pt x="851669" y="855391"/>
                  <a:pt x="851446" y="855800"/>
                </a:cubicBezTo>
                <a:cubicBezTo>
                  <a:pt x="851223" y="856209"/>
                  <a:pt x="851111" y="856711"/>
                  <a:pt x="851111" y="857307"/>
                </a:cubicBezTo>
                <a:lnTo>
                  <a:pt x="851111" y="957766"/>
                </a:lnTo>
                <a:cubicBezTo>
                  <a:pt x="851111" y="958361"/>
                  <a:pt x="851241" y="958863"/>
                  <a:pt x="851502" y="959273"/>
                </a:cubicBezTo>
                <a:cubicBezTo>
                  <a:pt x="851762" y="959682"/>
                  <a:pt x="852246" y="960035"/>
                  <a:pt x="852953" y="960333"/>
                </a:cubicBezTo>
                <a:cubicBezTo>
                  <a:pt x="853660" y="960631"/>
                  <a:pt x="854609" y="960854"/>
                  <a:pt x="855799" y="961003"/>
                </a:cubicBezTo>
                <a:cubicBezTo>
                  <a:pt x="856990" y="961152"/>
                  <a:pt x="858478" y="961226"/>
                  <a:pt x="860264" y="961226"/>
                </a:cubicBezTo>
                <a:cubicBezTo>
                  <a:pt x="862124" y="961226"/>
                  <a:pt x="863650" y="961152"/>
                  <a:pt x="864841" y="961003"/>
                </a:cubicBezTo>
                <a:cubicBezTo>
                  <a:pt x="866031" y="960854"/>
                  <a:pt x="866961" y="960631"/>
                  <a:pt x="867631" y="960333"/>
                </a:cubicBezTo>
                <a:cubicBezTo>
                  <a:pt x="868301" y="960035"/>
                  <a:pt x="868785" y="959682"/>
                  <a:pt x="869082" y="959273"/>
                </a:cubicBezTo>
                <a:cubicBezTo>
                  <a:pt x="869380" y="958863"/>
                  <a:pt x="869529" y="958361"/>
                  <a:pt x="869529" y="957766"/>
                </a:cubicBezTo>
                <a:lnTo>
                  <a:pt x="869529" y="887556"/>
                </a:lnTo>
                <a:cubicBezTo>
                  <a:pt x="874589" y="881231"/>
                  <a:pt x="879426" y="876431"/>
                  <a:pt x="884039" y="873157"/>
                </a:cubicBezTo>
                <a:cubicBezTo>
                  <a:pt x="888653" y="869883"/>
                  <a:pt x="893267" y="868246"/>
                  <a:pt x="897880" y="868246"/>
                </a:cubicBezTo>
                <a:cubicBezTo>
                  <a:pt x="901452" y="868246"/>
                  <a:pt x="904596" y="868915"/>
                  <a:pt x="907312" y="870255"/>
                </a:cubicBezTo>
                <a:cubicBezTo>
                  <a:pt x="910029" y="871594"/>
                  <a:pt x="912242" y="873529"/>
                  <a:pt x="913954" y="876059"/>
                </a:cubicBezTo>
                <a:cubicBezTo>
                  <a:pt x="915665" y="878589"/>
                  <a:pt x="916968" y="881603"/>
                  <a:pt x="917861" y="885100"/>
                </a:cubicBezTo>
                <a:cubicBezTo>
                  <a:pt x="918754" y="888598"/>
                  <a:pt x="919200" y="893212"/>
                  <a:pt x="919200" y="898941"/>
                </a:cubicBezTo>
                <a:lnTo>
                  <a:pt x="919200" y="957766"/>
                </a:lnTo>
                <a:cubicBezTo>
                  <a:pt x="919200" y="958361"/>
                  <a:pt x="919349" y="958863"/>
                  <a:pt x="919647" y="959273"/>
                </a:cubicBezTo>
                <a:cubicBezTo>
                  <a:pt x="919944" y="959682"/>
                  <a:pt x="920428" y="960035"/>
                  <a:pt x="921098" y="960333"/>
                </a:cubicBezTo>
                <a:cubicBezTo>
                  <a:pt x="921767" y="960631"/>
                  <a:pt x="922697" y="960854"/>
                  <a:pt x="923888" y="961003"/>
                </a:cubicBezTo>
                <a:cubicBezTo>
                  <a:pt x="925079" y="961152"/>
                  <a:pt x="926604" y="961226"/>
                  <a:pt x="928465" y="961226"/>
                </a:cubicBezTo>
                <a:cubicBezTo>
                  <a:pt x="930251" y="961226"/>
                  <a:pt x="931739" y="961152"/>
                  <a:pt x="932929" y="961003"/>
                </a:cubicBezTo>
                <a:cubicBezTo>
                  <a:pt x="934120" y="960854"/>
                  <a:pt x="935050" y="960631"/>
                  <a:pt x="935720" y="960333"/>
                </a:cubicBezTo>
                <a:cubicBezTo>
                  <a:pt x="936390" y="960035"/>
                  <a:pt x="936873" y="959682"/>
                  <a:pt x="937171" y="959273"/>
                </a:cubicBezTo>
                <a:cubicBezTo>
                  <a:pt x="937469" y="958863"/>
                  <a:pt x="937618" y="958361"/>
                  <a:pt x="937618" y="957766"/>
                </a:cubicBezTo>
                <a:lnTo>
                  <a:pt x="937618" y="896486"/>
                </a:lnTo>
                <a:cubicBezTo>
                  <a:pt x="937618" y="889342"/>
                  <a:pt x="937004" y="883221"/>
                  <a:pt x="935776" y="878124"/>
                </a:cubicBezTo>
                <a:cubicBezTo>
                  <a:pt x="934548" y="873027"/>
                  <a:pt x="932520" y="868580"/>
                  <a:pt x="929692" y="864785"/>
                </a:cubicBezTo>
                <a:cubicBezTo>
                  <a:pt x="926865" y="860990"/>
                  <a:pt x="923163" y="857958"/>
                  <a:pt x="918586" y="855688"/>
                </a:cubicBezTo>
                <a:cubicBezTo>
                  <a:pt x="914010" y="853419"/>
                  <a:pt x="908373" y="852284"/>
                  <a:pt x="901676" y="852284"/>
                </a:cubicBezTo>
                <a:close/>
                <a:moveTo>
                  <a:pt x="772865" y="852284"/>
                </a:moveTo>
                <a:cubicBezTo>
                  <a:pt x="768995" y="852284"/>
                  <a:pt x="765163" y="852637"/>
                  <a:pt x="761368" y="853344"/>
                </a:cubicBezTo>
                <a:cubicBezTo>
                  <a:pt x="757573" y="854051"/>
                  <a:pt x="754075" y="854944"/>
                  <a:pt x="750875" y="856023"/>
                </a:cubicBezTo>
                <a:cubicBezTo>
                  <a:pt x="747676" y="857102"/>
                  <a:pt x="744848" y="858293"/>
                  <a:pt x="742392" y="859595"/>
                </a:cubicBezTo>
                <a:cubicBezTo>
                  <a:pt x="739937" y="860897"/>
                  <a:pt x="738206" y="862032"/>
                  <a:pt x="737202" y="862999"/>
                </a:cubicBezTo>
                <a:cubicBezTo>
                  <a:pt x="736197" y="863967"/>
                  <a:pt x="735565" y="864990"/>
                  <a:pt x="735304" y="866069"/>
                </a:cubicBezTo>
                <a:cubicBezTo>
                  <a:pt x="735044" y="867148"/>
                  <a:pt x="734914" y="868618"/>
                  <a:pt x="734914" y="870478"/>
                </a:cubicBezTo>
                <a:cubicBezTo>
                  <a:pt x="734914" y="871594"/>
                  <a:pt x="734988" y="872617"/>
                  <a:pt x="735137" y="873548"/>
                </a:cubicBezTo>
                <a:cubicBezTo>
                  <a:pt x="735286" y="874478"/>
                  <a:pt x="735528" y="875241"/>
                  <a:pt x="735862" y="875836"/>
                </a:cubicBezTo>
                <a:cubicBezTo>
                  <a:pt x="736197" y="876431"/>
                  <a:pt x="736588" y="876878"/>
                  <a:pt x="737034" y="877175"/>
                </a:cubicBezTo>
                <a:cubicBezTo>
                  <a:pt x="737481" y="877473"/>
                  <a:pt x="738002" y="877622"/>
                  <a:pt x="738597" y="877622"/>
                </a:cubicBezTo>
                <a:cubicBezTo>
                  <a:pt x="739490" y="877622"/>
                  <a:pt x="740848" y="877082"/>
                  <a:pt x="742671" y="876003"/>
                </a:cubicBezTo>
                <a:cubicBezTo>
                  <a:pt x="744494" y="874924"/>
                  <a:pt x="746764" y="873734"/>
                  <a:pt x="749480" y="872431"/>
                </a:cubicBezTo>
                <a:cubicBezTo>
                  <a:pt x="752196" y="871129"/>
                  <a:pt x="755359" y="869939"/>
                  <a:pt x="758968" y="868859"/>
                </a:cubicBezTo>
                <a:cubicBezTo>
                  <a:pt x="762577" y="867780"/>
                  <a:pt x="766651" y="867241"/>
                  <a:pt x="771190" y="867241"/>
                </a:cubicBezTo>
                <a:cubicBezTo>
                  <a:pt x="775432" y="867241"/>
                  <a:pt x="779004" y="867743"/>
                  <a:pt x="781906" y="868748"/>
                </a:cubicBezTo>
                <a:cubicBezTo>
                  <a:pt x="784808" y="869752"/>
                  <a:pt x="787171" y="871241"/>
                  <a:pt x="788994" y="873213"/>
                </a:cubicBezTo>
                <a:cubicBezTo>
                  <a:pt x="790817" y="875185"/>
                  <a:pt x="792138" y="877659"/>
                  <a:pt x="792957" y="880636"/>
                </a:cubicBezTo>
                <a:cubicBezTo>
                  <a:pt x="793775" y="883612"/>
                  <a:pt x="794184" y="887035"/>
                  <a:pt x="794184" y="890905"/>
                </a:cubicBezTo>
                <a:lnTo>
                  <a:pt x="794184" y="898718"/>
                </a:lnTo>
                <a:lnTo>
                  <a:pt x="780343" y="898718"/>
                </a:lnTo>
                <a:cubicBezTo>
                  <a:pt x="772530" y="898718"/>
                  <a:pt x="765498" y="899406"/>
                  <a:pt x="759247" y="900783"/>
                </a:cubicBezTo>
                <a:cubicBezTo>
                  <a:pt x="752996" y="902160"/>
                  <a:pt x="747713" y="904225"/>
                  <a:pt x="743397" y="906978"/>
                </a:cubicBezTo>
                <a:cubicBezTo>
                  <a:pt x="739081" y="909731"/>
                  <a:pt x="735769" y="913192"/>
                  <a:pt x="733463" y="917359"/>
                </a:cubicBezTo>
                <a:cubicBezTo>
                  <a:pt x="731156" y="921526"/>
                  <a:pt x="730002" y="926437"/>
                  <a:pt x="730002" y="932093"/>
                </a:cubicBezTo>
                <a:cubicBezTo>
                  <a:pt x="730002" y="936930"/>
                  <a:pt x="730839" y="941246"/>
                  <a:pt x="732514" y="945041"/>
                </a:cubicBezTo>
                <a:cubicBezTo>
                  <a:pt x="734188" y="948836"/>
                  <a:pt x="736532" y="952036"/>
                  <a:pt x="739546" y="954640"/>
                </a:cubicBezTo>
                <a:cubicBezTo>
                  <a:pt x="742560" y="957245"/>
                  <a:pt x="746206" y="959235"/>
                  <a:pt x="750485" y="960612"/>
                </a:cubicBezTo>
                <a:cubicBezTo>
                  <a:pt x="754764" y="961989"/>
                  <a:pt x="759545" y="962677"/>
                  <a:pt x="764828" y="962677"/>
                </a:cubicBezTo>
                <a:cubicBezTo>
                  <a:pt x="770856" y="962677"/>
                  <a:pt x="776567" y="961375"/>
                  <a:pt x="781962" y="958770"/>
                </a:cubicBezTo>
                <a:cubicBezTo>
                  <a:pt x="787357" y="956166"/>
                  <a:pt x="792250" y="952520"/>
                  <a:pt x="796640" y="947831"/>
                </a:cubicBezTo>
                <a:lnTo>
                  <a:pt x="796640" y="957877"/>
                </a:lnTo>
                <a:cubicBezTo>
                  <a:pt x="796640" y="958770"/>
                  <a:pt x="796901" y="959440"/>
                  <a:pt x="797421" y="959886"/>
                </a:cubicBezTo>
                <a:cubicBezTo>
                  <a:pt x="797942" y="960333"/>
                  <a:pt x="798779" y="960668"/>
                  <a:pt x="799933" y="960891"/>
                </a:cubicBezTo>
                <a:cubicBezTo>
                  <a:pt x="801086" y="961114"/>
                  <a:pt x="802630" y="961226"/>
                  <a:pt x="804565" y="961226"/>
                </a:cubicBezTo>
                <a:cubicBezTo>
                  <a:pt x="806574" y="961226"/>
                  <a:pt x="808100" y="961114"/>
                  <a:pt x="809142" y="960891"/>
                </a:cubicBezTo>
                <a:cubicBezTo>
                  <a:pt x="810183" y="960668"/>
                  <a:pt x="811002" y="960333"/>
                  <a:pt x="811597" y="959886"/>
                </a:cubicBezTo>
                <a:cubicBezTo>
                  <a:pt x="812193" y="959440"/>
                  <a:pt x="812490" y="958770"/>
                  <a:pt x="812490" y="957877"/>
                </a:cubicBezTo>
                <a:lnTo>
                  <a:pt x="812490" y="890123"/>
                </a:lnTo>
                <a:cubicBezTo>
                  <a:pt x="812490" y="883873"/>
                  <a:pt x="811783" y="878403"/>
                  <a:pt x="810369" y="873715"/>
                </a:cubicBezTo>
                <a:cubicBezTo>
                  <a:pt x="808956" y="869027"/>
                  <a:pt x="806686" y="865102"/>
                  <a:pt x="803561" y="861939"/>
                </a:cubicBezTo>
                <a:cubicBezTo>
                  <a:pt x="800435" y="858776"/>
                  <a:pt x="796342" y="856377"/>
                  <a:pt x="791282" y="854739"/>
                </a:cubicBezTo>
                <a:cubicBezTo>
                  <a:pt x="786222" y="853102"/>
                  <a:pt x="780083" y="852284"/>
                  <a:pt x="772865" y="852284"/>
                </a:cubicBezTo>
                <a:close/>
                <a:moveTo>
                  <a:pt x="664034" y="852284"/>
                </a:moveTo>
                <a:cubicBezTo>
                  <a:pt x="656667" y="852284"/>
                  <a:pt x="650007" y="853567"/>
                  <a:pt x="644054" y="856135"/>
                </a:cubicBezTo>
                <a:cubicBezTo>
                  <a:pt x="638101" y="858702"/>
                  <a:pt x="633022" y="862385"/>
                  <a:pt x="628818" y="867185"/>
                </a:cubicBezTo>
                <a:cubicBezTo>
                  <a:pt x="624613" y="871985"/>
                  <a:pt x="621395" y="877826"/>
                  <a:pt x="619163" y="884710"/>
                </a:cubicBezTo>
                <a:cubicBezTo>
                  <a:pt x="616930" y="891593"/>
                  <a:pt x="615814" y="899351"/>
                  <a:pt x="615814" y="907983"/>
                </a:cubicBezTo>
                <a:cubicBezTo>
                  <a:pt x="615814" y="917061"/>
                  <a:pt x="616893" y="925024"/>
                  <a:pt x="619051" y="931870"/>
                </a:cubicBezTo>
                <a:cubicBezTo>
                  <a:pt x="621209" y="938716"/>
                  <a:pt x="624409" y="944408"/>
                  <a:pt x="628650" y="948948"/>
                </a:cubicBezTo>
                <a:cubicBezTo>
                  <a:pt x="632892" y="953487"/>
                  <a:pt x="638120" y="956910"/>
                  <a:pt x="644333" y="959217"/>
                </a:cubicBezTo>
                <a:cubicBezTo>
                  <a:pt x="650547" y="961524"/>
                  <a:pt x="657783" y="962677"/>
                  <a:pt x="666043" y="962677"/>
                </a:cubicBezTo>
                <a:cubicBezTo>
                  <a:pt x="670806" y="962677"/>
                  <a:pt x="675289" y="962324"/>
                  <a:pt x="679494" y="961617"/>
                </a:cubicBezTo>
                <a:cubicBezTo>
                  <a:pt x="683698" y="960910"/>
                  <a:pt x="687400" y="960110"/>
                  <a:pt x="690600" y="959217"/>
                </a:cubicBezTo>
                <a:cubicBezTo>
                  <a:pt x="693800" y="958324"/>
                  <a:pt x="696404" y="957412"/>
                  <a:pt x="698414" y="956482"/>
                </a:cubicBezTo>
                <a:cubicBezTo>
                  <a:pt x="700423" y="955552"/>
                  <a:pt x="701632" y="954882"/>
                  <a:pt x="702041" y="954473"/>
                </a:cubicBezTo>
                <a:cubicBezTo>
                  <a:pt x="702450" y="954064"/>
                  <a:pt x="702785" y="953636"/>
                  <a:pt x="703046" y="953189"/>
                </a:cubicBezTo>
                <a:cubicBezTo>
                  <a:pt x="703306" y="952743"/>
                  <a:pt x="703492" y="952240"/>
                  <a:pt x="703604" y="951682"/>
                </a:cubicBezTo>
                <a:cubicBezTo>
                  <a:pt x="703716" y="951124"/>
                  <a:pt x="703809" y="950492"/>
                  <a:pt x="703883" y="949785"/>
                </a:cubicBezTo>
                <a:cubicBezTo>
                  <a:pt x="703957" y="949078"/>
                  <a:pt x="703995" y="948241"/>
                  <a:pt x="703995" y="947273"/>
                </a:cubicBezTo>
                <a:cubicBezTo>
                  <a:pt x="703995" y="945934"/>
                  <a:pt x="703938" y="944799"/>
                  <a:pt x="703826" y="943869"/>
                </a:cubicBezTo>
                <a:cubicBezTo>
                  <a:pt x="703714" y="942939"/>
                  <a:pt x="703546" y="942213"/>
                  <a:pt x="703321" y="941692"/>
                </a:cubicBezTo>
                <a:cubicBezTo>
                  <a:pt x="703097" y="941171"/>
                  <a:pt x="702779" y="940781"/>
                  <a:pt x="702368" y="940520"/>
                </a:cubicBezTo>
                <a:cubicBezTo>
                  <a:pt x="701957" y="940260"/>
                  <a:pt x="701490" y="940130"/>
                  <a:pt x="700967" y="940130"/>
                </a:cubicBezTo>
                <a:cubicBezTo>
                  <a:pt x="700069" y="940130"/>
                  <a:pt x="698742" y="940520"/>
                  <a:pt x="696984" y="941302"/>
                </a:cubicBezTo>
                <a:cubicBezTo>
                  <a:pt x="695227" y="942083"/>
                  <a:pt x="692983" y="942957"/>
                  <a:pt x="690254" y="943925"/>
                </a:cubicBezTo>
                <a:cubicBezTo>
                  <a:pt x="687524" y="944892"/>
                  <a:pt x="684290" y="945766"/>
                  <a:pt x="680552" y="946548"/>
                </a:cubicBezTo>
                <a:cubicBezTo>
                  <a:pt x="676813" y="947329"/>
                  <a:pt x="672551" y="947720"/>
                  <a:pt x="667765" y="947720"/>
                </a:cubicBezTo>
                <a:cubicBezTo>
                  <a:pt x="661708" y="947720"/>
                  <a:pt x="656586" y="946864"/>
                  <a:pt x="652399" y="945153"/>
                </a:cubicBezTo>
                <a:cubicBezTo>
                  <a:pt x="648211" y="943441"/>
                  <a:pt x="644809" y="940985"/>
                  <a:pt x="642191" y="937786"/>
                </a:cubicBezTo>
                <a:cubicBezTo>
                  <a:pt x="639574" y="934586"/>
                  <a:pt x="637705" y="930753"/>
                  <a:pt x="636583" y="926289"/>
                </a:cubicBezTo>
                <a:cubicBezTo>
                  <a:pt x="635462" y="921824"/>
                  <a:pt x="634901" y="916801"/>
                  <a:pt x="634901" y="911220"/>
                </a:cubicBezTo>
                <a:lnTo>
                  <a:pt x="701059" y="911220"/>
                </a:lnTo>
                <a:cubicBezTo>
                  <a:pt x="702929" y="911220"/>
                  <a:pt x="704592" y="910606"/>
                  <a:pt x="706050" y="909378"/>
                </a:cubicBezTo>
                <a:cubicBezTo>
                  <a:pt x="707507" y="908150"/>
                  <a:pt x="708236" y="906085"/>
                  <a:pt x="708236" y="903183"/>
                </a:cubicBezTo>
                <a:lnTo>
                  <a:pt x="708236" y="899834"/>
                </a:lnTo>
                <a:cubicBezTo>
                  <a:pt x="708236" y="893286"/>
                  <a:pt x="707399" y="887128"/>
                  <a:pt x="705725" y="881361"/>
                </a:cubicBezTo>
                <a:cubicBezTo>
                  <a:pt x="704050" y="875594"/>
                  <a:pt x="701427" y="870571"/>
                  <a:pt x="697855" y="866292"/>
                </a:cubicBezTo>
                <a:cubicBezTo>
                  <a:pt x="694284" y="862013"/>
                  <a:pt x="689726" y="858609"/>
                  <a:pt x="684182" y="856079"/>
                </a:cubicBezTo>
                <a:cubicBezTo>
                  <a:pt x="678638" y="853549"/>
                  <a:pt x="671922" y="852284"/>
                  <a:pt x="664034" y="852284"/>
                </a:cubicBezTo>
                <a:close/>
                <a:moveTo>
                  <a:pt x="498798" y="814333"/>
                </a:moveTo>
                <a:cubicBezTo>
                  <a:pt x="489347" y="814333"/>
                  <a:pt x="480734" y="816044"/>
                  <a:pt x="472958" y="819467"/>
                </a:cubicBezTo>
                <a:cubicBezTo>
                  <a:pt x="465181" y="822890"/>
                  <a:pt x="458503" y="827857"/>
                  <a:pt x="452922" y="834369"/>
                </a:cubicBezTo>
                <a:cubicBezTo>
                  <a:pt x="447340" y="840880"/>
                  <a:pt x="443006" y="848824"/>
                  <a:pt x="439918" y="858200"/>
                </a:cubicBezTo>
                <a:cubicBezTo>
                  <a:pt x="436830" y="867576"/>
                  <a:pt x="435285" y="878254"/>
                  <a:pt x="435285" y="890235"/>
                </a:cubicBezTo>
                <a:cubicBezTo>
                  <a:pt x="435285" y="901918"/>
                  <a:pt x="436718" y="912243"/>
                  <a:pt x="439583" y="921210"/>
                </a:cubicBezTo>
                <a:cubicBezTo>
                  <a:pt x="442448" y="930177"/>
                  <a:pt x="446541" y="937711"/>
                  <a:pt x="451861" y="943813"/>
                </a:cubicBezTo>
                <a:cubicBezTo>
                  <a:pt x="457182" y="949915"/>
                  <a:pt x="463619" y="954529"/>
                  <a:pt x="471172" y="957654"/>
                </a:cubicBezTo>
                <a:cubicBezTo>
                  <a:pt x="478725" y="960779"/>
                  <a:pt x="487189" y="962342"/>
                  <a:pt x="496565" y="962342"/>
                </a:cubicBezTo>
                <a:cubicBezTo>
                  <a:pt x="501998" y="962342"/>
                  <a:pt x="507002" y="961840"/>
                  <a:pt x="511578" y="960835"/>
                </a:cubicBezTo>
                <a:cubicBezTo>
                  <a:pt x="516155" y="959831"/>
                  <a:pt x="520210" y="958603"/>
                  <a:pt x="523745" y="957152"/>
                </a:cubicBezTo>
                <a:cubicBezTo>
                  <a:pt x="527280" y="955701"/>
                  <a:pt x="530238" y="954212"/>
                  <a:pt x="532619" y="952687"/>
                </a:cubicBezTo>
                <a:cubicBezTo>
                  <a:pt x="535000" y="951161"/>
                  <a:pt x="536563" y="950027"/>
                  <a:pt x="537307" y="949282"/>
                </a:cubicBezTo>
                <a:cubicBezTo>
                  <a:pt x="538051" y="948538"/>
                  <a:pt x="538572" y="947906"/>
                  <a:pt x="538870" y="947385"/>
                </a:cubicBezTo>
                <a:cubicBezTo>
                  <a:pt x="539167" y="946864"/>
                  <a:pt x="539409" y="946269"/>
                  <a:pt x="539595" y="945599"/>
                </a:cubicBezTo>
                <a:cubicBezTo>
                  <a:pt x="539781" y="944929"/>
                  <a:pt x="539912" y="944148"/>
                  <a:pt x="539986" y="943255"/>
                </a:cubicBezTo>
                <a:cubicBezTo>
                  <a:pt x="540060" y="942362"/>
                  <a:pt x="540098" y="941320"/>
                  <a:pt x="540098" y="940130"/>
                </a:cubicBezTo>
                <a:cubicBezTo>
                  <a:pt x="540098" y="938418"/>
                  <a:pt x="540042" y="937004"/>
                  <a:pt x="539929" y="935888"/>
                </a:cubicBezTo>
                <a:cubicBezTo>
                  <a:pt x="539817" y="934772"/>
                  <a:pt x="539649" y="933897"/>
                  <a:pt x="539424" y="933265"/>
                </a:cubicBezTo>
                <a:cubicBezTo>
                  <a:pt x="539200" y="932632"/>
                  <a:pt x="538901" y="932204"/>
                  <a:pt x="538527" y="931981"/>
                </a:cubicBezTo>
                <a:cubicBezTo>
                  <a:pt x="538153" y="931758"/>
                  <a:pt x="537704" y="931646"/>
                  <a:pt x="537180" y="931646"/>
                </a:cubicBezTo>
                <a:cubicBezTo>
                  <a:pt x="536058" y="931646"/>
                  <a:pt x="534524" y="932353"/>
                  <a:pt x="532579" y="933767"/>
                </a:cubicBezTo>
                <a:cubicBezTo>
                  <a:pt x="530634" y="935181"/>
                  <a:pt x="528146" y="936762"/>
                  <a:pt x="525117" y="938511"/>
                </a:cubicBezTo>
                <a:cubicBezTo>
                  <a:pt x="522087" y="940260"/>
                  <a:pt x="518422" y="941841"/>
                  <a:pt x="514120" y="943255"/>
                </a:cubicBezTo>
                <a:cubicBezTo>
                  <a:pt x="509819" y="944669"/>
                  <a:pt x="504788" y="945376"/>
                  <a:pt x="499028" y="945376"/>
                </a:cubicBezTo>
                <a:cubicBezTo>
                  <a:pt x="492220" y="945376"/>
                  <a:pt x="486123" y="944167"/>
                  <a:pt x="480737" y="941748"/>
                </a:cubicBezTo>
                <a:cubicBezTo>
                  <a:pt x="475351" y="939330"/>
                  <a:pt x="470806" y="935758"/>
                  <a:pt x="467103" y="931032"/>
                </a:cubicBezTo>
                <a:cubicBezTo>
                  <a:pt x="463399" y="926307"/>
                  <a:pt x="460557" y="920428"/>
                  <a:pt x="458574" y="913396"/>
                </a:cubicBezTo>
                <a:cubicBezTo>
                  <a:pt x="456592" y="906364"/>
                  <a:pt x="455600" y="898272"/>
                  <a:pt x="455600" y="889119"/>
                </a:cubicBezTo>
                <a:cubicBezTo>
                  <a:pt x="455600" y="879891"/>
                  <a:pt x="456629" y="871687"/>
                  <a:pt x="458687" y="864506"/>
                </a:cubicBezTo>
                <a:cubicBezTo>
                  <a:pt x="460744" y="857325"/>
                  <a:pt x="463643" y="851242"/>
                  <a:pt x="467383" y="846256"/>
                </a:cubicBezTo>
                <a:cubicBezTo>
                  <a:pt x="471124" y="841270"/>
                  <a:pt x="475631" y="837494"/>
                  <a:pt x="480905" y="834927"/>
                </a:cubicBezTo>
                <a:cubicBezTo>
                  <a:pt x="486179" y="832359"/>
                  <a:pt x="492034" y="831076"/>
                  <a:pt x="498468" y="831076"/>
                </a:cubicBezTo>
                <a:cubicBezTo>
                  <a:pt x="504378" y="831076"/>
                  <a:pt x="509447" y="831801"/>
                  <a:pt x="513673" y="833252"/>
                </a:cubicBezTo>
                <a:cubicBezTo>
                  <a:pt x="517900" y="834703"/>
                  <a:pt x="521490" y="836303"/>
                  <a:pt x="524445" y="838052"/>
                </a:cubicBezTo>
                <a:cubicBezTo>
                  <a:pt x="527400" y="839801"/>
                  <a:pt x="529813" y="841401"/>
                  <a:pt x="531684" y="842852"/>
                </a:cubicBezTo>
                <a:cubicBezTo>
                  <a:pt x="533555" y="844303"/>
                  <a:pt x="535014" y="845028"/>
                  <a:pt x="536060" y="845028"/>
                </a:cubicBezTo>
                <a:cubicBezTo>
                  <a:pt x="536659" y="845028"/>
                  <a:pt x="537164" y="844861"/>
                  <a:pt x="537576" y="844526"/>
                </a:cubicBezTo>
                <a:cubicBezTo>
                  <a:pt x="537987" y="844191"/>
                  <a:pt x="538343" y="843670"/>
                  <a:pt x="538642" y="842963"/>
                </a:cubicBezTo>
                <a:cubicBezTo>
                  <a:pt x="538942" y="842256"/>
                  <a:pt x="539166" y="841382"/>
                  <a:pt x="539315" y="840340"/>
                </a:cubicBezTo>
                <a:cubicBezTo>
                  <a:pt x="539465" y="839299"/>
                  <a:pt x="539540" y="838033"/>
                  <a:pt x="539540" y="836545"/>
                </a:cubicBezTo>
                <a:cubicBezTo>
                  <a:pt x="539540" y="835206"/>
                  <a:pt x="539484" y="834052"/>
                  <a:pt x="539372" y="833085"/>
                </a:cubicBezTo>
                <a:cubicBezTo>
                  <a:pt x="539260" y="832118"/>
                  <a:pt x="539112" y="831280"/>
                  <a:pt x="538926" y="830573"/>
                </a:cubicBezTo>
                <a:cubicBezTo>
                  <a:pt x="538740" y="829867"/>
                  <a:pt x="538498" y="829253"/>
                  <a:pt x="538200" y="828732"/>
                </a:cubicBezTo>
                <a:cubicBezTo>
                  <a:pt x="537902" y="828211"/>
                  <a:pt x="537251" y="827448"/>
                  <a:pt x="536247" y="826443"/>
                </a:cubicBezTo>
                <a:cubicBezTo>
                  <a:pt x="535242" y="825439"/>
                  <a:pt x="533438" y="824155"/>
                  <a:pt x="530833" y="822593"/>
                </a:cubicBezTo>
                <a:cubicBezTo>
                  <a:pt x="528229" y="821030"/>
                  <a:pt x="525252" y="819653"/>
                  <a:pt x="521903" y="818463"/>
                </a:cubicBezTo>
                <a:cubicBezTo>
                  <a:pt x="518555" y="817272"/>
                  <a:pt x="514908" y="816286"/>
                  <a:pt x="510965" y="815505"/>
                </a:cubicBezTo>
                <a:cubicBezTo>
                  <a:pt x="507021" y="814723"/>
                  <a:pt x="502965" y="814333"/>
                  <a:pt x="498798" y="814333"/>
                </a:cubicBezTo>
                <a:close/>
                <a:moveTo>
                  <a:pt x="984201" y="812435"/>
                </a:moveTo>
                <a:cubicBezTo>
                  <a:pt x="979810" y="812435"/>
                  <a:pt x="976797" y="813216"/>
                  <a:pt x="975159" y="814779"/>
                </a:cubicBezTo>
                <a:cubicBezTo>
                  <a:pt x="973522" y="816342"/>
                  <a:pt x="972704" y="819281"/>
                  <a:pt x="972704" y="823597"/>
                </a:cubicBezTo>
                <a:cubicBezTo>
                  <a:pt x="972704" y="827839"/>
                  <a:pt x="973504" y="830722"/>
                  <a:pt x="975104" y="832248"/>
                </a:cubicBezTo>
                <a:cubicBezTo>
                  <a:pt x="976704" y="833773"/>
                  <a:pt x="979661" y="834536"/>
                  <a:pt x="983977" y="834536"/>
                </a:cubicBezTo>
                <a:cubicBezTo>
                  <a:pt x="988368" y="834536"/>
                  <a:pt x="991382" y="833755"/>
                  <a:pt x="993019" y="832192"/>
                </a:cubicBezTo>
                <a:cubicBezTo>
                  <a:pt x="994656" y="830629"/>
                  <a:pt x="995474" y="827690"/>
                  <a:pt x="995474" y="823374"/>
                </a:cubicBezTo>
                <a:cubicBezTo>
                  <a:pt x="995474" y="819132"/>
                  <a:pt x="994674" y="816249"/>
                  <a:pt x="993075" y="814723"/>
                </a:cubicBezTo>
                <a:cubicBezTo>
                  <a:pt x="991475" y="813198"/>
                  <a:pt x="988517" y="812435"/>
                  <a:pt x="984201" y="812435"/>
                </a:cubicBezTo>
                <a:close/>
                <a:moveTo>
                  <a:pt x="574514" y="805068"/>
                </a:moveTo>
                <a:cubicBezTo>
                  <a:pt x="572728" y="805068"/>
                  <a:pt x="571240" y="805142"/>
                  <a:pt x="570049" y="805291"/>
                </a:cubicBezTo>
                <a:cubicBezTo>
                  <a:pt x="568859" y="805440"/>
                  <a:pt x="567910" y="805663"/>
                  <a:pt x="567203" y="805961"/>
                </a:cubicBezTo>
                <a:cubicBezTo>
                  <a:pt x="566496" y="806259"/>
                  <a:pt x="566012" y="806631"/>
                  <a:pt x="565752" y="807077"/>
                </a:cubicBezTo>
                <a:cubicBezTo>
                  <a:pt x="565491" y="807524"/>
                  <a:pt x="565361" y="808045"/>
                  <a:pt x="565361" y="808640"/>
                </a:cubicBezTo>
                <a:lnTo>
                  <a:pt x="565361" y="957766"/>
                </a:lnTo>
                <a:cubicBezTo>
                  <a:pt x="565361" y="958361"/>
                  <a:pt x="565491" y="958863"/>
                  <a:pt x="565752" y="959273"/>
                </a:cubicBezTo>
                <a:cubicBezTo>
                  <a:pt x="566012" y="959682"/>
                  <a:pt x="566496" y="960035"/>
                  <a:pt x="567203" y="960333"/>
                </a:cubicBezTo>
                <a:cubicBezTo>
                  <a:pt x="567910" y="960631"/>
                  <a:pt x="568859" y="960854"/>
                  <a:pt x="570049" y="961003"/>
                </a:cubicBezTo>
                <a:cubicBezTo>
                  <a:pt x="571240" y="961152"/>
                  <a:pt x="572728" y="961226"/>
                  <a:pt x="574514" y="961226"/>
                </a:cubicBezTo>
                <a:cubicBezTo>
                  <a:pt x="576374" y="961226"/>
                  <a:pt x="577900" y="961152"/>
                  <a:pt x="579091" y="961003"/>
                </a:cubicBezTo>
                <a:cubicBezTo>
                  <a:pt x="580281" y="960854"/>
                  <a:pt x="581211" y="960631"/>
                  <a:pt x="581881" y="960333"/>
                </a:cubicBezTo>
                <a:cubicBezTo>
                  <a:pt x="582551" y="960035"/>
                  <a:pt x="583035" y="959682"/>
                  <a:pt x="583332" y="959273"/>
                </a:cubicBezTo>
                <a:cubicBezTo>
                  <a:pt x="583630" y="958863"/>
                  <a:pt x="583779" y="958361"/>
                  <a:pt x="583779" y="957766"/>
                </a:cubicBezTo>
                <a:lnTo>
                  <a:pt x="583779" y="808640"/>
                </a:lnTo>
                <a:cubicBezTo>
                  <a:pt x="583779" y="808045"/>
                  <a:pt x="583630" y="807524"/>
                  <a:pt x="583332" y="807077"/>
                </a:cubicBezTo>
                <a:cubicBezTo>
                  <a:pt x="583035" y="806631"/>
                  <a:pt x="582551" y="806259"/>
                  <a:pt x="581881" y="805961"/>
                </a:cubicBezTo>
                <a:cubicBezTo>
                  <a:pt x="581211" y="805663"/>
                  <a:pt x="580281" y="805440"/>
                  <a:pt x="579091" y="805291"/>
                </a:cubicBezTo>
                <a:cubicBezTo>
                  <a:pt x="577900" y="805142"/>
                  <a:pt x="576374" y="805068"/>
                  <a:pt x="574514" y="805068"/>
                </a:cubicBezTo>
                <a:close/>
                <a:moveTo>
                  <a:pt x="997521" y="635776"/>
                </a:moveTo>
                <a:lnTo>
                  <a:pt x="1013259" y="635776"/>
                </a:lnTo>
                <a:lnTo>
                  <a:pt x="1013259" y="657096"/>
                </a:lnTo>
                <a:cubicBezTo>
                  <a:pt x="1008720" y="662156"/>
                  <a:pt x="1004386" y="665914"/>
                  <a:pt x="1000256" y="668369"/>
                </a:cubicBezTo>
                <a:cubicBezTo>
                  <a:pt x="996126" y="670825"/>
                  <a:pt x="991642" y="672053"/>
                  <a:pt x="986805" y="672053"/>
                </a:cubicBezTo>
                <a:cubicBezTo>
                  <a:pt x="980852" y="672053"/>
                  <a:pt x="976220" y="670509"/>
                  <a:pt x="972908" y="667421"/>
                </a:cubicBezTo>
                <a:cubicBezTo>
                  <a:pt x="969597" y="664332"/>
                  <a:pt x="967941" y="660184"/>
                  <a:pt x="967941" y="654975"/>
                </a:cubicBezTo>
                <a:cubicBezTo>
                  <a:pt x="967941" y="651924"/>
                  <a:pt x="968518" y="649226"/>
                  <a:pt x="969671" y="646882"/>
                </a:cubicBezTo>
                <a:cubicBezTo>
                  <a:pt x="970825" y="644538"/>
                  <a:pt x="972629" y="642529"/>
                  <a:pt x="975085" y="640855"/>
                </a:cubicBezTo>
                <a:cubicBezTo>
                  <a:pt x="977541" y="639181"/>
                  <a:pt x="980629" y="637915"/>
                  <a:pt x="984350" y="637060"/>
                </a:cubicBezTo>
                <a:cubicBezTo>
                  <a:pt x="988070" y="636204"/>
                  <a:pt x="992461" y="635776"/>
                  <a:pt x="997521" y="635776"/>
                </a:cubicBezTo>
                <a:close/>
                <a:moveTo>
                  <a:pt x="807021" y="635776"/>
                </a:moveTo>
                <a:lnTo>
                  <a:pt x="822759" y="635776"/>
                </a:lnTo>
                <a:lnTo>
                  <a:pt x="822759" y="657096"/>
                </a:lnTo>
                <a:cubicBezTo>
                  <a:pt x="818220" y="662156"/>
                  <a:pt x="813886" y="665914"/>
                  <a:pt x="809756" y="668369"/>
                </a:cubicBezTo>
                <a:cubicBezTo>
                  <a:pt x="805626" y="670825"/>
                  <a:pt x="801142" y="672053"/>
                  <a:pt x="796305" y="672053"/>
                </a:cubicBezTo>
                <a:cubicBezTo>
                  <a:pt x="790352" y="672053"/>
                  <a:pt x="785720" y="670509"/>
                  <a:pt x="782408" y="667421"/>
                </a:cubicBezTo>
                <a:cubicBezTo>
                  <a:pt x="779097" y="664332"/>
                  <a:pt x="777441" y="660184"/>
                  <a:pt x="777441" y="654975"/>
                </a:cubicBezTo>
                <a:cubicBezTo>
                  <a:pt x="777441" y="651924"/>
                  <a:pt x="778018" y="649226"/>
                  <a:pt x="779171" y="646882"/>
                </a:cubicBezTo>
                <a:cubicBezTo>
                  <a:pt x="780325" y="644538"/>
                  <a:pt x="782129" y="642529"/>
                  <a:pt x="784585" y="640855"/>
                </a:cubicBezTo>
                <a:cubicBezTo>
                  <a:pt x="787041" y="639181"/>
                  <a:pt x="790129" y="637915"/>
                  <a:pt x="793850" y="637060"/>
                </a:cubicBezTo>
                <a:cubicBezTo>
                  <a:pt x="797570" y="636204"/>
                  <a:pt x="801961" y="635776"/>
                  <a:pt x="807021" y="635776"/>
                </a:cubicBezTo>
                <a:close/>
                <a:moveTo>
                  <a:pt x="991940" y="576059"/>
                </a:moveTo>
                <a:cubicBezTo>
                  <a:pt x="988070" y="576059"/>
                  <a:pt x="984238" y="576412"/>
                  <a:pt x="980443" y="577119"/>
                </a:cubicBezTo>
                <a:cubicBezTo>
                  <a:pt x="976648" y="577826"/>
                  <a:pt x="973150" y="578719"/>
                  <a:pt x="969950" y="579798"/>
                </a:cubicBezTo>
                <a:cubicBezTo>
                  <a:pt x="966751" y="580877"/>
                  <a:pt x="963923" y="582068"/>
                  <a:pt x="961467" y="583370"/>
                </a:cubicBezTo>
                <a:cubicBezTo>
                  <a:pt x="959012" y="584672"/>
                  <a:pt x="957281" y="585807"/>
                  <a:pt x="956277" y="586774"/>
                </a:cubicBezTo>
                <a:cubicBezTo>
                  <a:pt x="955272" y="587742"/>
                  <a:pt x="954640" y="588765"/>
                  <a:pt x="954379" y="589844"/>
                </a:cubicBezTo>
                <a:cubicBezTo>
                  <a:pt x="954119" y="590923"/>
                  <a:pt x="953989" y="592393"/>
                  <a:pt x="953989" y="594253"/>
                </a:cubicBezTo>
                <a:cubicBezTo>
                  <a:pt x="953989" y="595369"/>
                  <a:pt x="954063" y="596392"/>
                  <a:pt x="954212" y="597322"/>
                </a:cubicBezTo>
                <a:cubicBezTo>
                  <a:pt x="954361" y="598253"/>
                  <a:pt x="954603" y="599016"/>
                  <a:pt x="954937" y="599611"/>
                </a:cubicBezTo>
                <a:cubicBezTo>
                  <a:pt x="955272" y="600206"/>
                  <a:pt x="955663" y="600653"/>
                  <a:pt x="956109" y="600950"/>
                </a:cubicBezTo>
                <a:cubicBezTo>
                  <a:pt x="956556" y="601248"/>
                  <a:pt x="957077" y="601397"/>
                  <a:pt x="957672" y="601397"/>
                </a:cubicBezTo>
                <a:cubicBezTo>
                  <a:pt x="958565" y="601397"/>
                  <a:pt x="959923" y="600857"/>
                  <a:pt x="961746" y="599778"/>
                </a:cubicBezTo>
                <a:cubicBezTo>
                  <a:pt x="963569" y="598699"/>
                  <a:pt x="965839" y="597509"/>
                  <a:pt x="968555" y="596206"/>
                </a:cubicBezTo>
                <a:cubicBezTo>
                  <a:pt x="971271" y="594904"/>
                  <a:pt x="974434" y="593713"/>
                  <a:pt x="978043" y="592634"/>
                </a:cubicBezTo>
                <a:cubicBezTo>
                  <a:pt x="981652" y="591555"/>
                  <a:pt x="985726" y="591016"/>
                  <a:pt x="990265" y="591016"/>
                </a:cubicBezTo>
                <a:cubicBezTo>
                  <a:pt x="994507" y="591016"/>
                  <a:pt x="998079" y="591518"/>
                  <a:pt x="1000981" y="592523"/>
                </a:cubicBezTo>
                <a:cubicBezTo>
                  <a:pt x="1003883" y="593527"/>
                  <a:pt x="1006246" y="595016"/>
                  <a:pt x="1008069" y="596988"/>
                </a:cubicBezTo>
                <a:cubicBezTo>
                  <a:pt x="1009892" y="598960"/>
                  <a:pt x="1011213" y="601434"/>
                  <a:pt x="1012032" y="604411"/>
                </a:cubicBezTo>
                <a:cubicBezTo>
                  <a:pt x="1012850" y="607387"/>
                  <a:pt x="1013259" y="610810"/>
                  <a:pt x="1013259" y="614680"/>
                </a:cubicBezTo>
                <a:lnTo>
                  <a:pt x="1013259" y="622493"/>
                </a:lnTo>
                <a:lnTo>
                  <a:pt x="999418" y="622493"/>
                </a:lnTo>
                <a:cubicBezTo>
                  <a:pt x="991605" y="622493"/>
                  <a:pt x="984573" y="623181"/>
                  <a:pt x="978322" y="624558"/>
                </a:cubicBezTo>
                <a:cubicBezTo>
                  <a:pt x="972071" y="625935"/>
                  <a:pt x="966788" y="628000"/>
                  <a:pt x="962472" y="630753"/>
                </a:cubicBezTo>
                <a:cubicBezTo>
                  <a:pt x="958156" y="633506"/>
                  <a:pt x="954844" y="636967"/>
                  <a:pt x="952538" y="641134"/>
                </a:cubicBezTo>
                <a:cubicBezTo>
                  <a:pt x="950231" y="645301"/>
                  <a:pt x="949077" y="650212"/>
                  <a:pt x="949077" y="655868"/>
                </a:cubicBezTo>
                <a:cubicBezTo>
                  <a:pt x="949077" y="660705"/>
                  <a:pt x="949914" y="665021"/>
                  <a:pt x="951589" y="668816"/>
                </a:cubicBezTo>
                <a:cubicBezTo>
                  <a:pt x="953263" y="672611"/>
                  <a:pt x="955607" y="675811"/>
                  <a:pt x="958621" y="678415"/>
                </a:cubicBezTo>
                <a:cubicBezTo>
                  <a:pt x="961635" y="681020"/>
                  <a:pt x="965281" y="683010"/>
                  <a:pt x="969560" y="684387"/>
                </a:cubicBezTo>
                <a:cubicBezTo>
                  <a:pt x="973839" y="685764"/>
                  <a:pt x="978620" y="686452"/>
                  <a:pt x="983903" y="686452"/>
                </a:cubicBezTo>
                <a:cubicBezTo>
                  <a:pt x="989931" y="686452"/>
                  <a:pt x="995642" y="685150"/>
                  <a:pt x="1001037" y="682545"/>
                </a:cubicBezTo>
                <a:cubicBezTo>
                  <a:pt x="1006432" y="679941"/>
                  <a:pt x="1011325" y="676295"/>
                  <a:pt x="1015715" y="671606"/>
                </a:cubicBezTo>
                <a:lnTo>
                  <a:pt x="1015715" y="681652"/>
                </a:lnTo>
                <a:cubicBezTo>
                  <a:pt x="1015715" y="682545"/>
                  <a:pt x="1015976" y="683215"/>
                  <a:pt x="1016496" y="683662"/>
                </a:cubicBezTo>
                <a:cubicBezTo>
                  <a:pt x="1017017" y="684108"/>
                  <a:pt x="1017854" y="684443"/>
                  <a:pt x="1019008" y="684666"/>
                </a:cubicBezTo>
                <a:cubicBezTo>
                  <a:pt x="1020161" y="684889"/>
                  <a:pt x="1021705" y="685001"/>
                  <a:pt x="1023640" y="685001"/>
                </a:cubicBezTo>
                <a:cubicBezTo>
                  <a:pt x="1025649" y="685001"/>
                  <a:pt x="1027175" y="684889"/>
                  <a:pt x="1028217" y="684666"/>
                </a:cubicBezTo>
                <a:cubicBezTo>
                  <a:pt x="1029258" y="684443"/>
                  <a:pt x="1030077" y="684108"/>
                  <a:pt x="1030672" y="683662"/>
                </a:cubicBezTo>
                <a:cubicBezTo>
                  <a:pt x="1031268" y="683215"/>
                  <a:pt x="1031565" y="682545"/>
                  <a:pt x="1031565" y="681652"/>
                </a:cubicBezTo>
                <a:lnTo>
                  <a:pt x="1031565" y="613898"/>
                </a:lnTo>
                <a:cubicBezTo>
                  <a:pt x="1031565" y="607648"/>
                  <a:pt x="1030858" y="602178"/>
                  <a:pt x="1029444" y="597490"/>
                </a:cubicBezTo>
                <a:cubicBezTo>
                  <a:pt x="1028031" y="592802"/>
                  <a:pt x="1025761" y="588876"/>
                  <a:pt x="1022636" y="585714"/>
                </a:cubicBezTo>
                <a:cubicBezTo>
                  <a:pt x="1019510" y="582551"/>
                  <a:pt x="1015417" y="580151"/>
                  <a:pt x="1010357" y="578514"/>
                </a:cubicBezTo>
                <a:cubicBezTo>
                  <a:pt x="1005297" y="576877"/>
                  <a:pt x="999158" y="576059"/>
                  <a:pt x="991940" y="576059"/>
                </a:cubicBezTo>
                <a:close/>
                <a:moveTo>
                  <a:pt x="801440" y="576059"/>
                </a:moveTo>
                <a:cubicBezTo>
                  <a:pt x="797570" y="576059"/>
                  <a:pt x="793738" y="576412"/>
                  <a:pt x="789943" y="577119"/>
                </a:cubicBezTo>
                <a:cubicBezTo>
                  <a:pt x="786148" y="577826"/>
                  <a:pt x="782650" y="578719"/>
                  <a:pt x="779450" y="579798"/>
                </a:cubicBezTo>
                <a:cubicBezTo>
                  <a:pt x="776251" y="580877"/>
                  <a:pt x="773423" y="582068"/>
                  <a:pt x="770967" y="583370"/>
                </a:cubicBezTo>
                <a:cubicBezTo>
                  <a:pt x="768512" y="584672"/>
                  <a:pt x="766781" y="585807"/>
                  <a:pt x="765777" y="586774"/>
                </a:cubicBezTo>
                <a:cubicBezTo>
                  <a:pt x="764772" y="587742"/>
                  <a:pt x="764140" y="588765"/>
                  <a:pt x="763879" y="589844"/>
                </a:cubicBezTo>
                <a:cubicBezTo>
                  <a:pt x="763619" y="590923"/>
                  <a:pt x="763489" y="592393"/>
                  <a:pt x="763489" y="594253"/>
                </a:cubicBezTo>
                <a:cubicBezTo>
                  <a:pt x="763489" y="595369"/>
                  <a:pt x="763563" y="596392"/>
                  <a:pt x="763712" y="597322"/>
                </a:cubicBezTo>
                <a:cubicBezTo>
                  <a:pt x="763861" y="598253"/>
                  <a:pt x="764103" y="599016"/>
                  <a:pt x="764437" y="599611"/>
                </a:cubicBezTo>
                <a:cubicBezTo>
                  <a:pt x="764772" y="600206"/>
                  <a:pt x="765163" y="600653"/>
                  <a:pt x="765609" y="600950"/>
                </a:cubicBezTo>
                <a:cubicBezTo>
                  <a:pt x="766056" y="601248"/>
                  <a:pt x="766577" y="601397"/>
                  <a:pt x="767172" y="601397"/>
                </a:cubicBezTo>
                <a:cubicBezTo>
                  <a:pt x="768065" y="601397"/>
                  <a:pt x="769423" y="600857"/>
                  <a:pt x="771246" y="599778"/>
                </a:cubicBezTo>
                <a:cubicBezTo>
                  <a:pt x="773069" y="598699"/>
                  <a:pt x="775339" y="597509"/>
                  <a:pt x="778055" y="596206"/>
                </a:cubicBezTo>
                <a:cubicBezTo>
                  <a:pt x="780771" y="594904"/>
                  <a:pt x="783934" y="593713"/>
                  <a:pt x="787543" y="592634"/>
                </a:cubicBezTo>
                <a:cubicBezTo>
                  <a:pt x="791152" y="591555"/>
                  <a:pt x="795226" y="591016"/>
                  <a:pt x="799765" y="591016"/>
                </a:cubicBezTo>
                <a:cubicBezTo>
                  <a:pt x="804007" y="591016"/>
                  <a:pt x="807579" y="591518"/>
                  <a:pt x="810481" y="592523"/>
                </a:cubicBezTo>
                <a:cubicBezTo>
                  <a:pt x="813383" y="593527"/>
                  <a:pt x="815746" y="595016"/>
                  <a:pt x="817569" y="596988"/>
                </a:cubicBezTo>
                <a:cubicBezTo>
                  <a:pt x="819392" y="598960"/>
                  <a:pt x="820713" y="601434"/>
                  <a:pt x="821532" y="604411"/>
                </a:cubicBezTo>
                <a:cubicBezTo>
                  <a:pt x="822350" y="607387"/>
                  <a:pt x="822759" y="610810"/>
                  <a:pt x="822759" y="614680"/>
                </a:cubicBezTo>
                <a:lnTo>
                  <a:pt x="822759" y="622493"/>
                </a:lnTo>
                <a:lnTo>
                  <a:pt x="808918" y="622493"/>
                </a:lnTo>
                <a:cubicBezTo>
                  <a:pt x="801105" y="622493"/>
                  <a:pt x="794073" y="623181"/>
                  <a:pt x="787822" y="624558"/>
                </a:cubicBezTo>
                <a:cubicBezTo>
                  <a:pt x="781571" y="625935"/>
                  <a:pt x="776288" y="628000"/>
                  <a:pt x="771972" y="630753"/>
                </a:cubicBezTo>
                <a:cubicBezTo>
                  <a:pt x="767656" y="633506"/>
                  <a:pt x="764344" y="636967"/>
                  <a:pt x="762038" y="641134"/>
                </a:cubicBezTo>
                <a:cubicBezTo>
                  <a:pt x="759731" y="645301"/>
                  <a:pt x="758577" y="650212"/>
                  <a:pt x="758577" y="655868"/>
                </a:cubicBezTo>
                <a:cubicBezTo>
                  <a:pt x="758577" y="660705"/>
                  <a:pt x="759414" y="665021"/>
                  <a:pt x="761089" y="668816"/>
                </a:cubicBezTo>
                <a:cubicBezTo>
                  <a:pt x="762763" y="672611"/>
                  <a:pt x="765107" y="675811"/>
                  <a:pt x="768121" y="678415"/>
                </a:cubicBezTo>
                <a:cubicBezTo>
                  <a:pt x="771135" y="681020"/>
                  <a:pt x="774781" y="683010"/>
                  <a:pt x="779060" y="684387"/>
                </a:cubicBezTo>
                <a:cubicBezTo>
                  <a:pt x="783339" y="685764"/>
                  <a:pt x="788120" y="686452"/>
                  <a:pt x="793403" y="686452"/>
                </a:cubicBezTo>
                <a:cubicBezTo>
                  <a:pt x="799431" y="686452"/>
                  <a:pt x="805142" y="685150"/>
                  <a:pt x="810537" y="682545"/>
                </a:cubicBezTo>
                <a:cubicBezTo>
                  <a:pt x="815932" y="679941"/>
                  <a:pt x="820825" y="676295"/>
                  <a:pt x="825215" y="671606"/>
                </a:cubicBezTo>
                <a:lnTo>
                  <a:pt x="825215" y="681652"/>
                </a:lnTo>
                <a:cubicBezTo>
                  <a:pt x="825215" y="682545"/>
                  <a:pt x="825476" y="683215"/>
                  <a:pt x="825996" y="683662"/>
                </a:cubicBezTo>
                <a:cubicBezTo>
                  <a:pt x="826517" y="684108"/>
                  <a:pt x="827354" y="684443"/>
                  <a:pt x="828508" y="684666"/>
                </a:cubicBezTo>
                <a:cubicBezTo>
                  <a:pt x="829661" y="684889"/>
                  <a:pt x="831205" y="685001"/>
                  <a:pt x="833140" y="685001"/>
                </a:cubicBezTo>
                <a:cubicBezTo>
                  <a:pt x="835149" y="685001"/>
                  <a:pt x="836675" y="684889"/>
                  <a:pt x="837717" y="684666"/>
                </a:cubicBezTo>
                <a:cubicBezTo>
                  <a:pt x="838758" y="684443"/>
                  <a:pt x="839577" y="684108"/>
                  <a:pt x="840172" y="683662"/>
                </a:cubicBezTo>
                <a:cubicBezTo>
                  <a:pt x="840768" y="683215"/>
                  <a:pt x="841065" y="682545"/>
                  <a:pt x="841065" y="681652"/>
                </a:cubicBezTo>
                <a:lnTo>
                  <a:pt x="841065" y="613898"/>
                </a:lnTo>
                <a:cubicBezTo>
                  <a:pt x="841065" y="607648"/>
                  <a:pt x="840358" y="602178"/>
                  <a:pt x="838944" y="597490"/>
                </a:cubicBezTo>
                <a:cubicBezTo>
                  <a:pt x="837531" y="592802"/>
                  <a:pt x="835261" y="588876"/>
                  <a:pt x="832136" y="585714"/>
                </a:cubicBezTo>
                <a:cubicBezTo>
                  <a:pt x="829010" y="582551"/>
                  <a:pt x="824917" y="580151"/>
                  <a:pt x="819857" y="578514"/>
                </a:cubicBezTo>
                <a:cubicBezTo>
                  <a:pt x="814797" y="576877"/>
                  <a:pt x="808658" y="576059"/>
                  <a:pt x="801440" y="576059"/>
                </a:cubicBezTo>
                <a:close/>
                <a:moveTo>
                  <a:pt x="643831" y="555855"/>
                </a:moveTo>
                <a:lnTo>
                  <a:pt x="663365" y="555855"/>
                </a:lnTo>
                <a:cubicBezTo>
                  <a:pt x="673336" y="555855"/>
                  <a:pt x="681484" y="557232"/>
                  <a:pt x="687810" y="559985"/>
                </a:cubicBezTo>
                <a:cubicBezTo>
                  <a:pt x="694135" y="562739"/>
                  <a:pt x="699362" y="566571"/>
                  <a:pt x="703492" y="571482"/>
                </a:cubicBezTo>
                <a:cubicBezTo>
                  <a:pt x="707622" y="576394"/>
                  <a:pt x="710655" y="582216"/>
                  <a:pt x="712589" y="588951"/>
                </a:cubicBezTo>
                <a:cubicBezTo>
                  <a:pt x="714524" y="595685"/>
                  <a:pt x="715492" y="602959"/>
                  <a:pt x="715492" y="610773"/>
                </a:cubicBezTo>
                <a:cubicBezTo>
                  <a:pt x="715492" y="620596"/>
                  <a:pt x="714431" y="629097"/>
                  <a:pt x="712310" y="636278"/>
                </a:cubicBezTo>
                <a:cubicBezTo>
                  <a:pt x="710190" y="643459"/>
                  <a:pt x="707008" y="649431"/>
                  <a:pt x="702767" y="654194"/>
                </a:cubicBezTo>
                <a:cubicBezTo>
                  <a:pt x="698525" y="658956"/>
                  <a:pt x="693242" y="662491"/>
                  <a:pt x="686917" y="664798"/>
                </a:cubicBezTo>
                <a:cubicBezTo>
                  <a:pt x="680591" y="667104"/>
                  <a:pt x="672815" y="668258"/>
                  <a:pt x="663588" y="668258"/>
                </a:cubicBezTo>
                <a:lnTo>
                  <a:pt x="643831" y="668258"/>
                </a:lnTo>
                <a:close/>
                <a:moveTo>
                  <a:pt x="893192" y="550721"/>
                </a:moveTo>
                <a:cubicBezTo>
                  <a:pt x="891406" y="550721"/>
                  <a:pt x="889918" y="550795"/>
                  <a:pt x="888727" y="550944"/>
                </a:cubicBezTo>
                <a:cubicBezTo>
                  <a:pt x="887537" y="551093"/>
                  <a:pt x="886588" y="551335"/>
                  <a:pt x="885881" y="551669"/>
                </a:cubicBezTo>
                <a:cubicBezTo>
                  <a:pt x="885174" y="552004"/>
                  <a:pt x="884691" y="552395"/>
                  <a:pt x="884430" y="552841"/>
                </a:cubicBezTo>
                <a:cubicBezTo>
                  <a:pt x="884170" y="553288"/>
                  <a:pt x="884039" y="553772"/>
                  <a:pt x="884039" y="554293"/>
                </a:cubicBezTo>
                <a:lnTo>
                  <a:pt x="884039" y="578179"/>
                </a:lnTo>
                <a:lnTo>
                  <a:pt x="870087" y="578179"/>
                </a:lnTo>
                <a:cubicBezTo>
                  <a:pt x="869491" y="578179"/>
                  <a:pt x="868952" y="578310"/>
                  <a:pt x="868468" y="578570"/>
                </a:cubicBezTo>
                <a:cubicBezTo>
                  <a:pt x="867985" y="578831"/>
                  <a:pt x="867594" y="579277"/>
                  <a:pt x="867296" y="579910"/>
                </a:cubicBezTo>
                <a:cubicBezTo>
                  <a:pt x="866999" y="580542"/>
                  <a:pt x="866757" y="581342"/>
                  <a:pt x="866571" y="582309"/>
                </a:cubicBezTo>
                <a:cubicBezTo>
                  <a:pt x="866385" y="583277"/>
                  <a:pt x="866292" y="584467"/>
                  <a:pt x="866292" y="585881"/>
                </a:cubicBezTo>
                <a:cubicBezTo>
                  <a:pt x="866292" y="588560"/>
                  <a:pt x="866627" y="590495"/>
                  <a:pt x="867296" y="591686"/>
                </a:cubicBezTo>
                <a:cubicBezTo>
                  <a:pt x="867966" y="592876"/>
                  <a:pt x="868859" y="593472"/>
                  <a:pt x="869975" y="593472"/>
                </a:cubicBezTo>
                <a:lnTo>
                  <a:pt x="884039" y="593472"/>
                </a:lnTo>
                <a:lnTo>
                  <a:pt x="884039" y="652184"/>
                </a:lnTo>
                <a:cubicBezTo>
                  <a:pt x="884039" y="657989"/>
                  <a:pt x="884579" y="663030"/>
                  <a:pt x="885658" y="667309"/>
                </a:cubicBezTo>
                <a:cubicBezTo>
                  <a:pt x="886737" y="671588"/>
                  <a:pt x="888467" y="675122"/>
                  <a:pt x="890848" y="677913"/>
                </a:cubicBezTo>
                <a:cubicBezTo>
                  <a:pt x="893230" y="680704"/>
                  <a:pt x="896281" y="682787"/>
                  <a:pt x="900001" y="684164"/>
                </a:cubicBezTo>
                <a:cubicBezTo>
                  <a:pt x="903722" y="685540"/>
                  <a:pt x="908187" y="686229"/>
                  <a:pt x="913396" y="686229"/>
                </a:cubicBezTo>
                <a:cubicBezTo>
                  <a:pt x="915107" y="686229"/>
                  <a:pt x="916819" y="686117"/>
                  <a:pt x="918530" y="685894"/>
                </a:cubicBezTo>
                <a:cubicBezTo>
                  <a:pt x="920242" y="685671"/>
                  <a:pt x="921860" y="685392"/>
                  <a:pt x="923386" y="685057"/>
                </a:cubicBezTo>
                <a:cubicBezTo>
                  <a:pt x="924911" y="684722"/>
                  <a:pt x="926269" y="684294"/>
                  <a:pt x="927460" y="683773"/>
                </a:cubicBezTo>
                <a:cubicBezTo>
                  <a:pt x="928651" y="683252"/>
                  <a:pt x="929544" y="682694"/>
                  <a:pt x="930139" y="682099"/>
                </a:cubicBezTo>
                <a:cubicBezTo>
                  <a:pt x="930734" y="681504"/>
                  <a:pt x="931181" y="680573"/>
                  <a:pt x="931478" y="679308"/>
                </a:cubicBezTo>
                <a:cubicBezTo>
                  <a:pt x="931776" y="678043"/>
                  <a:pt x="931925" y="676332"/>
                  <a:pt x="931925" y="674174"/>
                </a:cubicBezTo>
                <a:cubicBezTo>
                  <a:pt x="931925" y="672834"/>
                  <a:pt x="931850" y="671718"/>
                  <a:pt x="931702" y="670825"/>
                </a:cubicBezTo>
                <a:cubicBezTo>
                  <a:pt x="931553" y="669932"/>
                  <a:pt x="931385" y="669225"/>
                  <a:pt x="931199" y="668704"/>
                </a:cubicBezTo>
                <a:cubicBezTo>
                  <a:pt x="931013" y="668183"/>
                  <a:pt x="930753" y="667830"/>
                  <a:pt x="930418" y="667644"/>
                </a:cubicBezTo>
                <a:cubicBezTo>
                  <a:pt x="930083" y="667458"/>
                  <a:pt x="929730" y="667365"/>
                  <a:pt x="929358" y="667365"/>
                </a:cubicBezTo>
                <a:cubicBezTo>
                  <a:pt x="928762" y="667365"/>
                  <a:pt x="928093" y="667532"/>
                  <a:pt x="927348" y="667867"/>
                </a:cubicBezTo>
                <a:cubicBezTo>
                  <a:pt x="926604" y="668202"/>
                  <a:pt x="925711" y="668555"/>
                  <a:pt x="924669" y="668928"/>
                </a:cubicBezTo>
                <a:cubicBezTo>
                  <a:pt x="923628" y="669300"/>
                  <a:pt x="922437" y="669653"/>
                  <a:pt x="921098" y="669988"/>
                </a:cubicBezTo>
                <a:cubicBezTo>
                  <a:pt x="919758" y="670323"/>
                  <a:pt x="918233" y="670490"/>
                  <a:pt x="916521" y="670490"/>
                </a:cubicBezTo>
                <a:cubicBezTo>
                  <a:pt x="911238" y="670490"/>
                  <a:pt x="907573" y="668723"/>
                  <a:pt x="905526" y="665188"/>
                </a:cubicBezTo>
                <a:cubicBezTo>
                  <a:pt x="903480" y="661654"/>
                  <a:pt x="902457" y="656426"/>
                  <a:pt x="902457" y="649505"/>
                </a:cubicBezTo>
                <a:lnTo>
                  <a:pt x="902457" y="593472"/>
                </a:lnTo>
                <a:lnTo>
                  <a:pt x="928241" y="593472"/>
                </a:lnTo>
                <a:cubicBezTo>
                  <a:pt x="929358" y="593472"/>
                  <a:pt x="930251" y="592876"/>
                  <a:pt x="930920" y="591686"/>
                </a:cubicBezTo>
                <a:cubicBezTo>
                  <a:pt x="931590" y="590495"/>
                  <a:pt x="931925" y="588560"/>
                  <a:pt x="931925" y="585881"/>
                </a:cubicBezTo>
                <a:cubicBezTo>
                  <a:pt x="931925" y="584467"/>
                  <a:pt x="931850" y="583277"/>
                  <a:pt x="931702" y="582309"/>
                </a:cubicBezTo>
                <a:cubicBezTo>
                  <a:pt x="931553" y="581342"/>
                  <a:pt x="931311" y="580542"/>
                  <a:pt x="930976" y="579910"/>
                </a:cubicBezTo>
                <a:cubicBezTo>
                  <a:pt x="930641" y="579277"/>
                  <a:pt x="930251" y="578831"/>
                  <a:pt x="929804" y="578570"/>
                </a:cubicBezTo>
                <a:cubicBezTo>
                  <a:pt x="929358" y="578310"/>
                  <a:pt x="928837" y="578179"/>
                  <a:pt x="928241" y="578179"/>
                </a:cubicBezTo>
                <a:lnTo>
                  <a:pt x="902457" y="578179"/>
                </a:lnTo>
                <a:lnTo>
                  <a:pt x="902457" y="554293"/>
                </a:lnTo>
                <a:cubicBezTo>
                  <a:pt x="902457" y="553772"/>
                  <a:pt x="902308" y="553288"/>
                  <a:pt x="902010" y="552841"/>
                </a:cubicBezTo>
                <a:cubicBezTo>
                  <a:pt x="901713" y="552395"/>
                  <a:pt x="901229" y="552004"/>
                  <a:pt x="900559" y="551669"/>
                </a:cubicBezTo>
                <a:cubicBezTo>
                  <a:pt x="899890" y="551335"/>
                  <a:pt x="898959" y="551093"/>
                  <a:pt x="897769" y="550944"/>
                </a:cubicBezTo>
                <a:cubicBezTo>
                  <a:pt x="896578" y="550795"/>
                  <a:pt x="895053" y="550721"/>
                  <a:pt x="893192" y="550721"/>
                </a:cubicBezTo>
                <a:close/>
                <a:moveTo>
                  <a:pt x="631776" y="539893"/>
                </a:moveTo>
                <a:cubicBezTo>
                  <a:pt x="630064" y="539893"/>
                  <a:pt x="628446" y="540470"/>
                  <a:pt x="626920" y="541624"/>
                </a:cubicBezTo>
                <a:cubicBezTo>
                  <a:pt x="625395" y="542777"/>
                  <a:pt x="624632" y="544805"/>
                  <a:pt x="624632" y="547707"/>
                </a:cubicBezTo>
                <a:lnTo>
                  <a:pt x="624632" y="676518"/>
                </a:lnTo>
                <a:cubicBezTo>
                  <a:pt x="624632" y="679420"/>
                  <a:pt x="625395" y="681448"/>
                  <a:pt x="626920" y="682601"/>
                </a:cubicBezTo>
                <a:cubicBezTo>
                  <a:pt x="628446" y="683755"/>
                  <a:pt x="630064" y="684331"/>
                  <a:pt x="631776" y="684331"/>
                </a:cubicBezTo>
                <a:lnTo>
                  <a:pt x="662360" y="684331"/>
                </a:lnTo>
                <a:cubicBezTo>
                  <a:pt x="674713" y="684331"/>
                  <a:pt x="685354" y="682806"/>
                  <a:pt x="694284" y="679755"/>
                </a:cubicBezTo>
                <a:cubicBezTo>
                  <a:pt x="703213" y="676704"/>
                  <a:pt x="710748" y="672109"/>
                  <a:pt x="716887" y="665970"/>
                </a:cubicBezTo>
                <a:cubicBezTo>
                  <a:pt x="723026" y="659830"/>
                  <a:pt x="727695" y="652091"/>
                  <a:pt x="730895" y="642752"/>
                </a:cubicBezTo>
                <a:cubicBezTo>
                  <a:pt x="734095" y="633413"/>
                  <a:pt x="735695" y="622493"/>
                  <a:pt x="735695" y="609992"/>
                </a:cubicBezTo>
                <a:cubicBezTo>
                  <a:pt x="735695" y="599127"/>
                  <a:pt x="734188" y="589379"/>
                  <a:pt x="731174" y="580747"/>
                </a:cubicBezTo>
                <a:cubicBezTo>
                  <a:pt x="728161" y="572115"/>
                  <a:pt x="723733" y="564766"/>
                  <a:pt x="717891" y="558702"/>
                </a:cubicBezTo>
                <a:cubicBezTo>
                  <a:pt x="712050" y="552637"/>
                  <a:pt x="704813" y="547986"/>
                  <a:pt x="696181" y="544749"/>
                </a:cubicBezTo>
                <a:cubicBezTo>
                  <a:pt x="687549" y="541512"/>
                  <a:pt x="676982" y="539893"/>
                  <a:pt x="664481" y="539893"/>
                </a:cubicBezTo>
                <a:close/>
                <a:moveTo>
                  <a:pt x="830580" y="0"/>
                </a:moveTo>
                <a:cubicBezTo>
                  <a:pt x="1289297" y="0"/>
                  <a:pt x="1661160" y="347982"/>
                  <a:pt x="1661160" y="777240"/>
                </a:cubicBezTo>
                <a:cubicBezTo>
                  <a:pt x="1661160" y="1206498"/>
                  <a:pt x="1289297" y="1554480"/>
                  <a:pt x="830580" y="1554480"/>
                </a:cubicBezTo>
                <a:cubicBezTo>
                  <a:pt x="371863" y="1554480"/>
                  <a:pt x="0" y="1206498"/>
                  <a:pt x="0" y="777240"/>
                </a:cubicBezTo>
                <a:cubicBezTo>
                  <a:pt x="0" y="347982"/>
                  <a:pt x="371863" y="0"/>
                  <a:pt x="830580" y="0"/>
                </a:cubicBezTo>
                <a:close/>
              </a:path>
            </a:pathLst>
          </a:custGeom>
          <a:solidFill>
            <a:schemeClr val="accent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dirty="0"/>
          </a:p>
        </p:txBody>
      </p:sp>
      <p:sp>
        <p:nvSpPr>
          <p:cNvPr id="32" name="TextBox 31">
            <a:extLst>
              <a:ext uri="{FF2B5EF4-FFF2-40B4-BE49-F238E27FC236}">
                <a16:creationId xmlns:a16="http://schemas.microsoft.com/office/drawing/2014/main" id="{ADC17551-D1E5-FCD3-5103-E1DCE20A5BE1}"/>
              </a:ext>
            </a:extLst>
          </p:cNvPr>
          <p:cNvSpPr txBox="1"/>
          <p:nvPr/>
        </p:nvSpPr>
        <p:spPr>
          <a:xfrm>
            <a:off x="7908037" y="2282527"/>
            <a:ext cx="1661160" cy="1554480"/>
          </a:xfrm>
          <a:custGeom>
            <a:avLst/>
            <a:gdLst/>
            <a:ahLst/>
            <a:cxnLst/>
            <a:rect l="l" t="t" r="r" b="b"/>
            <a:pathLst>
              <a:path w="1661160" h="1554480">
                <a:moveTo>
                  <a:pt x="828311" y="978314"/>
                </a:moveTo>
                <a:lnTo>
                  <a:pt x="854318" y="979207"/>
                </a:lnTo>
                <a:cubicBezTo>
                  <a:pt x="860346" y="979356"/>
                  <a:pt x="865127" y="980602"/>
                  <a:pt x="868662" y="982946"/>
                </a:cubicBezTo>
                <a:cubicBezTo>
                  <a:pt x="872196" y="985290"/>
                  <a:pt x="873964" y="988620"/>
                  <a:pt x="873964" y="992936"/>
                </a:cubicBezTo>
                <a:cubicBezTo>
                  <a:pt x="873964" y="995466"/>
                  <a:pt x="873461" y="997885"/>
                  <a:pt x="872457" y="1000192"/>
                </a:cubicBezTo>
                <a:cubicBezTo>
                  <a:pt x="871452" y="1002498"/>
                  <a:pt x="869796" y="1004545"/>
                  <a:pt x="867490" y="1006331"/>
                </a:cubicBezTo>
                <a:cubicBezTo>
                  <a:pt x="865183" y="1008117"/>
                  <a:pt x="862150" y="1009549"/>
                  <a:pt x="858392" y="1010628"/>
                </a:cubicBezTo>
                <a:cubicBezTo>
                  <a:pt x="854635" y="1011707"/>
                  <a:pt x="849965" y="1012247"/>
                  <a:pt x="844384" y="1012247"/>
                </a:cubicBezTo>
                <a:cubicBezTo>
                  <a:pt x="835603" y="1012247"/>
                  <a:pt x="828757" y="1011000"/>
                  <a:pt x="823846" y="1008507"/>
                </a:cubicBezTo>
                <a:cubicBezTo>
                  <a:pt x="818934" y="1006014"/>
                  <a:pt x="816479" y="1002350"/>
                  <a:pt x="816479" y="997513"/>
                </a:cubicBezTo>
                <a:cubicBezTo>
                  <a:pt x="816479" y="995950"/>
                  <a:pt x="816646" y="994424"/>
                  <a:pt x="816981" y="992936"/>
                </a:cubicBezTo>
                <a:cubicBezTo>
                  <a:pt x="817316" y="991448"/>
                  <a:pt x="817930" y="989941"/>
                  <a:pt x="818823" y="988416"/>
                </a:cubicBezTo>
                <a:cubicBezTo>
                  <a:pt x="819716" y="986890"/>
                  <a:pt x="820925" y="985290"/>
                  <a:pt x="822450" y="983616"/>
                </a:cubicBezTo>
                <a:cubicBezTo>
                  <a:pt x="823976" y="981942"/>
                  <a:pt x="825929" y="980174"/>
                  <a:pt x="828311" y="978314"/>
                </a:cubicBezTo>
                <a:close/>
                <a:moveTo>
                  <a:pt x="843045" y="891584"/>
                </a:moveTo>
                <a:cubicBezTo>
                  <a:pt x="849965" y="891584"/>
                  <a:pt x="855304" y="893500"/>
                  <a:pt x="859062" y="897333"/>
                </a:cubicBezTo>
                <a:cubicBezTo>
                  <a:pt x="862820" y="901165"/>
                  <a:pt x="864699" y="906504"/>
                  <a:pt x="864699" y="913350"/>
                </a:cubicBezTo>
                <a:cubicBezTo>
                  <a:pt x="864699" y="916253"/>
                  <a:pt x="864271" y="919043"/>
                  <a:pt x="863415" y="921722"/>
                </a:cubicBezTo>
                <a:cubicBezTo>
                  <a:pt x="862560" y="924401"/>
                  <a:pt x="861257" y="926764"/>
                  <a:pt x="859509" y="928810"/>
                </a:cubicBezTo>
                <a:cubicBezTo>
                  <a:pt x="857760" y="930856"/>
                  <a:pt x="855546" y="932456"/>
                  <a:pt x="852867" y="933610"/>
                </a:cubicBezTo>
                <a:cubicBezTo>
                  <a:pt x="850188" y="934763"/>
                  <a:pt x="847026" y="935340"/>
                  <a:pt x="843379" y="935340"/>
                </a:cubicBezTo>
                <a:cubicBezTo>
                  <a:pt x="836608" y="935340"/>
                  <a:pt x="831343" y="933442"/>
                  <a:pt x="827585" y="929647"/>
                </a:cubicBezTo>
                <a:cubicBezTo>
                  <a:pt x="823827" y="925852"/>
                  <a:pt x="821948" y="920643"/>
                  <a:pt x="821948" y="914020"/>
                </a:cubicBezTo>
                <a:cubicBezTo>
                  <a:pt x="821948" y="911044"/>
                  <a:pt x="822376" y="908197"/>
                  <a:pt x="823232" y="905481"/>
                </a:cubicBezTo>
                <a:cubicBezTo>
                  <a:pt x="824088" y="902765"/>
                  <a:pt x="825390" y="900365"/>
                  <a:pt x="827139" y="898282"/>
                </a:cubicBezTo>
                <a:cubicBezTo>
                  <a:pt x="828887" y="896198"/>
                  <a:pt x="831082" y="894561"/>
                  <a:pt x="833724" y="893370"/>
                </a:cubicBezTo>
                <a:cubicBezTo>
                  <a:pt x="836366" y="892180"/>
                  <a:pt x="839473" y="891584"/>
                  <a:pt x="843045" y="891584"/>
                </a:cubicBezTo>
                <a:close/>
                <a:moveTo>
                  <a:pt x="761561" y="878859"/>
                </a:moveTo>
                <a:cubicBezTo>
                  <a:pt x="759775" y="878859"/>
                  <a:pt x="758287" y="878934"/>
                  <a:pt x="757096" y="879083"/>
                </a:cubicBezTo>
                <a:cubicBezTo>
                  <a:pt x="755906" y="879232"/>
                  <a:pt x="754957" y="879455"/>
                  <a:pt x="754250" y="879752"/>
                </a:cubicBezTo>
                <a:cubicBezTo>
                  <a:pt x="753543" y="880050"/>
                  <a:pt x="753059" y="880422"/>
                  <a:pt x="752799" y="880869"/>
                </a:cubicBezTo>
                <a:cubicBezTo>
                  <a:pt x="752538" y="881315"/>
                  <a:pt x="752408" y="881799"/>
                  <a:pt x="752408" y="882320"/>
                </a:cubicBezTo>
                <a:lnTo>
                  <a:pt x="752408" y="982779"/>
                </a:lnTo>
                <a:cubicBezTo>
                  <a:pt x="752408" y="983374"/>
                  <a:pt x="752538" y="983876"/>
                  <a:pt x="752799" y="984286"/>
                </a:cubicBezTo>
                <a:cubicBezTo>
                  <a:pt x="753059" y="984695"/>
                  <a:pt x="753543" y="985048"/>
                  <a:pt x="754250" y="985346"/>
                </a:cubicBezTo>
                <a:cubicBezTo>
                  <a:pt x="754957" y="985644"/>
                  <a:pt x="755906" y="985867"/>
                  <a:pt x="757096" y="986016"/>
                </a:cubicBezTo>
                <a:cubicBezTo>
                  <a:pt x="758287" y="986165"/>
                  <a:pt x="759775" y="986239"/>
                  <a:pt x="761561" y="986239"/>
                </a:cubicBezTo>
                <a:cubicBezTo>
                  <a:pt x="763422" y="986239"/>
                  <a:pt x="764947" y="986165"/>
                  <a:pt x="766138" y="986016"/>
                </a:cubicBezTo>
                <a:cubicBezTo>
                  <a:pt x="767328" y="985867"/>
                  <a:pt x="768258" y="985644"/>
                  <a:pt x="768928" y="985346"/>
                </a:cubicBezTo>
                <a:cubicBezTo>
                  <a:pt x="769598" y="985048"/>
                  <a:pt x="770082" y="984695"/>
                  <a:pt x="770379" y="984286"/>
                </a:cubicBezTo>
                <a:cubicBezTo>
                  <a:pt x="770677" y="983876"/>
                  <a:pt x="770826" y="983374"/>
                  <a:pt x="770826" y="982779"/>
                </a:cubicBezTo>
                <a:lnTo>
                  <a:pt x="770826" y="882320"/>
                </a:lnTo>
                <a:cubicBezTo>
                  <a:pt x="770826" y="881799"/>
                  <a:pt x="770677" y="881315"/>
                  <a:pt x="770379" y="880869"/>
                </a:cubicBezTo>
                <a:cubicBezTo>
                  <a:pt x="770082" y="880422"/>
                  <a:pt x="769598" y="880050"/>
                  <a:pt x="768928" y="879752"/>
                </a:cubicBezTo>
                <a:cubicBezTo>
                  <a:pt x="768258" y="879455"/>
                  <a:pt x="767328" y="879232"/>
                  <a:pt x="766138" y="879083"/>
                </a:cubicBezTo>
                <a:cubicBezTo>
                  <a:pt x="764947" y="878934"/>
                  <a:pt x="763422" y="878859"/>
                  <a:pt x="761561" y="878859"/>
                </a:cubicBezTo>
                <a:close/>
                <a:moveTo>
                  <a:pt x="843379" y="877520"/>
                </a:moveTo>
                <a:cubicBezTo>
                  <a:pt x="837724" y="877520"/>
                  <a:pt x="832496" y="878357"/>
                  <a:pt x="827697" y="880031"/>
                </a:cubicBezTo>
                <a:cubicBezTo>
                  <a:pt x="822897" y="881706"/>
                  <a:pt x="818786" y="884106"/>
                  <a:pt x="815363" y="887231"/>
                </a:cubicBezTo>
                <a:cubicBezTo>
                  <a:pt x="811939" y="890356"/>
                  <a:pt x="809261" y="894189"/>
                  <a:pt x="807326" y="898728"/>
                </a:cubicBezTo>
                <a:cubicBezTo>
                  <a:pt x="805391" y="903267"/>
                  <a:pt x="804424" y="908402"/>
                  <a:pt x="804424" y="914132"/>
                </a:cubicBezTo>
                <a:cubicBezTo>
                  <a:pt x="804424" y="919043"/>
                  <a:pt x="805093" y="923229"/>
                  <a:pt x="806433" y="926689"/>
                </a:cubicBezTo>
                <a:cubicBezTo>
                  <a:pt x="807772" y="930149"/>
                  <a:pt x="809595" y="933256"/>
                  <a:pt x="811902" y="936009"/>
                </a:cubicBezTo>
                <a:cubicBezTo>
                  <a:pt x="809149" y="938837"/>
                  <a:pt x="806842" y="942037"/>
                  <a:pt x="804982" y="945609"/>
                </a:cubicBezTo>
                <a:cubicBezTo>
                  <a:pt x="803121" y="949181"/>
                  <a:pt x="802191" y="953236"/>
                  <a:pt x="802191" y="957776"/>
                </a:cubicBezTo>
                <a:cubicBezTo>
                  <a:pt x="802191" y="961050"/>
                  <a:pt x="803066" y="964101"/>
                  <a:pt x="804814" y="966929"/>
                </a:cubicBezTo>
                <a:cubicBezTo>
                  <a:pt x="806563" y="969756"/>
                  <a:pt x="809261" y="972100"/>
                  <a:pt x="812907" y="973961"/>
                </a:cubicBezTo>
                <a:cubicBezTo>
                  <a:pt x="810526" y="975821"/>
                  <a:pt x="808423" y="977700"/>
                  <a:pt x="806600" y="979597"/>
                </a:cubicBezTo>
                <a:cubicBezTo>
                  <a:pt x="804777" y="981495"/>
                  <a:pt x="803252" y="983486"/>
                  <a:pt x="802024" y="985569"/>
                </a:cubicBezTo>
                <a:cubicBezTo>
                  <a:pt x="800796" y="987653"/>
                  <a:pt x="799884" y="989848"/>
                  <a:pt x="799289" y="992155"/>
                </a:cubicBezTo>
                <a:cubicBezTo>
                  <a:pt x="798694" y="994462"/>
                  <a:pt x="798396" y="996843"/>
                  <a:pt x="798396" y="999299"/>
                </a:cubicBezTo>
                <a:cubicBezTo>
                  <a:pt x="798396" y="1003168"/>
                  <a:pt x="799215" y="1006759"/>
                  <a:pt x="800852" y="1010070"/>
                </a:cubicBezTo>
                <a:cubicBezTo>
                  <a:pt x="802489" y="1013381"/>
                  <a:pt x="805131" y="1016228"/>
                  <a:pt x="808777" y="1018609"/>
                </a:cubicBezTo>
                <a:cubicBezTo>
                  <a:pt x="812423" y="1020990"/>
                  <a:pt x="817093" y="1022869"/>
                  <a:pt x="822785" y="1024246"/>
                </a:cubicBezTo>
                <a:cubicBezTo>
                  <a:pt x="828478" y="1025623"/>
                  <a:pt x="835380" y="1026311"/>
                  <a:pt x="843491" y="1026311"/>
                </a:cubicBezTo>
                <a:cubicBezTo>
                  <a:pt x="851900" y="1026311"/>
                  <a:pt x="859192" y="1025399"/>
                  <a:pt x="865369" y="1023576"/>
                </a:cubicBezTo>
                <a:cubicBezTo>
                  <a:pt x="871545" y="1021753"/>
                  <a:pt x="876624" y="1019260"/>
                  <a:pt x="880605" y="1016098"/>
                </a:cubicBezTo>
                <a:cubicBezTo>
                  <a:pt x="884586" y="1012935"/>
                  <a:pt x="887544" y="1009270"/>
                  <a:pt x="889479" y="1005103"/>
                </a:cubicBezTo>
                <a:cubicBezTo>
                  <a:pt x="891414" y="1000936"/>
                  <a:pt x="892381" y="996545"/>
                  <a:pt x="892381" y="991932"/>
                </a:cubicBezTo>
                <a:cubicBezTo>
                  <a:pt x="892381" y="987541"/>
                  <a:pt x="891525" y="983690"/>
                  <a:pt x="889814" y="980379"/>
                </a:cubicBezTo>
                <a:cubicBezTo>
                  <a:pt x="888102" y="977067"/>
                  <a:pt x="885721" y="974277"/>
                  <a:pt x="882670" y="972007"/>
                </a:cubicBezTo>
                <a:cubicBezTo>
                  <a:pt x="879619" y="969738"/>
                  <a:pt x="876010" y="967989"/>
                  <a:pt x="871843" y="966761"/>
                </a:cubicBezTo>
                <a:cubicBezTo>
                  <a:pt x="867676" y="965533"/>
                  <a:pt x="863099" y="964845"/>
                  <a:pt x="858113" y="964696"/>
                </a:cubicBezTo>
                <a:lnTo>
                  <a:pt x="831882" y="963580"/>
                </a:lnTo>
                <a:cubicBezTo>
                  <a:pt x="827864" y="963431"/>
                  <a:pt x="824646" y="962501"/>
                  <a:pt x="822227" y="960789"/>
                </a:cubicBezTo>
                <a:cubicBezTo>
                  <a:pt x="819809" y="959078"/>
                  <a:pt x="818600" y="956920"/>
                  <a:pt x="818600" y="954315"/>
                </a:cubicBezTo>
                <a:cubicBezTo>
                  <a:pt x="818600" y="952083"/>
                  <a:pt x="819027" y="950111"/>
                  <a:pt x="819883" y="948399"/>
                </a:cubicBezTo>
                <a:cubicBezTo>
                  <a:pt x="820739" y="946688"/>
                  <a:pt x="821837" y="945162"/>
                  <a:pt x="823176" y="943823"/>
                </a:cubicBezTo>
                <a:cubicBezTo>
                  <a:pt x="825185" y="945460"/>
                  <a:pt x="828032" y="946818"/>
                  <a:pt x="831715" y="947897"/>
                </a:cubicBezTo>
                <a:cubicBezTo>
                  <a:pt x="835399" y="948976"/>
                  <a:pt x="839287" y="949516"/>
                  <a:pt x="843379" y="949516"/>
                </a:cubicBezTo>
                <a:cubicBezTo>
                  <a:pt x="849184" y="949516"/>
                  <a:pt x="854467" y="948697"/>
                  <a:pt x="859230" y="947060"/>
                </a:cubicBezTo>
                <a:cubicBezTo>
                  <a:pt x="863992" y="945423"/>
                  <a:pt x="868103" y="943060"/>
                  <a:pt x="871564" y="939972"/>
                </a:cubicBezTo>
                <a:cubicBezTo>
                  <a:pt x="875024" y="936884"/>
                  <a:pt x="877684" y="933107"/>
                  <a:pt x="879545" y="928642"/>
                </a:cubicBezTo>
                <a:cubicBezTo>
                  <a:pt x="881405" y="924178"/>
                  <a:pt x="882335" y="919043"/>
                  <a:pt x="882335" y="913239"/>
                </a:cubicBezTo>
                <a:cubicBezTo>
                  <a:pt x="882335" y="909741"/>
                  <a:pt x="881814" y="906374"/>
                  <a:pt x="880772" y="903137"/>
                </a:cubicBezTo>
                <a:cubicBezTo>
                  <a:pt x="879731" y="899900"/>
                  <a:pt x="877908" y="896942"/>
                  <a:pt x="875303" y="894263"/>
                </a:cubicBezTo>
                <a:lnTo>
                  <a:pt x="889702" y="894263"/>
                </a:lnTo>
                <a:cubicBezTo>
                  <a:pt x="890818" y="894263"/>
                  <a:pt x="891730" y="893686"/>
                  <a:pt x="892437" y="892533"/>
                </a:cubicBezTo>
                <a:cubicBezTo>
                  <a:pt x="893144" y="891380"/>
                  <a:pt x="893497" y="889501"/>
                  <a:pt x="893497" y="886896"/>
                </a:cubicBezTo>
                <a:cubicBezTo>
                  <a:pt x="893497" y="884366"/>
                  <a:pt x="893181" y="882487"/>
                  <a:pt x="892549" y="881259"/>
                </a:cubicBezTo>
                <a:cubicBezTo>
                  <a:pt x="891916" y="880031"/>
                  <a:pt x="890967" y="879418"/>
                  <a:pt x="889702" y="879418"/>
                </a:cubicBezTo>
                <a:lnTo>
                  <a:pt x="859341" y="879418"/>
                </a:lnTo>
                <a:cubicBezTo>
                  <a:pt x="857034" y="878822"/>
                  <a:pt x="854560" y="878357"/>
                  <a:pt x="851918" y="878022"/>
                </a:cubicBezTo>
                <a:cubicBezTo>
                  <a:pt x="849277" y="877687"/>
                  <a:pt x="846430" y="877520"/>
                  <a:pt x="843379" y="877520"/>
                </a:cubicBezTo>
                <a:close/>
                <a:moveTo>
                  <a:pt x="1145389" y="877297"/>
                </a:moveTo>
                <a:cubicBezTo>
                  <a:pt x="1139287" y="877297"/>
                  <a:pt x="1133948" y="878115"/>
                  <a:pt x="1129371" y="879752"/>
                </a:cubicBezTo>
                <a:cubicBezTo>
                  <a:pt x="1124795" y="881390"/>
                  <a:pt x="1120981" y="883566"/>
                  <a:pt x="1117930" y="886282"/>
                </a:cubicBezTo>
                <a:cubicBezTo>
                  <a:pt x="1114879" y="888998"/>
                  <a:pt x="1112591" y="892161"/>
                  <a:pt x="1111065" y="895770"/>
                </a:cubicBezTo>
                <a:cubicBezTo>
                  <a:pt x="1109540" y="899379"/>
                  <a:pt x="1108777" y="903156"/>
                  <a:pt x="1108777" y="907100"/>
                </a:cubicBezTo>
                <a:cubicBezTo>
                  <a:pt x="1108777" y="911564"/>
                  <a:pt x="1109503" y="915397"/>
                  <a:pt x="1110954" y="918597"/>
                </a:cubicBezTo>
                <a:cubicBezTo>
                  <a:pt x="1112405" y="921796"/>
                  <a:pt x="1114321" y="924550"/>
                  <a:pt x="1116702" y="926857"/>
                </a:cubicBezTo>
                <a:cubicBezTo>
                  <a:pt x="1119084" y="929163"/>
                  <a:pt x="1121781" y="931117"/>
                  <a:pt x="1124795" y="932717"/>
                </a:cubicBezTo>
                <a:cubicBezTo>
                  <a:pt x="1127809" y="934317"/>
                  <a:pt x="1130897" y="935749"/>
                  <a:pt x="1134059" y="937014"/>
                </a:cubicBezTo>
                <a:cubicBezTo>
                  <a:pt x="1137222" y="938279"/>
                  <a:pt x="1140292" y="939488"/>
                  <a:pt x="1143268" y="940642"/>
                </a:cubicBezTo>
                <a:cubicBezTo>
                  <a:pt x="1146245" y="941795"/>
                  <a:pt x="1148924" y="943116"/>
                  <a:pt x="1151305" y="944604"/>
                </a:cubicBezTo>
                <a:cubicBezTo>
                  <a:pt x="1153686" y="946093"/>
                  <a:pt x="1155602" y="947804"/>
                  <a:pt x="1157053" y="949739"/>
                </a:cubicBezTo>
                <a:cubicBezTo>
                  <a:pt x="1158504" y="951674"/>
                  <a:pt x="1159230" y="954055"/>
                  <a:pt x="1159230" y="956883"/>
                </a:cubicBezTo>
                <a:cubicBezTo>
                  <a:pt x="1159230" y="959636"/>
                  <a:pt x="1158728" y="962017"/>
                  <a:pt x="1157723" y="964026"/>
                </a:cubicBezTo>
                <a:cubicBezTo>
                  <a:pt x="1156718" y="966036"/>
                  <a:pt x="1155286" y="967691"/>
                  <a:pt x="1153426" y="968993"/>
                </a:cubicBezTo>
                <a:cubicBezTo>
                  <a:pt x="1151565" y="970296"/>
                  <a:pt x="1149370" y="971282"/>
                  <a:pt x="1146840" y="971951"/>
                </a:cubicBezTo>
                <a:cubicBezTo>
                  <a:pt x="1144310" y="972621"/>
                  <a:pt x="1141482" y="972956"/>
                  <a:pt x="1138357" y="972956"/>
                </a:cubicBezTo>
                <a:cubicBezTo>
                  <a:pt x="1134190" y="972956"/>
                  <a:pt x="1130506" y="972454"/>
                  <a:pt x="1127306" y="971449"/>
                </a:cubicBezTo>
                <a:cubicBezTo>
                  <a:pt x="1124106" y="970445"/>
                  <a:pt x="1121335" y="969347"/>
                  <a:pt x="1118991" y="968156"/>
                </a:cubicBezTo>
                <a:cubicBezTo>
                  <a:pt x="1116646" y="966966"/>
                  <a:pt x="1114674" y="965868"/>
                  <a:pt x="1113075" y="964864"/>
                </a:cubicBezTo>
                <a:cubicBezTo>
                  <a:pt x="1111475" y="963859"/>
                  <a:pt x="1110265" y="963357"/>
                  <a:pt x="1109447" y="963357"/>
                </a:cubicBezTo>
                <a:cubicBezTo>
                  <a:pt x="1108926" y="963357"/>
                  <a:pt x="1108461" y="963487"/>
                  <a:pt x="1108052" y="963747"/>
                </a:cubicBezTo>
                <a:cubicBezTo>
                  <a:pt x="1107642" y="964008"/>
                  <a:pt x="1107326" y="964436"/>
                  <a:pt x="1107103" y="965031"/>
                </a:cubicBezTo>
                <a:cubicBezTo>
                  <a:pt x="1106880" y="965626"/>
                  <a:pt x="1106694" y="966408"/>
                  <a:pt x="1106545" y="967375"/>
                </a:cubicBezTo>
                <a:cubicBezTo>
                  <a:pt x="1106396" y="968342"/>
                  <a:pt x="1106322" y="969533"/>
                  <a:pt x="1106322" y="970947"/>
                </a:cubicBezTo>
                <a:cubicBezTo>
                  <a:pt x="1106322" y="973254"/>
                  <a:pt x="1106508" y="975077"/>
                  <a:pt x="1106880" y="976416"/>
                </a:cubicBezTo>
                <a:cubicBezTo>
                  <a:pt x="1107252" y="977756"/>
                  <a:pt x="1107847" y="978798"/>
                  <a:pt x="1108666" y="979542"/>
                </a:cubicBezTo>
                <a:cubicBezTo>
                  <a:pt x="1109484" y="980286"/>
                  <a:pt x="1110786" y="981123"/>
                  <a:pt x="1112572" y="982053"/>
                </a:cubicBezTo>
                <a:cubicBezTo>
                  <a:pt x="1114358" y="982983"/>
                  <a:pt x="1116535" y="983876"/>
                  <a:pt x="1119102" y="984732"/>
                </a:cubicBezTo>
                <a:cubicBezTo>
                  <a:pt x="1121669" y="985588"/>
                  <a:pt x="1124572" y="986295"/>
                  <a:pt x="1127809" y="986853"/>
                </a:cubicBezTo>
                <a:cubicBezTo>
                  <a:pt x="1131046" y="987411"/>
                  <a:pt x="1134450" y="987690"/>
                  <a:pt x="1138022" y="987690"/>
                </a:cubicBezTo>
                <a:cubicBezTo>
                  <a:pt x="1143826" y="987690"/>
                  <a:pt x="1149147" y="986983"/>
                  <a:pt x="1153984" y="985569"/>
                </a:cubicBezTo>
                <a:cubicBezTo>
                  <a:pt x="1158821" y="984155"/>
                  <a:pt x="1162988" y="982072"/>
                  <a:pt x="1166485" y="979318"/>
                </a:cubicBezTo>
                <a:cubicBezTo>
                  <a:pt x="1169983" y="976565"/>
                  <a:pt x="1172680" y="973179"/>
                  <a:pt x="1174578" y="969161"/>
                </a:cubicBezTo>
                <a:cubicBezTo>
                  <a:pt x="1176475" y="965143"/>
                  <a:pt x="1177424" y="960566"/>
                  <a:pt x="1177424" y="955432"/>
                </a:cubicBezTo>
                <a:cubicBezTo>
                  <a:pt x="1177424" y="951116"/>
                  <a:pt x="1176699" y="947395"/>
                  <a:pt x="1175248" y="944269"/>
                </a:cubicBezTo>
                <a:cubicBezTo>
                  <a:pt x="1173796" y="941144"/>
                  <a:pt x="1171880" y="938465"/>
                  <a:pt x="1169499" y="936233"/>
                </a:cubicBezTo>
                <a:cubicBezTo>
                  <a:pt x="1167118" y="934000"/>
                  <a:pt x="1164383" y="932103"/>
                  <a:pt x="1161295" y="930540"/>
                </a:cubicBezTo>
                <a:cubicBezTo>
                  <a:pt x="1158207" y="928977"/>
                  <a:pt x="1155081" y="927563"/>
                  <a:pt x="1151919" y="926298"/>
                </a:cubicBezTo>
                <a:cubicBezTo>
                  <a:pt x="1148756" y="925033"/>
                  <a:pt x="1145649" y="923806"/>
                  <a:pt x="1142598" y="922615"/>
                </a:cubicBezTo>
                <a:cubicBezTo>
                  <a:pt x="1139547" y="921424"/>
                  <a:pt x="1136831" y="920085"/>
                  <a:pt x="1134450" y="918597"/>
                </a:cubicBezTo>
                <a:cubicBezTo>
                  <a:pt x="1132069" y="917108"/>
                  <a:pt x="1130134" y="915378"/>
                  <a:pt x="1128646" y="913406"/>
                </a:cubicBezTo>
                <a:cubicBezTo>
                  <a:pt x="1127157" y="911434"/>
                  <a:pt x="1126413" y="908997"/>
                  <a:pt x="1126413" y="906095"/>
                </a:cubicBezTo>
                <a:cubicBezTo>
                  <a:pt x="1126413" y="904011"/>
                  <a:pt x="1126804" y="902077"/>
                  <a:pt x="1127585" y="900291"/>
                </a:cubicBezTo>
                <a:cubicBezTo>
                  <a:pt x="1128367" y="898505"/>
                  <a:pt x="1129520" y="896961"/>
                  <a:pt x="1131046" y="895658"/>
                </a:cubicBezTo>
                <a:cubicBezTo>
                  <a:pt x="1132571" y="894356"/>
                  <a:pt x="1134524" y="893352"/>
                  <a:pt x="1136906" y="892645"/>
                </a:cubicBezTo>
                <a:cubicBezTo>
                  <a:pt x="1139287" y="891938"/>
                  <a:pt x="1142040" y="891584"/>
                  <a:pt x="1145166" y="891584"/>
                </a:cubicBezTo>
                <a:cubicBezTo>
                  <a:pt x="1148663" y="891584"/>
                  <a:pt x="1151770" y="891994"/>
                  <a:pt x="1154486" y="892812"/>
                </a:cubicBezTo>
                <a:cubicBezTo>
                  <a:pt x="1157202" y="893631"/>
                  <a:pt x="1159565" y="894505"/>
                  <a:pt x="1161574" y="895435"/>
                </a:cubicBezTo>
                <a:cubicBezTo>
                  <a:pt x="1163583" y="896365"/>
                  <a:pt x="1165220" y="897240"/>
                  <a:pt x="1166485" y="898058"/>
                </a:cubicBezTo>
                <a:cubicBezTo>
                  <a:pt x="1167750" y="898877"/>
                  <a:pt x="1168718" y="899286"/>
                  <a:pt x="1169387" y="899286"/>
                </a:cubicBezTo>
                <a:cubicBezTo>
                  <a:pt x="1169834" y="899286"/>
                  <a:pt x="1170243" y="899156"/>
                  <a:pt x="1170615" y="898895"/>
                </a:cubicBezTo>
                <a:cubicBezTo>
                  <a:pt x="1170987" y="898635"/>
                  <a:pt x="1171304" y="898207"/>
                  <a:pt x="1171564" y="897612"/>
                </a:cubicBezTo>
                <a:cubicBezTo>
                  <a:pt x="1171824" y="897016"/>
                  <a:pt x="1172010" y="896254"/>
                  <a:pt x="1172122" y="895324"/>
                </a:cubicBezTo>
                <a:cubicBezTo>
                  <a:pt x="1172234" y="894393"/>
                  <a:pt x="1172290" y="893296"/>
                  <a:pt x="1172290" y="892031"/>
                </a:cubicBezTo>
                <a:cubicBezTo>
                  <a:pt x="1172290" y="890840"/>
                  <a:pt x="1172234" y="889836"/>
                  <a:pt x="1172122" y="889017"/>
                </a:cubicBezTo>
                <a:cubicBezTo>
                  <a:pt x="1172010" y="888198"/>
                  <a:pt x="1171899" y="887510"/>
                  <a:pt x="1171787" y="886952"/>
                </a:cubicBezTo>
                <a:cubicBezTo>
                  <a:pt x="1171676" y="886394"/>
                  <a:pt x="1171490" y="885892"/>
                  <a:pt x="1171229" y="885445"/>
                </a:cubicBezTo>
                <a:cubicBezTo>
                  <a:pt x="1170969" y="884999"/>
                  <a:pt x="1170448" y="884478"/>
                  <a:pt x="1169666" y="883882"/>
                </a:cubicBezTo>
                <a:cubicBezTo>
                  <a:pt x="1168885" y="883287"/>
                  <a:pt x="1167732" y="882599"/>
                  <a:pt x="1166206" y="881817"/>
                </a:cubicBezTo>
                <a:cubicBezTo>
                  <a:pt x="1164681" y="881036"/>
                  <a:pt x="1162839" y="880311"/>
                  <a:pt x="1160681" y="879641"/>
                </a:cubicBezTo>
                <a:cubicBezTo>
                  <a:pt x="1158523" y="878971"/>
                  <a:pt x="1156104" y="878413"/>
                  <a:pt x="1153426" y="877966"/>
                </a:cubicBezTo>
                <a:cubicBezTo>
                  <a:pt x="1150747" y="877520"/>
                  <a:pt x="1148068" y="877297"/>
                  <a:pt x="1145389" y="877297"/>
                </a:cubicBezTo>
                <a:close/>
                <a:moveTo>
                  <a:pt x="697714" y="877297"/>
                </a:moveTo>
                <a:cubicBezTo>
                  <a:pt x="691612" y="877297"/>
                  <a:pt x="686273" y="878115"/>
                  <a:pt x="681696" y="879752"/>
                </a:cubicBezTo>
                <a:cubicBezTo>
                  <a:pt x="677120" y="881390"/>
                  <a:pt x="673306" y="883566"/>
                  <a:pt x="670255" y="886282"/>
                </a:cubicBezTo>
                <a:cubicBezTo>
                  <a:pt x="667204" y="888998"/>
                  <a:pt x="664916" y="892161"/>
                  <a:pt x="663390" y="895770"/>
                </a:cubicBezTo>
                <a:cubicBezTo>
                  <a:pt x="661865" y="899379"/>
                  <a:pt x="661102" y="903156"/>
                  <a:pt x="661102" y="907100"/>
                </a:cubicBezTo>
                <a:cubicBezTo>
                  <a:pt x="661102" y="911564"/>
                  <a:pt x="661828" y="915397"/>
                  <a:pt x="663279" y="918597"/>
                </a:cubicBezTo>
                <a:cubicBezTo>
                  <a:pt x="664730" y="921796"/>
                  <a:pt x="666646" y="924550"/>
                  <a:pt x="669027" y="926857"/>
                </a:cubicBezTo>
                <a:cubicBezTo>
                  <a:pt x="671409" y="929163"/>
                  <a:pt x="674106" y="931117"/>
                  <a:pt x="677120" y="932717"/>
                </a:cubicBezTo>
                <a:cubicBezTo>
                  <a:pt x="680134" y="934317"/>
                  <a:pt x="683222" y="935749"/>
                  <a:pt x="686384" y="937014"/>
                </a:cubicBezTo>
                <a:cubicBezTo>
                  <a:pt x="689547" y="938279"/>
                  <a:pt x="692617" y="939488"/>
                  <a:pt x="695593" y="940642"/>
                </a:cubicBezTo>
                <a:cubicBezTo>
                  <a:pt x="698570" y="941795"/>
                  <a:pt x="701249" y="943116"/>
                  <a:pt x="703630" y="944604"/>
                </a:cubicBezTo>
                <a:cubicBezTo>
                  <a:pt x="706011" y="946093"/>
                  <a:pt x="707927" y="947804"/>
                  <a:pt x="709378" y="949739"/>
                </a:cubicBezTo>
                <a:cubicBezTo>
                  <a:pt x="710829" y="951674"/>
                  <a:pt x="711555" y="954055"/>
                  <a:pt x="711555" y="956883"/>
                </a:cubicBezTo>
                <a:cubicBezTo>
                  <a:pt x="711555" y="959636"/>
                  <a:pt x="711053" y="962017"/>
                  <a:pt x="710048" y="964026"/>
                </a:cubicBezTo>
                <a:cubicBezTo>
                  <a:pt x="709043" y="966036"/>
                  <a:pt x="707611" y="967691"/>
                  <a:pt x="705751" y="968993"/>
                </a:cubicBezTo>
                <a:cubicBezTo>
                  <a:pt x="703890" y="970296"/>
                  <a:pt x="701695" y="971282"/>
                  <a:pt x="699165" y="971951"/>
                </a:cubicBezTo>
                <a:cubicBezTo>
                  <a:pt x="696635" y="972621"/>
                  <a:pt x="693807" y="972956"/>
                  <a:pt x="690682" y="972956"/>
                </a:cubicBezTo>
                <a:cubicBezTo>
                  <a:pt x="686515" y="972956"/>
                  <a:pt x="682831" y="972454"/>
                  <a:pt x="679631" y="971449"/>
                </a:cubicBezTo>
                <a:cubicBezTo>
                  <a:pt x="676431" y="970445"/>
                  <a:pt x="673660" y="969347"/>
                  <a:pt x="671316" y="968156"/>
                </a:cubicBezTo>
                <a:cubicBezTo>
                  <a:pt x="668972" y="966966"/>
                  <a:pt x="666999" y="965868"/>
                  <a:pt x="665400" y="964864"/>
                </a:cubicBezTo>
                <a:cubicBezTo>
                  <a:pt x="663800" y="963859"/>
                  <a:pt x="662590" y="963357"/>
                  <a:pt x="661772" y="963357"/>
                </a:cubicBezTo>
                <a:cubicBezTo>
                  <a:pt x="661251" y="963357"/>
                  <a:pt x="660786" y="963487"/>
                  <a:pt x="660377" y="963747"/>
                </a:cubicBezTo>
                <a:cubicBezTo>
                  <a:pt x="659967" y="964008"/>
                  <a:pt x="659651" y="964436"/>
                  <a:pt x="659428" y="965031"/>
                </a:cubicBezTo>
                <a:cubicBezTo>
                  <a:pt x="659205" y="965626"/>
                  <a:pt x="659019" y="966408"/>
                  <a:pt x="658870" y="967375"/>
                </a:cubicBezTo>
                <a:cubicBezTo>
                  <a:pt x="658721" y="968342"/>
                  <a:pt x="658647" y="969533"/>
                  <a:pt x="658647" y="970947"/>
                </a:cubicBezTo>
                <a:cubicBezTo>
                  <a:pt x="658647" y="973254"/>
                  <a:pt x="658833" y="975077"/>
                  <a:pt x="659205" y="976416"/>
                </a:cubicBezTo>
                <a:cubicBezTo>
                  <a:pt x="659577" y="977756"/>
                  <a:pt x="660172" y="978798"/>
                  <a:pt x="660991" y="979542"/>
                </a:cubicBezTo>
                <a:cubicBezTo>
                  <a:pt x="661809" y="980286"/>
                  <a:pt x="663111" y="981123"/>
                  <a:pt x="664897" y="982053"/>
                </a:cubicBezTo>
                <a:cubicBezTo>
                  <a:pt x="666683" y="982983"/>
                  <a:pt x="668860" y="983876"/>
                  <a:pt x="671427" y="984732"/>
                </a:cubicBezTo>
                <a:cubicBezTo>
                  <a:pt x="673994" y="985588"/>
                  <a:pt x="676897" y="986295"/>
                  <a:pt x="680134" y="986853"/>
                </a:cubicBezTo>
                <a:cubicBezTo>
                  <a:pt x="683371" y="987411"/>
                  <a:pt x="686775" y="987690"/>
                  <a:pt x="690347" y="987690"/>
                </a:cubicBezTo>
                <a:cubicBezTo>
                  <a:pt x="696151" y="987690"/>
                  <a:pt x="701472" y="986983"/>
                  <a:pt x="706309" y="985569"/>
                </a:cubicBezTo>
                <a:cubicBezTo>
                  <a:pt x="711146" y="984155"/>
                  <a:pt x="715313" y="982072"/>
                  <a:pt x="718810" y="979318"/>
                </a:cubicBezTo>
                <a:cubicBezTo>
                  <a:pt x="722308" y="976565"/>
                  <a:pt x="725005" y="973179"/>
                  <a:pt x="726903" y="969161"/>
                </a:cubicBezTo>
                <a:cubicBezTo>
                  <a:pt x="728800" y="965143"/>
                  <a:pt x="729749" y="960566"/>
                  <a:pt x="729749" y="955432"/>
                </a:cubicBezTo>
                <a:cubicBezTo>
                  <a:pt x="729749" y="951116"/>
                  <a:pt x="729024" y="947395"/>
                  <a:pt x="727573" y="944269"/>
                </a:cubicBezTo>
                <a:cubicBezTo>
                  <a:pt x="726121" y="941144"/>
                  <a:pt x="724205" y="938465"/>
                  <a:pt x="721824" y="936233"/>
                </a:cubicBezTo>
                <a:cubicBezTo>
                  <a:pt x="719443" y="934000"/>
                  <a:pt x="716708" y="932103"/>
                  <a:pt x="713620" y="930540"/>
                </a:cubicBezTo>
                <a:cubicBezTo>
                  <a:pt x="710532" y="928977"/>
                  <a:pt x="707406" y="927563"/>
                  <a:pt x="704244" y="926298"/>
                </a:cubicBezTo>
                <a:cubicBezTo>
                  <a:pt x="701081" y="925033"/>
                  <a:pt x="697974" y="923806"/>
                  <a:pt x="694923" y="922615"/>
                </a:cubicBezTo>
                <a:cubicBezTo>
                  <a:pt x="691872" y="921424"/>
                  <a:pt x="689156" y="920085"/>
                  <a:pt x="686775" y="918597"/>
                </a:cubicBezTo>
                <a:cubicBezTo>
                  <a:pt x="684394" y="917108"/>
                  <a:pt x="682459" y="915378"/>
                  <a:pt x="680971" y="913406"/>
                </a:cubicBezTo>
                <a:cubicBezTo>
                  <a:pt x="679482" y="911434"/>
                  <a:pt x="678738" y="908997"/>
                  <a:pt x="678738" y="906095"/>
                </a:cubicBezTo>
                <a:cubicBezTo>
                  <a:pt x="678738" y="904011"/>
                  <a:pt x="679129" y="902077"/>
                  <a:pt x="679910" y="900291"/>
                </a:cubicBezTo>
                <a:cubicBezTo>
                  <a:pt x="680692" y="898505"/>
                  <a:pt x="681845" y="896961"/>
                  <a:pt x="683371" y="895658"/>
                </a:cubicBezTo>
                <a:cubicBezTo>
                  <a:pt x="684896" y="894356"/>
                  <a:pt x="686849" y="893352"/>
                  <a:pt x="689231" y="892645"/>
                </a:cubicBezTo>
                <a:cubicBezTo>
                  <a:pt x="691612" y="891938"/>
                  <a:pt x="694365" y="891584"/>
                  <a:pt x="697491" y="891584"/>
                </a:cubicBezTo>
                <a:cubicBezTo>
                  <a:pt x="700988" y="891584"/>
                  <a:pt x="704095" y="891994"/>
                  <a:pt x="706811" y="892812"/>
                </a:cubicBezTo>
                <a:cubicBezTo>
                  <a:pt x="709527" y="893631"/>
                  <a:pt x="711890" y="894505"/>
                  <a:pt x="713899" y="895435"/>
                </a:cubicBezTo>
                <a:cubicBezTo>
                  <a:pt x="715908" y="896365"/>
                  <a:pt x="717545" y="897240"/>
                  <a:pt x="718810" y="898058"/>
                </a:cubicBezTo>
                <a:cubicBezTo>
                  <a:pt x="720075" y="898877"/>
                  <a:pt x="721043" y="899286"/>
                  <a:pt x="721712" y="899286"/>
                </a:cubicBezTo>
                <a:cubicBezTo>
                  <a:pt x="722159" y="899286"/>
                  <a:pt x="722568" y="899156"/>
                  <a:pt x="722940" y="898895"/>
                </a:cubicBezTo>
                <a:cubicBezTo>
                  <a:pt x="723312" y="898635"/>
                  <a:pt x="723629" y="898207"/>
                  <a:pt x="723889" y="897612"/>
                </a:cubicBezTo>
                <a:cubicBezTo>
                  <a:pt x="724149" y="897016"/>
                  <a:pt x="724336" y="896254"/>
                  <a:pt x="724447" y="895324"/>
                </a:cubicBezTo>
                <a:cubicBezTo>
                  <a:pt x="724559" y="894393"/>
                  <a:pt x="724615" y="893296"/>
                  <a:pt x="724615" y="892031"/>
                </a:cubicBezTo>
                <a:cubicBezTo>
                  <a:pt x="724615" y="890840"/>
                  <a:pt x="724559" y="889836"/>
                  <a:pt x="724447" y="889017"/>
                </a:cubicBezTo>
                <a:cubicBezTo>
                  <a:pt x="724336" y="888198"/>
                  <a:pt x="724224" y="887510"/>
                  <a:pt x="724112" y="886952"/>
                </a:cubicBezTo>
                <a:cubicBezTo>
                  <a:pt x="724001" y="886394"/>
                  <a:pt x="723815" y="885892"/>
                  <a:pt x="723554" y="885445"/>
                </a:cubicBezTo>
                <a:cubicBezTo>
                  <a:pt x="723294" y="884999"/>
                  <a:pt x="722773" y="884478"/>
                  <a:pt x="721991" y="883882"/>
                </a:cubicBezTo>
                <a:cubicBezTo>
                  <a:pt x="721210" y="883287"/>
                  <a:pt x="720057" y="882599"/>
                  <a:pt x="718531" y="881817"/>
                </a:cubicBezTo>
                <a:cubicBezTo>
                  <a:pt x="717006" y="881036"/>
                  <a:pt x="715164" y="880311"/>
                  <a:pt x="713006" y="879641"/>
                </a:cubicBezTo>
                <a:cubicBezTo>
                  <a:pt x="710848" y="878971"/>
                  <a:pt x="708430" y="878413"/>
                  <a:pt x="705751" y="877966"/>
                </a:cubicBezTo>
                <a:cubicBezTo>
                  <a:pt x="703072" y="877520"/>
                  <a:pt x="700393" y="877297"/>
                  <a:pt x="697714" y="877297"/>
                </a:cubicBezTo>
                <a:close/>
                <a:moveTo>
                  <a:pt x="593423" y="877297"/>
                </a:moveTo>
                <a:cubicBezTo>
                  <a:pt x="587693" y="877297"/>
                  <a:pt x="582019" y="878766"/>
                  <a:pt x="576400" y="881706"/>
                </a:cubicBezTo>
                <a:cubicBezTo>
                  <a:pt x="570782" y="884645"/>
                  <a:pt x="565145" y="889277"/>
                  <a:pt x="559490" y="895603"/>
                </a:cubicBezTo>
                <a:lnTo>
                  <a:pt x="559490" y="882320"/>
                </a:lnTo>
                <a:cubicBezTo>
                  <a:pt x="559490" y="881724"/>
                  <a:pt x="559360" y="881222"/>
                  <a:pt x="559099" y="880813"/>
                </a:cubicBezTo>
                <a:cubicBezTo>
                  <a:pt x="558839" y="880404"/>
                  <a:pt x="558411" y="880031"/>
                  <a:pt x="557816" y="879697"/>
                </a:cubicBezTo>
                <a:cubicBezTo>
                  <a:pt x="557220" y="879362"/>
                  <a:pt x="556383" y="879139"/>
                  <a:pt x="555304" y="879027"/>
                </a:cubicBezTo>
                <a:cubicBezTo>
                  <a:pt x="554225" y="878915"/>
                  <a:pt x="552867" y="878859"/>
                  <a:pt x="551230" y="878859"/>
                </a:cubicBezTo>
                <a:cubicBezTo>
                  <a:pt x="549518" y="878859"/>
                  <a:pt x="548142" y="878915"/>
                  <a:pt x="547100" y="879027"/>
                </a:cubicBezTo>
                <a:cubicBezTo>
                  <a:pt x="546058" y="879139"/>
                  <a:pt x="545202" y="879362"/>
                  <a:pt x="544533" y="879697"/>
                </a:cubicBezTo>
                <a:cubicBezTo>
                  <a:pt x="543863" y="880031"/>
                  <a:pt x="543416" y="880404"/>
                  <a:pt x="543193" y="880813"/>
                </a:cubicBezTo>
                <a:cubicBezTo>
                  <a:pt x="542970" y="881222"/>
                  <a:pt x="542858" y="881724"/>
                  <a:pt x="542858" y="882320"/>
                </a:cubicBezTo>
                <a:lnTo>
                  <a:pt x="542858" y="982779"/>
                </a:lnTo>
                <a:cubicBezTo>
                  <a:pt x="542858" y="983374"/>
                  <a:pt x="542989" y="983876"/>
                  <a:pt x="543249" y="984286"/>
                </a:cubicBezTo>
                <a:cubicBezTo>
                  <a:pt x="543509" y="984695"/>
                  <a:pt x="543993" y="985048"/>
                  <a:pt x="544700" y="985346"/>
                </a:cubicBezTo>
                <a:cubicBezTo>
                  <a:pt x="545407" y="985644"/>
                  <a:pt x="546356" y="985867"/>
                  <a:pt x="547546" y="986016"/>
                </a:cubicBezTo>
                <a:cubicBezTo>
                  <a:pt x="548737" y="986165"/>
                  <a:pt x="550225" y="986239"/>
                  <a:pt x="552011" y="986239"/>
                </a:cubicBezTo>
                <a:cubicBezTo>
                  <a:pt x="553872" y="986239"/>
                  <a:pt x="555397" y="986165"/>
                  <a:pt x="556588" y="986016"/>
                </a:cubicBezTo>
                <a:cubicBezTo>
                  <a:pt x="557778" y="985867"/>
                  <a:pt x="558708" y="985644"/>
                  <a:pt x="559378" y="985346"/>
                </a:cubicBezTo>
                <a:cubicBezTo>
                  <a:pt x="560048" y="985048"/>
                  <a:pt x="560532" y="984695"/>
                  <a:pt x="560829" y="984286"/>
                </a:cubicBezTo>
                <a:cubicBezTo>
                  <a:pt x="561127" y="983876"/>
                  <a:pt x="561276" y="983374"/>
                  <a:pt x="561276" y="982779"/>
                </a:cubicBezTo>
                <a:lnTo>
                  <a:pt x="561276" y="912569"/>
                </a:lnTo>
                <a:cubicBezTo>
                  <a:pt x="566336" y="906244"/>
                  <a:pt x="571173" y="901444"/>
                  <a:pt x="575787" y="898170"/>
                </a:cubicBezTo>
                <a:cubicBezTo>
                  <a:pt x="580400" y="894896"/>
                  <a:pt x="585014" y="893259"/>
                  <a:pt x="589628" y="893259"/>
                </a:cubicBezTo>
                <a:cubicBezTo>
                  <a:pt x="593199" y="893259"/>
                  <a:pt x="596343" y="893928"/>
                  <a:pt x="599059" y="895268"/>
                </a:cubicBezTo>
                <a:cubicBezTo>
                  <a:pt x="601776" y="896607"/>
                  <a:pt x="603989" y="898542"/>
                  <a:pt x="605701" y="901072"/>
                </a:cubicBezTo>
                <a:cubicBezTo>
                  <a:pt x="607412" y="903602"/>
                  <a:pt x="608715" y="906616"/>
                  <a:pt x="609608" y="910113"/>
                </a:cubicBezTo>
                <a:cubicBezTo>
                  <a:pt x="610501" y="913611"/>
                  <a:pt x="610947" y="918225"/>
                  <a:pt x="610947" y="923954"/>
                </a:cubicBezTo>
                <a:lnTo>
                  <a:pt x="610947" y="982779"/>
                </a:lnTo>
                <a:cubicBezTo>
                  <a:pt x="610947" y="983374"/>
                  <a:pt x="611096" y="983876"/>
                  <a:pt x="611394" y="984286"/>
                </a:cubicBezTo>
                <a:cubicBezTo>
                  <a:pt x="611691" y="984695"/>
                  <a:pt x="612175" y="985048"/>
                  <a:pt x="612845" y="985346"/>
                </a:cubicBezTo>
                <a:cubicBezTo>
                  <a:pt x="613514" y="985644"/>
                  <a:pt x="614445" y="985867"/>
                  <a:pt x="615635" y="986016"/>
                </a:cubicBezTo>
                <a:cubicBezTo>
                  <a:pt x="616826" y="986165"/>
                  <a:pt x="618351" y="986239"/>
                  <a:pt x="620212" y="986239"/>
                </a:cubicBezTo>
                <a:cubicBezTo>
                  <a:pt x="621998" y="986239"/>
                  <a:pt x="623486" y="986165"/>
                  <a:pt x="624677" y="986016"/>
                </a:cubicBezTo>
                <a:cubicBezTo>
                  <a:pt x="625867" y="985867"/>
                  <a:pt x="626797" y="985644"/>
                  <a:pt x="627467" y="985346"/>
                </a:cubicBezTo>
                <a:cubicBezTo>
                  <a:pt x="628137" y="985048"/>
                  <a:pt x="628620" y="984695"/>
                  <a:pt x="628918" y="984286"/>
                </a:cubicBezTo>
                <a:cubicBezTo>
                  <a:pt x="629216" y="983876"/>
                  <a:pt x="629365" y="983374"/>
                  <a:pt x="629365" y="982779"/>
                </a:cubicBezTo>
                <a:lnTo>
                  <a:pt x="629365" y="921499"/>
                </a:lnTo>
                <a:cubicBezTo>
                  <a:pt x="629365" y="914355"/>
                  <a:pt x="628751" y="908234"/>
                  <a:pt x="627523" y="903137"/>
                </a:cubicBezTo>
                <a:cubicBezTo>
                  <a:pt x="626295" y="898040"/>
                  <a:pt x="624267" y="893593"/>
                  <a:pt x="621440" y="889798"/>
                </a:cubicBezTo>
                <a:cubicBezTo>
                  <a:pt x="618612" y="886003"/>
                  <a:pt x="614910" y="882971"/>
                  <a:pt x="610333" y="880701"/>
                </a:cubicBezTo>
                <a:cubicBezTo>
                  <a:pt x="605757" y="878432"/>
                  <a:pt x="600120" y="877297"/>
                  <a:pt x="593423" y="877297"/>
                </a:cubicBezTo>
                <a:close/>
                <a:moveTo>
                  <a:pt x="1051664" y="851959"/>
                </a:moveTo>
                <a:cubicBezTo>
                  <a:pt x="1049878" y="851959"/>
                  <a:pt x="1048390" y="852033"/>
                  <a:pt x="1047200" y="852182"/>
                </a:cubicBezTo>
                <a:cubicBezTo>
                  <a:pt x="1046009" y="852331"/>
                  <a:pt x="1045060" y="852573"/>
                  <a:pt x="1044353" y="852908"/>
                </a:cubicBezTo>
                <a:cubicBezTo>
                  <a:pt x="1043646" y="853242"/>
                  <a:pt x="1043163" y="853633"/>
                  <a:pt x="1042902" y="854080"/>
                </a:cubicBezTo>
                <a:cubicBezTo>
                  <a:pt x="1042642" y="854526"/>
                  <a:pt x="1042511" y="855010"/>
                  <a:pt x="1042511" y="855531"/>
                </a:cubicBezTo>
                <a:lnTo>
                  <a:pt x="1042511" y="879418"/>
                </a:lnTo>
                <a:lnTo>
                  <a:pt x="1028559" y="879418"/>
                </a:lnTo>
                <a:cubicBezTo>
                  <a:pt x="1027964" y="879418"/>
                  <a:pt x="1027424" y="879548"/>
                  <a:pt x="1026940" y="879808"/>
                </a:cubicBezTo>
                <a:cubicBezTo>
                  <a:pt x="1026457" y="880069"/>
                  <a:pt x="1026066" y="880515"/>
                  <a:pt x="1025768" y="881148"/>
                </a:cubicBezTo>
                <a:cubicBezTo>
                  <a:pt x="1025471" y="881780"/>
                  <a:pt x="1025229" y="882580"/>
                  <a:pt x="1025043" y="883548"/>
                </a:cubicBezTo>
                <a:cubicBezTo>
                  <a:pt x="1024857" y="884515"/>
                  <a:pt x="1024764" y="885706"/>
                  <a:pt x="1024764" y="887119"/>
                </a:cubicBezTo>
                <a:cubicBezTo>
                  <a:pt x="1024764" y="889798"/>
                  <a:pt x="1025099" y="891733"/>
                  <a:pt x="1025768" y="892924"/>
                </a:cubicBezTo>
                <a:cubicBezTo>
                  <a:pt x="1026438" y="894114"/>
                  <a:pt x="1027331" y="894710"/>
                  <a:pt x="1028447" y="894710"/>
                </a:cubicBezTo>
                <a:lnTo>
                  <a:pt x="1042511" y="894710"/>
                </a:lnTo>
                <a:lnTo>
                  <a:pt x="1042511" y="953422"/>
                </a:lnTo>
                <a:cubicBezTo>
                  <a:pt x="1042511" y="959227"/>
                  <a:pt x="1043051" y="964268"/>
                  <a:pt x="1044130" y="968547"/>
                </a:cubicBezTo>
                <a:cubicBezTo>
                  <a:pt x="1045209" y="972826"/>
                  <a:pt x="1046939" y="976360"/>
                  <a:pt x="1049320" y="979151"/>
                </a:cubicBezTo>
                <a:cubicBezTo>
                  <a:pt x="1051702" y="981942"/>
                  <a:pt x="1054753" y="984025"/>
                  <a:pt x="1058473" y="985402"/>
                </a:cubicBezTo>
                <a:cubicBezTo>
                  <a:pt x="1062194" y="986778"/>
                  <a:pt x="1066659" y="987467"/>
                  <a:pt x="1071868" y="987467"/>
                </a:cubicBezTo>
                <a:cubicBezTo>
                  <a:pt x="1073579" y="987467"/>
                  <a:pt x="1075291" y="987355"/>
                  <a:pt x="1077002" y="987132"/>
                </a:cubicBezTo>
                <a:cubicBezTo>
                  <a:pt x="1078714" y="986909"/>
                  <a:pt x="1080332" y="986630"/>
                  <a:pt x="1081858" y="986295"/>
                </a:cubicBezTo>
                <a:cubicBezTo>
                  <a:pt x="1083383" y="985960"/>
                  <a:pt x="1084741" y="985532"/>
                  <a:pt x="1085932" y="985011"/>
                </a:cubicBezTo>
                <a:cubicBezTo>
                  <a:pt x="1087123" y="984490"/>
                  <a:pt x="1088016" y="983932"/>
                  <a:pt x="1088611" y="983337"/>
                </a:cubicBezTo>
                <a:cubicBezTo>
                  <a:pt x="1089206" y="982741"/>
                  <a:pt x="1089653" y="981811"/>
                  <a:pt x="1089950" y="980546"/>
                </a:cubicBezTo>
                <a:cubicBezTo>
                  <a:pt x="1090248" y="979281"/>
                  <a:pt x="1090397" y="977570"/>
                  <a:pt x="1090397" y="975412"/>
                </a:cubicBezTo>
                <a:cubicBezTo>
                  <a:pt x="1090397" y="974072"/>
                  <a:pt x="1090322" y="972956"/>
                  <a:pt x="1090174" y="972063"/>
                </a:cubicBezTo>
                <a:cubicBezTo>
                  <a:pt x="1090025" y="971170"/>
                  <a:pt x="1089857" y="970463"/>
                  <a:pt x="1089671" y="969942"/>
                </a:cubicBezTo>
                <a:cubicBezTo>
                  <a:pt x="1089485" y="969421"/>
                  <a:pt x="1089225" y="969068"/>
                  <a:pt x="1088890" y="968882"/>
                </a:cubicBezTo>
                <a:cubicBezTo>
                  <a:pt x="1088555" y="968696"/>
                  <a:pt x="1088202" y="968603"/>
                  <a:pt x="1087830" y="968603"/>
                </a:cubicBezTo>
                <a:cubicBezTo>
                  <a:pt x="1087234" y="968603"/>
                  <a:pt x="1086565" y="968770"/>
                  <a:pt x="1085820" y="969105"/>
                </a:cubicBezTo>
                <a:cubicBezTo>
                  <a:pt x="1085076" y="969440"/>
                  <a:pt x="1084183" y="969793"/>
                  <a:pt x="1083142" y="970166"/>
                </a:cubicBezTo>
                <a:cubicBezTo>
                  <a:pt x="1082100" y="970538"/>
                  <a:pt x="1080909" y="970891"/>
                  <a:pt x="1079570" y="971226"/>
                </a:cubicBezTo>
                <a:cubicBezTo>
                  <a:pt x="1078230" y="971561"/>
                  <a:pt x="1076705" y="971728"/>
                  <a:pt x="1074993" y="971728"/>
                </a:cubicBezTo>
                <a:cubicBezTo>
                  <a:pt x="1069710" y="971728"/>
                  <a:pt x="1066045" y="969961"/>
                  <a:pt x="1063999" y="966426"/>
                </a:cubicBezTo>
                <a:cubicBezTo>
                  <a:pt x="1061952" y="962892"/>
                  <a:pt x="1060929" y="957664"/>
                  <a:pt x="1060929" y="950743"/>
                </a:cubicBezTo>
                <a:lnTo>
                  <a:pt x="1060929" y="894710"/>
                </a:lnTo>
                <a:lnTo>
                  <a:pt x="1086713" y="894710"/>
                </a:lnTo>
                <a:cubicBezTo>
                  <a:pt x="1087830" y="894710"/>
                  <a:pt x="1088723" y="894114"/>
                  <a:pt x="1089392" y="892924"/>
                </a:cubicBezTo>
                <a:cubicBezTo>
                  <a:pt x="1090062" y="891733"/>
                  <a:pt x="1090397" y="889798"/>
                  <a:pt x="1090397" y="887119"/>
                </a:cubicBezTo>
                <a:cubicBezTo>
                  <a:pt x="1090397" y="885706"/>
                  <a:pt x="1090322" y="884515"/>
                  <a:pt x="1090174" y="883548"/>
                </a:cubicBezTo>
                <a:cubicBezTo>
                  <a:pt x="1090025" y="882580"/>
                  <a:pt x="1089783" y="881780"/>
                  <a:pt x="1089448" y="881148"/>
                </a:cubicBezTo>
                <a:cubicBezTo>
                  <a:pt x="1089113" y="880515"/>
                  <a:pt x="1088723" y="880069"/>
                  <a:pt x="1088276" y="879808"/>
                </a:cubicBezTo>
                <a:cubicBezTo>
                  <a:pt x="1087830" y="879548"/>
                  <a:pt x="1087309" y="879418"/>
                  <a:pt x="1086713" y="879418"/>
                </a:cubicBezTo>
                <a:lnTo>
                  <a:pt x="1060929" y="879418"/>
                </a:lnTo>
                <a:lnTo>
                  <a:pt x="1060929" y="855531"/>
                </a:lnTo>
                <a:cubicBezTo>
                  <a:pt x="1060929" y="855010"/>
                  <a:pt x="1060780" y="854526"/>
                  <a:pt x="1060482" y="854080"/>
                </a:cubicBezTo>
                <a:cubicBezTo>
                  <a:pt x="1060185" y="853633"/>
                  <a:pt x="1059701" y="853242"/>
                  <a:pt x="1059031" y="852908"/>
                </a:cubicBezTo>
                <a:cubicBezTo>
                  <a:pt x="1058362" y="852573"/>
                  <a:pt x="1057431" y="852331"/>
                  <a:pt x="1056241" y="852182"/>
                </a:cubicBezTo>
                <a:cubicBezTo>
                  <a:pt x="1055050" y="852033"/>
                  <a:pt x="1053525" y="851959"/>
                  <a:pt x="1051664" y="851959"/>
                </a:cubicBezTo>
                <a:close/>
                <a:moveTo>
                  <a:pt x="497428" y="840462"/>
                </a:moveTo>
                <a:cubicBezTo>
                  <a:pt x="495717" y="840462"/>
                  <a:pt x="494247" y="840555"/>
                  <a:pt x="493019" y="840741"/>
                </a:cubicBezTo>
                <a:cubicBezTo>
                  <a:pt x="491792" y="840927"/>
                  <a:pt x="490787" y="841150"/>
                  <a:pt x="490006" y="841411"/>
                </a:cubicBezTo>
                <a:cubicBezTo>
                  <a:pt x="489224" y="841671"/>
                  <a:pt x="488666" y="842025"/>
                  <a:pt x="488331" y="842471"/>
                </a:cubicBezTo>
                <a:cubicBezTo>
                  <a:pt x="487997" y="842917"/>
                  <a:pt x="487829" y="843438"/>
                  <a:pt x="487829" y="844034"/>
                </a:cubicBezTo>
                <a:lnTo>
                  <a:pt x="487829" y="982667"/>
                </a:lnTo>
                <a:cubicBezTo>
                  <a:pt x="487829" y="983262"/>
                  <a:pt x="487978" y="983783"/>
                  <a:pt x="488276" y="984230"/>
                </a:cubicBezTo>
                <a:cubicBezTo>
                  <a:pt x="488573" y="984676"/>
                  <a:pt x="489094" y="985030"/>
                  <a:pt x="489838" y="985290"/>
                </a:cubicBezTo>
                <a:cubicBezTo>
                  <a:pt x="490582" y="985551"/>
                  <a:pt x="491587" y="985774"/>
                  <a:pt x="492852" y="985960"/>
                </a:cubicBezTo>
                <a:cubicBezTo>
                  <a:pt x="494117" y="986146"/>
                  <a:pt x="495643" y="986239"/>
                  <a:pt x="497428" y="986239"/>
                </a:cubicBezTo>
                <a:cubicBezTo>
                  <a:pt x="499289" y="986239"/>
                  <a:pt x="500833" y="986146"/>
                  <a:pt x="502061" y="985960"/>
                </a:cubicBezTo>
                <a:cubicBezTo>
                  <a:pt x="503289" y="985774"/>
                  <a:pt x="504275" y="985551"/>
                  <a:pt x="505019" y="985290"/>
                </a:cubicBezTo>
                <a:cubicBezTo>
                  <a:pt x="505763" y="985030"/>
                  <a:pt x="506284" y="984676"/>
                  <a:pt x="506581" y="984230"/>
                </a:cubicBezTo>
                <a:cubicBezTo>
                  <a:pt x="506879" y="983783"/>
                  <a:pt x="507028" y="983262"/>
                  <a:pt x="507028" y="982667"/>
                </a:cubicBezTo>
                <a:lnTo>
                  <a:pt x="507028" y="844034"/>
                </a:lnTo>
                <a:cubicBezTo>
                  <a:pt x="507028" y="843438"/>
                  <a:pt x="506879" y="842917"/>
                  <a:pt x="506581" y="842471"/>
                </a:cubicBezTo>
                <a:cubicBezTo>
                  <a:pt x="506284" y="842025"/>
                  <a:pt x="505763" y="841671"/>
                  <a:pt x="505019" y="841411"/>
                </a:cubicBezTo>
                <a:cubicBezTo>
                  <a:pt x="504275" y="841150"/>
                  <a:pt x="503289" y="840927"/>
                  <a:pt x="502061" y="840741"/>
                </a:cubicBezTo>
                <a:cubicBezTo>
                  <a:pt x="500833" y="840555"/>
                  <a:pt x="499289" y="840462"/>
                  <a:pt x="497428" y="840462"/>
                </a:cubicBezTo>
                <a:close/>
                <a:moveTo>
                  <a:pt x="761673" y="837448"/>
                </a:moveTo>
                <a:cubicBezTo>
                  <a:pt x="757282" y="837448"/>
                  <a:pt x="754269" y="838229"/>
                  <a:pt x="752631" y="839792"/>
                </a:cubicBezTo>
                <a:cubicBezTo>
                  <a:pt x="750994" y="841355"/>
                  <a:pt x="750176" y="844294"/>
                  <a:pt x="750176" y="848610"/>
                </a:cubicBezTo>
                <a:cubicBezTo>
                  <a:pt x="750176" y="852852"/>
                  <a:pt x="750976" y="855735"/>
                  <a:pt x="752576" y="857261"/>
                </a:cubicBezTo>
                <a:cubicBezTo>
                  <a:pt x="754176" y="858786"/>
                  <a:pt x="757134" y="859549"/>
                  <a:pt x="761450" y="859549"/>
                </a:cubicBezTo>
                <a:cubicBezTo>
                  <a:pt x="765840" y="859549"/>
                  <a:pt x="768854" y="858768"/>
                  <a:pt x="770491" y="857205"/>
                </a:cubicBezTo>
                <a:cubicBezTo>
                  <a:pt x="772128" y="855642"/>
                  <a:pt x="772947" y="852703"/>
                  <a:pt x="772947" y="848387"/>
                </a:cubicBezTo>
                <a:cubicBezTo>
                  <a:pt x="772947" y="844145"/>
                  <a:pt x="772147" y="841262"/>
                  <a:pt x="770547" y="839736"/>
                </a:cubicBezTo>
                <a:cubicBezTo>
                  <a:pt x="768947" y="838211"/>
                  <a:pt x="765989" y="837448"/>
                  <a:pt x="761673" y="837448"/>
                </a:cubicBezTo>
                <a:close/>
                <a:moveTo>
                  <a:pt x="923486" y="830081"/>
                </a:moveTo>
                <a:cubicBezTo>
                  <a:pt x="921700" y="830081"/>
                  <a:pt x="920212" y="830155"/>
                  <a:pt x="919021" y="830304"/>
                </a:cubicBezTo>
                <a:cubicBezTo>
                  <a:pt x="917831" y="830453"/>
                  <a:pt x="916882" y="830676"/>
                  <a:pt x="916175" y="830974"/>
                </a:cubicBezTo>
                <a:cubicBezTo>
                  <a:pt x="915468" y="831272"/>
                  <a:pt x="914984" y="831644"/>
                  <a:pt x="914724" y="832090"/>
                </a:cubicBezTo>
                <a:cubicBezTo>
                  <a:pt x="914463" y="832537"/>
                  <a:pt x="914333" y="833058"/>
                  <a:pt x="914333" y="833653"/>
                </a:cubicBezTo>
                <a:lnTo>
                  <a:pt x="914333" y="982779"/>
                </a:lnTo>
                <a:cubicBezTo>
                  <a:pt x="914333" y="983374"/>
                  <a:pt x="914463" y="983876"/>
                  <a:pt x="914724" y="984286"/>
                </a:cubicBezTo>
                <a:cubicBezTo>
                  <a:pt x="914984" y="984695"/>
                  <a:pt x="915468" y="985048"/>
                  <a:pt x="916175" y="985346"/>
                </a:cubicBezTo>
                <a:cubicBezTo>
                  <a:pt x="916882" y="985644"/>
                  <a:pt x="917831" y="985867"/>
                  <a:pt x="919021" y="986016"/>
                </a:cubicBezTo>
                <a:cubicBezTo>
                  <a:pt x="920212" y="986165"/>
                  <a:pt x="921700" y="986239"/>
                  <a:pt x="923486" y="986239"/>
                </a:cubicBezTo>
                <a:cubicBezTo>
                  <a:pt x="925347" y="986239"/>
                  <a:pt x="926872" y="986165"/>
                  <a:pt x="928063" y="986016"/>
                </a:cubicBezTo>
                <a:cubicBezTo>
                  <a:pt x="929253" y="985867"/>
                  <a:pt x="930183" y="985644"/>
                  <a:pt x="930853" y="985346"/>
                </a:cubicBezTo>
                <a:cubicBezTo>
                  <a:pt x="931523" y="985048"/>
                  <a:pt x="932007" y="984695"/>
                  <a:pt x="932304" y="984286"/>
                </a:cubicBezTo>
                <a:cubicBezTo>
                  <a:pt x="932602" y="983876"/>
                  <a:pt x="932751" y="983374"/>
                  <a:pt x="932751" y="982779"/>
                </a:cubicBezTo>
                <a:lnTo>
                  <a:pt x="932751" y="912569"/>
                </a:lnTo>
                <a:cubicBezTo>
                  <a:pt x="937811" y="906244"/>
                  <a:pt x="942648" y="901444"/>
                  <a:pt x="947261" y="898170"/>
                </a:cubicBezTo>
                <a:cubicBezTo>
                  <a:pt x="951875" y="894896"/>
                  <a:pt x="956489" y="893259"/>
                  <a:pt x="961102" y="893259"/>
                </a:cubicBezTo>
                <a:cubicBezTo>
                  <a:pt x="964674" y="893259"/>
                  <a:pt x="967818" y="893928"/>
                  <a:pt x="970534" y="895268"/>
                </a:cubicBezTo>
                <a:cubicBezTo>
                  <a:pt x="973251" y="896607"/>
                  <a:pt x="975464" y="898542"/>
                  <a:pt x="977176" y="901072"/>
                </a:cubicBezTo>
                <a:cubicBezTo>
                  <a:pt x="978887" y="903602"/>
                  <a:pt x="980190" y="906616"/>
                  <a:pt x="981083" y="910113"/>
                </a:cubicBezTo>
                <a:cubicBezTo>
                  <a:pt x="981976" y="913611"/>
                  <a:pt x="982422" y="918225"/>
                  <a:pt x="982422" y="923954"/>
                </a:cubicBezTo>
                <a:lnTo>
                  <a:pt x="982422" y="982779"/>
                </a:lnTo>
                <a:cubicBezTo>
                  <a:pt x="982422" y="983374"/>
                  <a:pt x="982571" y="983876"/>
                  <a:pt x="982869" y="984286"/>
                </a:cubicBezTo>
                <a:cubicBezTo>
                  <a:pt x="983166" y="984695"/>
                  <a:pt x="983650" y="985048"/>
                  <a:pt x="984320" y="985346"/>
                </a:cubicBezTo>
                <a:cubicBezTo>
                  <a:pt x="984989" y="985644"/>
                  <a:pt x="985920" y="985867"/>
                  <a:pt x="987110" y="986016"/>
                </a:cubicBezTo>
                <a:cubicBezTo>
                  <a:pt x="988301" y="986165"/>
                  <a:pt x="989826" y="986239"/>
                  <a:pt x="991687" y="986239"/>
                </a:cubicBezTo>
                <a:cubicBezTo>
                  <a:pt x="993473" y="986239"/>
                  <a:pt x="994961" y="986165"/>
                  <a:pt x="996151" y="986016"/>
                </a:cubicBezTo>
                <a:cubicBezTo>
                  <a:pt x="997342" y="985867"/>
                  <a:pt x="998272" y="985644"/>
                  <a:pt x="998942" y="985346"/>
                </a:cubicBezTo>
                <a:cubicBezTo>
                  <a:pt x="999612" y="985048"/>
                  <a:pt x="1000095" y="984695"/>
                  <a:pt x="1000393" y="984286"/>
                </a:cubicBezTo>
                <a:cubicBezTo>
                  <a:pt x="1000691" y="983876"/>
                  <a:pt x="1000840" y="983374"/>
                  <a:pt x="1000840" y="982779"/>
                </a:cubicBezTo>
                <a:lnTo>
                  <a:pt x="1000840" y="921610"/>
                </a:lnTo>
                <a:cubicBezTo>
                  <a:pt x="1000840" y="914392"/>
                  <a:pt x="1000226" y="908234"/>
                  <a:pt x="998998" y="903137"/>
                </a:cubicBezTo>
                <a:cubicBezTo>
                  <a:pt x="997770" y="898040"/>
                  <a:pt x="995742" y="893593"/>
                  <a:pt x="992914" y="889798"/>
                </a:cubicBezTo>
                <a:cubicBezTo>
                  <a:pt x="990087" y="886003"/>
                  <a:pt x="986385" y="882971"/>
                  <a:pt x="981808" y="880701"/>
                </a:cubicBezTo>
                <a:cubicBezTo>
                  <a:pt x="977232" y="878432"/>
                  <a:pt x="971595" y="877297"/>
                  <a:pt x="964898" y="877297"/>
                </a:cubicBezTo>
                <a:cubicBezTo>
                  <a:pt x="959465" y="877297"/>
                  <a:pt x="954070" y="878655"/>
                  <a:pt x="948713" y="881371"/>
                </a:cubicBezTo>
                <a:cubicBezTo>
                  <a:pt x="943355" y="884087"/>
                  <a:pt x="938034" y="888236"/>
                  <a:pt x="932751" y="893817"/>
                </a:cubicBezTo>
                <a:lnTo>
                  <a:pt x="932751" y="833653"/>
                </a:lnTo>
                <a:cubicBezTo>
                  <a:pt x="932751" y="833058"/>
                  <a:pt x="932602" y="832537"/>
                  <a:pt x="932304" y="832090"/>
                </a:cubicBezTo>
                <a:cubicBezTo>
                  <a:pt x="932007" y="831644"/>
                  <a:pt x="931523" y="831272"/>
                  <a:pt x="930853" y="830974"/>
                </a:cubicBezTo>
                <a:cubicBezTo>
                  <a:pt x="930183" y="830676"/>
                  <a:pt x="929253" y="830453"/>
                  <a:pt x="928063" y="830304"/>
                </a:cubicBezTo>
                <a:cubicBezTo>
                  <a:pt x="926872" y="830155"/>
                  <a:pt x="925347" y="830081"/>
                  <a:pt x="923486" y="830081"/>
                </a:cubicBezTo>
                <a:close/>
                <a:moveTo>
                  <a:pt x="1295036" y="702089"/>
                </a:moveTo>
                <a:lnTo>
                  <a:pt x="1321043" y="702982"/>
                </a:lnTo>
                <a:cubicBezTo>
                  <a:pt x="1327071" y="703131"/>
                  <a:pt x="1331852" y="704377"/>
                  <a:pt x="1335387" y="706721"/>
                </a:cubicBezTo>
                <a:cubicBezTo>
                  <a:pt x="1338921" y="709065"/>
                  <a:pt x="1340689" y="712395"/>
                  <a:pt x="1340689" y="716711"/>
                </a:cubicBezTo>
                <a:cubicBezTo>
                  <a:pt x="1340689" y="719241"/>
                  <a:pt x="1340186" y="721660"/>
                  <a:pt x="1339182" y="723967"/>
                </a:cubicBezTo>
                <a:cubicBezTo>
                  <a:pt x="1338177" y="726273"/>
                  <a:pt x="1336521" y="728320"/>
                  <a:pt x="1334215" y="730106"/>
                </a:cubicBezTo>
                <a:cubicBezTo>
                  <a:pt x="1331908" y="731892"/>
                  <a:pt x="1328875" y="733324"/>
                  <a:pt x="1325118" y="734403"/>
                </a:cubicBezTo>
                <a:cubicBezTo>
                  <a:pt x="1321360" y="735482"/>
                  <a:pt x="1316690" y="736022"/>
                  <a:pt x="1311109" y="736022"/>
                </a:cubicBezTo>
                <a:cubicBezTo>
                  <a:pt x="1302328" y="736022"/>
                  <a:pt x="1295482" y="734775"/>
                  <a:pt x="1290571" y="732282"/>
                </a:cubicBezTo>
                <a:cubicBezTo>
                  <a:pt x="1285659" y="729789"/>
                  <a:pt x="1283204" y="726125"/>
                  <a:pt x="1283204" y="721288"/>
                </a:cubicBezTo>
                <a:cubicBezTo>
                  <a:pt x="1283204" y="719725"/>
                  <a:pt x="1283371" y="718200"/>
                  <a:pt x="1283706" y="716711"/>
                </a:cubicBezTo>
                <a:cubicBezTo>
                  <a:pt x="1284041" y="715223"/>
                  <a:pt x="1284655" y="713716"/>
                  <a:pt x="1285548" y="712191"/>
                </a:cubicBezTo>
                <a:cubicBezTo>
                  <a:pt x="1286441" y="710665"/>
                  <a:pt x="1287650" y="709065"/>
                  <a:pt x="1289175" y="707391"/>
                </a:cubicBezTo>
                <a:cubicBezTo>
                  <a:pt x="1290701" y="705717"/>
                  <a:pt x="1292654" y="703949"/>
                  <a:pt x="1295036" y="702089"/>
                </a:cubicBezTo>
                <a:close/>
                <a:moveTo>
                  <a:pt x="719686" y="616475"/>
                </a:moveTo>
                <a:cubicBezTo>
                  <a:pt x="725619" y="616475"/>
                  <a:pt x="730574" y="617536"/>
                  <a:pt x="734554" y="619657"/>
                </a:cubicBezTo>
                <a:cubicBezTo>
                  <a:pt x="738533" y="621777"/>
                  <a:pt x="741687" y="624661"/>
                  <a:pt x="744015" y="628307"/>
                </a:cubicBezTo>
                <a:cubicBezTo>
                  <a:pt x="746342" y="631954"/>
                  <a:pt x="748013" y="636195"/>
                  <a:pt x="749027" y="641032"/>
                </a:cubicBezTo>
                <a:cubicBezTo>
                  <a:pt x="750041" y="645869"/>
                  <a:pt x="750548" y="651004"/>
                  <a:pt x="750548" y="656436"/>
                </a:cubicBezTo>
                <a:cubicBezTo>
                  <a:pt x="750548" y="662240"/>
                  <a:pt x="749947" y="667561"/>
                  <a:pt x="748745" y="672398"/>
                </a:cubicBezTo>
                <a:cubicBezTo>
                  <a:pt x="747544" y="677235"/>
                  <a:pt x="745666" y="681402"/>
                  <a:pt x="743114" y="684899"/>
                </a:cubicBezTo>
                <a:cubicBezTo>
                  <a:pt x="740561" y="688397"/>
                  <a:pt x="737295" y="691113"/>
                  <a:pt x="733316" y="693048"/>
                </a:cubicBezTo>
                <a:cubicBezTo>
                  <a:pt x="729336" y="694982"/>
                  <a:pt x="724643" y="695950"/>
                  <a:pt x="719236" y="695950"/>
                </a:cubicBezTo>
                <a:cubicBezTo>
                  <a:pt x="713304" y="695950"/>
                  <a:pt x="708348" y="694889"/>
                  <a:pt x="704369" y="692769"/>
                </a:cubicBezTo>
                <a:cubicBezTo>
                  <a:pt x="700390" y="690648"/>
                  <a:pt x="697217" y="687783"/>
                  <a:pt x="694852" y="684174"/>
                </a:cubicBezTo>
                <a:cubicBezTo>
                  <a:pt x="692487" y="680565"/>
                  <a:pt x="690798" y="676342"/>
                  <a:pt x="689784" y="671505"/>
                </a:cubicBezTo>
                <a:cubicBezTo>
                  <a:pt x="688770" y="666668"/>
                  <a:pt x="688263" y="661496"/>
                  <a:pt x="688263" y="655989"/>
                </a:cubicBezTo>
                <a:cubicBezTo>
                  <a:pt x="688263" y="650259"/>
                  <a:pt x="688883" y="644976"/>
                  <a:pt x="690122" y="640139"/>
                </a:cubicBezTo>
                <a:cubicBezTo>
                  <a:pt x="691361" y="635302"/>
                  <a:pt x="693256" y="631116"/>
                  <a:pt x="695809" y="627582"/>
                </a:cubicBezTo>
                <a:cubicBezTo>
                  <a:pt x="698362" y="624047"/>
                  <a:pt x="701609" y="621312"/>
                  <a:pt x="705552" y="619378"/>
                </a:cubicBezTo>
                <a:cubicBezTo>
                  <a:pt x="709494" y="617443"/>
                  <a:pt x="714205" y="616475"/>
                  <a:pt x="719686" y="616475"/>
                </a:cubicBezTo>
                <a:close/>
                <a:moveTo>
                  <a:pt x="945388" y="615471"/>
                </a:moveTo>
                <a:cubicBezTo>
                  <a:pt x="954298" y="615471"/>
                  <a:pt x="961017" y="618224"/>
                  <a:pt x="965546" y="623731"/>
                </a:cubicBezTo>
                <a:cubicBezTo>
                  <a:pt x="970075" y="629237"/>
                  <a:pt x="972227" y="636828"/>
                  <a:pt x="972004" y="646502"/>
                </a:cubicBezTo>
                <a:lnTo>
                  <a:pt x="917198" y="646502"/>
                </a:lnTo>
                <a:cubicBezTo>
                  <a:pt x="917348" y="642409"/>
                  <a:pt x="918059" y="638483"/>
                  <a:pt x="919332" y="634726"/>
                </a:cubicBezTo>
                <a:cubicBezTo>
                  <a:pt x="920605" y="630968"/>
                  <a:pt x="922402" y="627675"/>
                  <a:pt x="924723" y="624847"/>
                </a:cubicBezTo>
                <a:cubicBezTo>
                  <a:pt x="927044" y="622019"/>
                  <a:pt x="929927" y="619750"/>
                  <a:pt x="933371" y="618038"/>
                </a:cubicBezTo>
                <a:cubicBezTo>
                  <a:pt x="936815" y="616327"/>
                  <a:pt x="940821" y="615471"/>
                  <a:pt x="945388" y="615471"/>
                </a:cubicBezTo>
                <a:close/>
                <a:moveTo>
                  <a:pt x="1309770" y="615359"/>
                </a:moveTo>
                <a:cubicBezTo>
                  <a:pt x="1316690" y="615359"/>
                  <a:pt x="1322029" y="617275"/>
                  <a:pt x="1325787" y="621108"/>
                </a:cubicBezTo>
                <a:cubicBezTo>
                  <a:pt x="1329545" y="624940"/>
                  <a:pt x="1331424" y="630279"/>
                  <a:pt x="1331424" y="637125"/>
                </a:cubicBezTo>
                <a:cubicBezTo>
                  <a:pt x="1331424" y="640028"/>
                  <a:pt x="1330996" y="642818"/>
                  <a:pt x="1330140" y="645497"/>
                </a:cubicBezTo>
                <a:cubicBezTo>
                  <a:pt x="1329285" y="648176"/>
                  <a:pt x="1327982" y="650539"/>
                  <a:pt x="1326234" y="652585"/>
                </a:cubicBezTo>
                <a:cubicBezTo>
                  <a:pt x="1324485" y="654631"/>
                  <a:pt x="1322271" y="656231"/>
                  <a:pt x="1319592" y="657385"/>
                </a:cubicBezTo>
                <a:cubicBezTo>
                  <a:pt x="1316913" y="658538"/>
                  <a:pt x="1313751" y="659115"/>
                  <a:pt x="1310104" y="659115"/>
                </a:cubicBezTo>
                <a:cubicBezTo>
                  <a:pt x="1303333" y="659115"/>
                  <a:pt x="1298068" y="657217"/>
                  <a:pt x="1294310" y="653422"/>
                </a:cubicBezTo>
                <a:cubicBezTo>
                  <a:pt x="1290552" y="649627"/>
                  <a:pt x="1288673" y="644418"/>
                  <a:pt x="1288673" y="637795"/>
                </a:cubicBezTo>
                <a:cubicBezTo>
                  <a:pt x="1288673" y="634819"/>
                  <a:pt x="1289101" y="631972"/>
                  <a:pt x="1289957" y="629256"/>
                </a:cubicBezTo>
                <a:cubicBezTo>
                  <a:pt x="1290813" y="626540"/>
                  <a:pt x="1292115" y="624140"/>
                  <a:pt x="1293864" y="622057"/>
                </a:cubicBezTo>
                <a:cubicBezTo>
                  <a:pt x="1295612" y="619973"/>
                  <a:pt x="1297808" y="618336"/>
                  <a:pt x="1300449" y="617145"/>
                </a:cubicBezTo>
                <a:cubicBezTo>
                  <a:pt x="1303091" y="615955"/>
                  <a:pt x="1306198" y="615359"/>
                  <a:pt x="1309770" y="615359"/>
                </a:cubicBezTo>
                <a:close/>
                <a:moveTo>
                  <a:pt x="1104461" y="602634"/>
                </a:moveTo>
                <a:cubicBezTo>
                  <a:pt x="1102675" y="602634"/>
                  <a:pt x="1101187" y="602709"/>
                  <a:pt x="1099996" y="602858"/>
                </a:cubicBezTo>
                <a:cubicBezTo>
                  <a:pt x="1098806" y="603007"/>
                  <a:pt x="1097857" y="603230"/>
                  <a:pt x="1097150" y="603527"/>
                </a:cubicBezTo>
                <a:cubicBezTo>
                  <a:pt x="1096443" y="603825"/>
                  <a:pt x="1095959" y="604197"/>
                  <a:pt x="1095699" y="604644"/>
                </a:cubicBezTo>
                <a:cubicBezTo>
                  <a:pt x="1095438" y="605090"/>
                  <a:pt x="1095308" y="605574"/>
                  <a:pt x="1095308" y="606095"/>
                </a:cubicBezTo>
                <a:lnTo>
                  <a:pt x="1095308" y="706554"/>
                </a:lnTo>
                <a:cubicBezTo>
                  <a:pt x="1095308" y="707149"/>
                  <a:pt x="1095438" y="707651"/>
                  <a:pt x="1095699" y="708061"/>
                </a:cubicBezTo>
                <a:cubicBezTo>
                  <a:pt x="1095959" y="708470"/>
                  <a:pt x="1096443" y="708823"/>
                  <a:pt x="1097150" y="709121"/>
                </a:cubicBezTo>
                <a:cubicBezTo>
                  <a:pt x="1097857" y="709419"/>
                  <a:pt x="1098806" y="709642"/>
                  <a:pt x="1099996" y="709791"/>
                </a:cubicBezTo>
                <a:cubicBezTo>
                  <a:pt x="1101187" y="709940"/>
                  <a:pt x="1102675" y="710014"/>
                  <a:pt x="1104461" y="710014"/>
                </a:cubicBezTo>
                <a:cubicBezTo>
                  <a:pt x="1106322" y="710014"/>
                  <a:pt x="1107847" y="709940"/>
                  <a:pt x="1109038" y="709791"/>
                </a:cubicBezTo>
                <a:cubicBezTo>
                  <a:pt x="1110228" y="709642"/>
                  <a:pt x="1111158" y="709419"/>
                  <a:pt x="1111828" y="709121"/>
                </a:cubicBezTo>
                <a:cubicBezTo>
                  <a:pt x="1112498" y="708823"/>
                  <a:pt x="1112982" y="708470"/>
                  <a:pt x="1113279" y="708061"/>
                </a:cubicBezTo>
                <a:cubicBezTo>
                  <a:pt x="1113577" y="707651"/>
                  <a:pt x="1113726" y="707149"/>
                  <a:pt x="1113726" y="706554"/>
                </a:cubicBezTo>
                <a:lnTo>
                  <a:pt x="1113726" y="606095"/>
                </a:lnTo>
                <a:cubicBezTo>
                  <a:pt x="1113726" y="605574"/>
                  <a:pt x="1113577" y="605090"/>
                  <a:pt x="1113279" y="604644"/>
                </a:cubicBezTo>
                <a:cubicBezTo>
                  <a:pt x="1112982" y="604197"/>
                  <a:pt x="1112498" y="603825"/>
                  <a:pt x="1111828" y="603527"/>
                </a:cubicBezTo>
                <a:cubicBezTo>
                  <a:pt x="1111158" y="603230"/>
                  <a:pt x="1110228" y="603007"/>
                  <a:pt x="1109038" y="602858"/>
                </a:cubicBezTo>
                <a:cubicBezTo>
                  <a:pt x="1107847" y="602709"/>
                  <a:pt x="1106322" y="602634"/>
                  <a:pt x="1104461" y="602634"/>
                </a:cubicBezTo>
                <a:close/>
                <a:moveTo>
                  <a:pt x="795792" y="602634"/>
                </a:moveTo>
                <a:cubicBezTo>
                  <a:pt x="794080" y="602634"/>
                  <a:pt x="792648" y="602672"/>
                  <a:pt x="791494" y="602746"/>
                </a:cubicBezTo>
                <a:cubicBezTo>
                  <a:pt x="790341" y="602821"/>
                  <a:pt x="789411" y="602988"/>
                  <a:pt x="788704" y="603248"/>
                </a:cubicBezTo>
                <a:cubicBezTo>
                  <a:pt x="787997" y="603509"/>
                  <a:pt x="787494" y="603862"/>
                  <a:pt x="787197" y="604309"/>
                </a:cubicBezTo>
                <a:cubicBezTo>
                  <a:pt x="786899" y="604755"/>
                  <a:pt x="786750" y="605276"/>
                  <a:pt x="786750" y="605871"/>
                </a:cubicBezTo>
                <a:cubicBezTo>
                  <a:pt x="786750" y="606095"/>
                  <a:pt x="786769" y="606374"/>
                  <a:pt x="786806" y="606709"/>
                </a:cubicBezTo>
                <a:cubicBezTo>
                  <a:pt x="786843" y="607044"/>
                  <a:pt x="786955" y="607546"/>
                  <a:pt x="787141" y="608216"/>
                </a:cubicBezTo>
                <a:cubicBezTo>
                  <a:pt x="787327" y="608885"/>
                  <a:pt x="787569" y="609667"/>
                  <a:pt x="787867" y="610560"/>
                </a:cubicBezTo>
                <a:lnTo>
                  <a:pt x="822023" y="705996"/>
                </a:lnTo>
                <a:cubicBezTo>
                  <a:pt x="822320" y="706740"/>
                  <a:pt x="822730" y="707372"/>
                  <a:pt x="823250" y="707893"/>
                </a:cubicBezTo>
                <a:cubicBezTo>
                  <a:pt x="823771" y="708414"/>
                  <a:pt x="824497" y="708823"/>
                  <a:pt x="825427" y="709121"/>
                </a:cubicBezTo>
                <a:cubicBezTo>
                  <a:pt x="826357" y="709419"/>
                  <a:pt x="827567" y="709642"/>
                  <a:pt x="829055" y="709791"/>
                </a:cubicBezTo>
                <a:cubicBezTo>
                  <a:pt x="830543" y="709940"/>
                  <a:pt x="832403" y="710014"/>
                  <a:pt x="834636" y="710014"/>
                </a:cubicBezTo>
                <a:cubicBezTo>
                  <a:pt x="836868" y="710014"/>
                  <a:pt x="838729" y="709958"/>
                  <a:pt x="840217" y="709847"/>
                </a:cubicBezTo>
                <a:cubicBezTo>
                  <a:pt x="841705" y="709735"/>
                  <a:pt x="842933" y="709530"/>
                  <a:pt x="843900" y="709233"/>
                </a:cubicBezTo>
                <a:cubicBezTo>
                  <a:pt x="844868" y="708935"/>
                  <a:pt x="845593" y="708526"/>
                  <a:pt x="846077" y="708005"/>
                </a:cubicBezTo>
                <a:cubicBezTo>
                  <a:pt x="846561" y="707484"/>
                  <a:pt x="846951" y="706814"/>
                  <a:pt x="847249" y="705996"/>
                </a:cubicBezTo>
                <a:lnTo>
                  <a:pt x="881517" y="610560"/>
                </a:lnTo>
                <a:cubicBezTo>
                  <a:pt x="881665" y="610039"/>
                  <a:pt x="881796" y="609555"/>
                  <a:pt x="881907" y="609108"/>
                </a:cubicBezTo>
                <a:cubicBezTo>
                  <a:pt x="882019" y="608662"/>
                  <a:pt x="882112" y="608253"/>
                  <a:pt x="882186" y="607881"/>
                </a:cubicBezTo>
                <a:cubicBezTo>
                  <a:pt x="882261" y="607509"/>
                  <a:pt x="882317" y="607155"/>
                  <a:pt x="882354" y="606820"/>
                </a:cubicBezTo>
                <a:cubicBezTo>
                  <a:pt x="882391" y="606485"/>
                  <a:pt x="882410" y="606169"/>
                  <a:pt x="882410" y="605871"/>
                </a:cubicBezTo>
                <a:cubicBezTo>
                  <a:pt x="882410" y="605276"/>
                  <a:pt x="882279" y="604774"/>
                  <a:pt x="882019" y="604365"/>
                </a:cubicBezTo>
                <a:cubicBezTo>
                  <a:pt x="881758" y="603955"/>
                  <a:pt x="881312" y="603602"/>
                  <a:pt x="880679" y="603304"/>
                </a:cubicBezTo>
                <a:cubicBezTo>
                  <a:pt x="880047" y="603007"/>
                  <a:pt x="879173" y="602821"/>
                  <a:pt x="878056" y="602746"/>
                </a:cubicBezTo>
                <a:cubicBezTo>
                  <a:pt x="876940" y="602672"/>
                  <a:pt x="875526" y="602634"/>
                  <a:pt x="873815" y="602634"/>
                </a:cubicBezTo>
                <a:cubicBezTo>
                  <a:pt x="871806" y="602634"/>
                  <a:pt x="870187" y="602690"/>
                  <a:pt x="868959" y="602802"/>
                </a:cubicBezTo>
                <a:cubicBezTo>
                  <a:pt x="867731" y="602914"/>
                  <a:pt x="866764" y="603118"/>
                  <a:pt x="866057" y="603416"/>
                </a:cubicBezTo>
                <a:cubicBezTo>
                  <a:pt x="865350" y="603713"/>
                  <a:pt x="864811" y="604086"/>
                  <a:pt x="864439" y="604532"/>
                </a:cubicBezTo>
                <a:cubicBezTo>
                  <a:pt x="864067" y="604979"/>
                  <a:pt x="863806" y="605537"/>
                  <a:pt x="863657" y="606206"/>
                </a:cubicBezTo>
                <a:lnTo>
                  <a:pt x="835640" y="689029"/>
                </a:lnTo>
                <a:lnTo>
                  <a:pt x="835305" y="690369"/>
                </a:lnTo>
                <a:lnTo>
                  <a:pt x="834859" y="689029"/>
                </a:lnTo>
                <a:lnTo>
                  <a:pt x="806507" y="606206"/>
                </a:lnTo>
                <a:cubicBezTo>
                  <a:pt x="806210" y="605537"/>
                  <a:pt x="805893" y="604979"/>
                  <a:pt x="805559" y="604532"/>
                </a:cubicBezTo>
                <a:cubicBezTo>
                  <a:pt x="805224" y="604086"/>
                  <a:pt x="804703" y="603713"/>
                  <a:pt x="803996" y="603416"/>
                </a:cubicBezTo>
                <a:cubicBezTo>
                  <a:pt x="803289" y="603118"/>
                  <a:pt x="802284" y="602914"/>
                  <a:pt x="800982" y="602802"/>
                </a:cubicBezTo>
                <a:cubicBezTo>
                  <a:pt x="799680" y="602690"/>
                  <a:pt x="797950" y="602634"/>
                  <a:pt x="795792" y="602634"/>
                </a:cubicBezTo>
                <a:close/>
                <a:moveTo>
                  <a:pt x="1310104" y="601295"/>
                </a:moveTo>
                <a:cubicBezTo>
                  <a:pt x="1304449" y="601295"/>
                  <a:pt x="1299221" y="602132"/>
                  <a:pt x="1294422" y="603806"/>
                </a:cubicBezTo>
                <a:cubicBezTo>
                  <a:pt x="1289622" y="605481"/>
                  <a:pt x="1285511" y="607881"/>
                  <a:pt x="1282087" y="611006"/>
                </a:cubicBezTo>
                <a:cubicBezTo>
                  <a:pt x="1278664" y="614131"/>
                  <a:pt x="1275986" y="617964"/>
                  <a:pt x="1274051" y="622503"/>
                </a:cubicBezTo>
                <a:cubicBezTo>
                  <a:pt x="1272116" y="627042"/>
                  <a:pt x="1271149" y="632177"/>
                  <a:pt x="1271149" y="637907"/>
                </a:cubicBezTo>
                <a:cubicBezTo>
                  <a:pt x="1271149" y="642818"/>
                  <a:pt x="1271818" y="647004"/>
                  <a:pt x="1273158" y="650464"/>
                </a:cubicBezTo>
                <a:cubicBezTo>
                  <a:pt x="1274497" y="653924"/>
                  <a:pt x="1276320" y="657031"/>
                  <a:pt x="1278627" y="659784"/>
                </a:cubicBezTo>
                <a:cubicBezTo>
                  <a:pt x="1275874" y="662612"/>
                  <a:pt x="1273567" y="665812"/>
                  <a:pt x="1271707" y="669384"/>
                </a:cubicBezTo>
                <a:cubicBezTo>
                  <a:pt x="1269846" y="672956"/>
                  <a:pt x="1268916" y="677011"/>
                  <a:pt x="1268916" y="681551"/>
                </a:cubicBezTo>
                <a:cubicBezTo>
                  <a:pt x="1268916" y="684825"/>
                  <a:pt x="1269791" y="687876"/>
                  <a:pt x="1271539" y="690704"/>
                </a:cubicBezTo>
                <a:cubicBezTo>
                  <a:pt x="1273288" y="693531"/>
                  <a:pt x="1275986" y="695875"/>
                  <a:pt x="1279632" y="697736"/>
                </a:cubicBezTo>
                <a:cubicBezTo>
                  <a:pt x="1277251" y="699596"/>
                  <a:pt x="1275148" y="701475"/>
                  <a:pt x="1273325" y="703373"/>
                </a:cubicBezTo>
                <a:cubicBezTo>
                  <a:pt x="1271502" y="705270"/>
                  <a:pt x="1269977" y="707261"/>
                  <a:pt x="1268749" y="709344"/>
                </a:cubicBezTo>
                <a:cubicBezTo>
                  <a:pt x="1267521" y="711428"/>
                  <a:pt x="1266609" y="713623"/>
                  <a:pt x="1266014" y="715930"/>
                </a:cubicBezTo>
                <a:cubicBezTo>
                  <a:pt x="1265419" y="718237"/>
                  <a:pt x="1265121" y="720618"/>
                  <a:pt x="1265121" y="723074"/>
                </a:cubicBezTo>
                <a:cubicBezTo>
                  <a:pt x="1265121" y="726943"/>
                  <a:pt x="1265940" y="730534"/>
                  <a:pt x="1267577" y="733845"/>
                </a:cubicBezTo>
                <a:cubicBezTo>
                  <a:pt x="1269214" y="737156"/>
                  <a:pt x="1271856" y="740003"/>
                  <a:pt x="1275502" y="742384"/>
                </a:cubicBezTo>
                <a:cubicBezTo>
                  <a:pt x="1279148" y="744765"/>
                  <a:pt x="1283818" y="746644"/>
                  <a:pt x="1289510" y="748021"/>
                </a:cubicBezTo>
                <a:cubicBezTo>
                  <a:pt x="1295203" y="749398"/>
                  <a:pt x="1302105" y="750086"/>
                  <a:pt x="1310216" y="750086"/>
                </a:cubicBezTo>
                <a:cubicBezTo>
                  <a:pt x="1318625" y="750086"/>
                  <a:pt x="1325917" y="749174"/>
                  <a:pt x="1332094" y="747351"/>
                </a:cubicBezTo>
                <a:cubicBezTo>
                  <a:pt x="1338270" y="745528"/>
                  <a:pt x="1343349" y="743035"/>
                  <a:pt x="1347330" y="739873"/>
                </a:cubicBezTo>
                <a:cubicBezTo>
                  <a:pt x="1351311" y="736710"/>
                  <a:pt x="1354269" y="733045"/>
                  <a:pt x="1356204" y="728878"/>
                </a:cubicBezTo>
                <a:cubicBezTo>
                  <a:pt x="1358139" y="724711"/>
                  <a:pt x="1359106" y="720320"/>
                  <a:pt x="1359106" y="715707"/>
                </a:cubicBezTo>
                <a:cubicBezTo>
                  <a:pt x="1359106" y="711316"/>
                  <a:pt x="1358250" y="707465"/>
                  <a:pt x="1356539" y="704154"/>
                </a:cubicBezTo>
                <a:cubicBezTo>
                  <a:pt x="1354827" y="700842"/>
                  <a:pt x="1352446" y="698052"/>
                  <a:pt x="1349395" y="695782"/>
                </a:cubicBezTo>
                <a:cubicBezTo>
                  <a:pt x="1346344" y="693513"/>
                  <a:pt x="1342735" y="691764"/>
                  <a:pt x="1338568" y="690536"/>
                </a:cubicBezTo>
                <a:cubicBezTo>
                  <a:pt x="1334401" y="689308"/>
                  <a:pt x="1329824" y="688620"/>
                  <a:pt x="1324838" y="688471"/>
                </a:cubicBezTo>
                <a:lnTo>
                  <a:pt x="1298607" y="687355"/>
                </a:lnTo>
                <a:cubicBezTo>
                  <a:pt x="1294589" y="687206"/>
                  <a:pt x="1291371" y="686276"/>
                  <a:pt x="1288952" y="684564"/>
                </a:cubicBezTo>
                <a:cubicBezTo>
                  <a:pt x="1286534" y="682853"/>
                  <a:pt x="1285325" y="680695"/>
                  <a:pt x="1285325" y="678090"/>
                </a:cubicBezTo>
                <a:cubicBezTo>
                  <a:pt x="1285325" y="675858"/>
                  <a:pt x="1285752" y="673886"/>
                  <a:pt x="1286608" y="672174"/>
                </a:cubicBezTo>
                <a:cubicBezTo>
                  <a:pt x="1287464" y="670463"/>
                  <a:pt x="1288562" y="668937"/>
                  <a:pt x="1289901" y="667598"/>
                </a:cubicBezTo>
                <a:cubicBezTo>
                  <a:pt x="1291910" y="669235"/>
                  <a:pt x="1294757" y="670593"/>
                  <a:pt x="1298440" y="671672"/>
                </a:cubicBezTo>
                <a:cubicBezTo>
                  <a:pt x="1302124" y="672751"/>
                  <a:pt x="1306012" y="673291"/>
                  <a:pt x="1310104" y="673291"/>
                </a:cubicBezTo>
                <a:cubicBezTo>
                  <a:pt x="1315909" y="673291"/>
                  <a:pt x="1321192" y="672472"/>
                  <a:pt x="1325955" y="670835"/>
                </a:cubicBezTo>
                <a:cubicBezTo>
                  <a:pt x="1330717" y="669198"/>
                  <a:pt x="1334829" y="666835"/>
                  <a:pt x="1338289" y="663747"/>
                </a:cubicBezTo>
                <a:cubicBezTo>
                  <a:pt x="1341749" y="660659"/>
                  <a:pt x="1344409" y="656882"/>
                  <a:pt x="1346270" y="652417"/>
                </a:cubicBezTo>
                <a:cubicBezTo>
                  <a:pt x="1348130" y="647953"/>
                  <a:pt x="1349060" y="642818"/>
                  <a:pt x="1349060" y="637014"/>
                </a:cubicBezTo>
                <a:cubicBezTo>
                  <a:pt x="1349060" y="633516"/>
                  <a:pt x="1348539" y="630149"/>
                  <a:pt x="1347498" y="626912"/>
                </a:cubicBezTo>
                <a:cubicBezTo>
                  <a:pt x="1346456" y="623675"/>
                  <a:pt x="1344633" y="620717"/>
                  <a:pt x="1342028" y="618038"/>
                </a:cubicBezTo>
                <a:lnTo>
                  <a:pt x="1356427" y="618038"/>
                </a:lnTo>
                <a:cubicBezTo>
                  <a:pt x="1357543" y="618038"/>
                  <a:pt x="1358455" y="617461"/>
                  <a:pt x="1359162" y="616308"/>
                </a:cubicBezTo>
                <a:cubicBezTo>
                  <a:pt x="1359869" y="615155"/>
                  <a:pt x="1360222" y="613276"/>
                  <a:pt x="1360222" y="610671"/>
                </a:cubicBezTo>
                <a:cubicBezTo>
                  <a:pt x="1360222" y="608141"/>
                  <a:pt x="1359906" y="606262"/>
                  <a:pt x="1359274" y="605034"/>
                </a:cubicBezTo>
                <a:cubicBezTo>
                  <a:pt x="1358641" y="603806"/>
                  <a:pt x="1357692" y="603193"/>
                  <a:pt x="1356427" y="603193"/>
                </a:cubicBezTo>
                <a:lnTo>
                  <a:pt x="1326066" y="603193"/>
                </a:lnTo>
                <a:cubicBezTo>
                  <a:pt x="1323759" y="602597"/>
                  <a:pt x="1321285" y="602132"/>
                  <a:pt x="1318643" y="601797"/>
                </a:cubicBezTo>
                <a:cubicBezTo>
                  <a:pt x="1316002" y="601462"/>
                  <a:pt x="1313155" y="601295"/>
                  <a:pt x="1310104" y="601295"/>
                </a:cubicBezTo>
                <a:close/>
                <a:moveTo>
                  <a:pt x="620807" y="601183"/>
                </a:moveTo>
                <a:cubicBezTo>
                  <a:pt x="614184" y="601183"/>
                  <a:pt x="608026" y="602281"/>
                  <a:pt x="602334" y="604476"/>
                </a:cubicBezTo>
                <a:cubicBezTo>
                  <a:pt x="596641" y="606671"/>
                  <a:pt x="591693" y="610039"/>
                  <a:pt x="587488" y="614578"/>
                </a:cubicBezTo>
                <a:cubicBezTo>
                  <a:pt x="583284" y="619117"/>
                  <a:pt x="579972" y="624940"/>
                  <a:pt x="577554" y="632047"/>
                </a:cubicBezTo>
                <a:cubicBezTo>
                  <a:pt x="575135" y="639153"/>
                  <a:pt x="573926" y="647655"/>
                  <a:pt x="573926" y="657552"/>
                </a:cubicBezTo>
                <a:cubicBezTo>
                  <a:pt x="573926" y="666258"/>
                  <a:pt x="574912" y="673942"/>
                  <a:pt x="576884" y="680602"/>
                </a:cubicBezTo>
                <a:cubicBezTo>
                  <a:pt x="578856" y="687262"/>
                  <a:pt x="581721" y="692880"/>
                  <a:pt x="585479" y="697457"/>
                </a:cubicBezTo>
                <a:cubicBezTo>
                  <a:pt x="589237" y="702033"/>
                  <a:pt x="593906" y="705512"/>
                  <a:pt x="599487" y="707893"/>
                </a:cubicBezTo>
                <a:cubicBezTo>
                  <a:pt x="605068" y="710274"/>
                  <a:pt x="611468" y="711465"/>
                  <a:pt x="618686" y="711465"/>
                </a:cubicBezTo>
                <a:cubicBezTo>
                  <a:pt x="622184" y="711465"/>
                  <a:pt x="625569" y="711130"/>
                  <a:pt x="628844" y="710460"/>
                </a:cubicBezTo>
                <a:cubicBezTo>
                  <a:pt x="632118" y="709791"/>
                  <a:pt x="635150" y="708916"/>
                  <a:pt x="637941" y="707837"/>
                </a:cubicBezTo>
                <a:cubicBezTo>
                  <a:pt x="640731" y="706758"/>
                  <a:pt x="643243" y="705531"/>
                  <a:pt x="645475" y="704154"/>
                </a:cubicBezTo>
                <a:cubicBezTo>
                  <a:pt x="647708" y="702777"/>
                  <a:pt x="649289" y="701624"/>
                  <a:pt x="650219" y="700694"/>
                </a:cubicBezTo>
                <a:cubicBezTo>
                  <a:pt x="651149" y="699763"/>
                  <a:pt x="651745" y="699056"/>
                  <a:pt x="652005" y="698573"/>
                </a:cubicBezTo>
                <a:cubicBezTo>
                  <a:pt x="652266" y="698089"/>
                  <a:pt x="652489" y="697531"/>
                  <a:pt x="652675" y="696898"/>
                </a:cubicBezTo>
                <a:cubicBezTo>
                  <a:pt x="652861" y="696266"/>
                  <a:pt x="652991" y="695485"/>
                  <a:pt x="653065" y="694554"/>
                </a:cubicBezTo>
                <a:cubicBezTo>
                  <a:pt x="653140" y="693624"/>
                  <a:pt x="653177" y="692527"/>
                  <a:pt x="653177" y="691262"/>
                </a:cubicBezTo>
                <a:cubicBezTo>
                  <a:pt x="653177" y="689773"/>
                  <a:pt x="653121" y="688490"/>
                  <a:pt x="653010" y="687411"/>
                </a:cubicBezTo>
                <a:cubicBezTo>
                  <a:pt x="652898" y="686332"/>
                  <a:pt x="652712" y="685439"/>
                  <a:pt x="652452" y="684732"/>
                </a:cubicBezTo>
                <a:cubicBezTo>
                  <a:pt x="652191" y="684025"/>
                  <a:pt x="651875" y="683523"/>
                  <a:pt x="651503" y="683225"/>
                </a:cubicBezTo>
                <a:cubicBezTo>
                  <a:pt x="651131" y="682927"/>
                  <a:pt x="650684" y="682778"/>
                  <a:pt x="650163" y="682778"/>
                </a:cubicBezTo>
                <a:cubicBezTo>
                  <a:pt x="649270" y="682778"/>
                  <a:pt x="648024" y="683430"/>
                  <a:pt x="646424" y="684732"/>
                </a:cubicBezTo>
                <a:cubicBezTo>
                  <a:pt x="644824" y="686034"/>
                  <a:pt x="642852" y="687485"/>
                  <a:pt x="640508" y="689085"/>
                </a:cubicBezTo>
                <a:cubicBezTo>
                  <a:pt x="638164" y="690685"/>
                  <a:pt x="635392" y="692155"/>
                  <a:pt x="632192" y="693494"/>
                </a:cubicBezTo>
                <a:cubicBezTo>
                  <a:pt x="628993" y="694833"/>
                  <a:pt x="625272" y="695503"/>
                  <a:pt x="621030" y="695503"/>
                </a:cubicBezTo>
                <a:cubicBezTo>
                  <a:pt x="616565" y="695503"/>
                  <a:pt x="612603" y="694703"/>
                  <a:pt x="609143" y="693103"/>
                </a:cubicBezTo>
                <a:cubicBezTo>
                  <a:pt x="605682" y="691503"/>
                  <a:pt x="602762" y="689066"/>
                  <a:pt x="600380" y="685792"/>
                </a:cubicBezTo>
                <a:cubicBezTo>
                  <a:pt x="597999" y="682518"/>
                  <a:pt x="596195" y="678444"/>
                  <a:pt x="594967" y="673570"/>
                </a:cubicBezTo>
                <a:cubicBezTo>
                  <a:pt x="593739" y="668696"/>
                  <a:pt x="593125" y="663021"/>
                  <a:pt x="593125" y="656547"/>
                </a:cubicBezTo>
                <a:cubicBezTo>
                  <a:pt x="593125" y="643599"/>
                  <a:pt x="595488" y="633721"/>
                  <a:pt x="600213" y="626912"/>
                </a:cubicBezTo>
                <a:cubicBezTo>
                  <a:pt x="604938" y="620103"/>
                  <a:pt x="611728" y="616699"/>
                  <a:pt x="620584" y="616699"/>
                </a:cubicBezTo>
                <a:cubicBezTo>
                  <a:pt x="624900" y="616699"/>
                  <a:pt x="628639" y="617313"/>
                  <a:pt x="631802" y="618540"/>
                </a:cubicBezTo>
                <a:cubicBezTo>
                  <a:pt x="634964" y="619768"/>
                  <a:pt x="637662" y="621126"/>
                  <a:pt x="639894" y="622615"/>
                </a:cubicBezTo>
                <a:cubicBezTo>
                  <a:pt x="642127" y="624103"/>
                  <a:pt x="643968" y="625461"/>
                  <a:pt x="645419" y="626689"/>
                </a:cubicBezTo>
                <a:cubicBezTo>
                  <a:pt x="646871" y="627917"/>
                  <a:pt x="648154" y="628531"/>
                  <a:pt x="649270" y="628531"/>
                </a:cubicBezTo>
                <a:cubicBezTo>
                  <a:pt x="650238" y="628531"/>
                  <a:pt x="651056" y="627954"/>
                  <a:pt x="651726" y="626800"/>
                </a:cubicBezTo>
                <a:cubicBezTo>
                  <a:pt x="652396" y="625647"/>
                  <a:pt x="652731" y="623619"/>
                  <a:pt x="652731" y="620717"/>
                </a:cubicBezTo>
                <a:cubicBezTo>
                  <a:pt x="652731" y="619378"/>
                  <a:pt x="652693" y="618261"/>
                  <a:pt x="652619" y="617368"/>
                </a:cubicBezTo>
                <a:cubicBezTo>
                  <a:pt x="652545" y="616475"/>
                  <a:pt x="652396" y="615676"/>
                  <a:pt x="652173" y="614969"/>
                </a:cubicBezTo>
                <a:cubicBezTo>
                  <a:pt x="651949" y="614262"/>
                  <a:pt x="651670" y="613648"/>
                  <a:pt x="651335" y="613127"/>
                </a:cubicBezTo>
                <a:cubicBezTo>
                  <a:pt x="651000" y="612606"/>
                  <a:pt x="650387" y="611899"/>
                  <a:pt x="649494" y="611006"/>
                </a:cubicBezTo>
                <a:cubicBezTo>
                  <a:pt x="648601" y="610113"/>
                  <a:pt x="647168" y="609034"/>
                  <a:pt x="645196" y="607769"/>
                </a:cubicBezTo>
                <a:cubicBezTo>
                  <a:pt x="643224" y="606504"/>
                  <a:pt x="640973" y="605388"/>
                  <a:pt x="638443" y="604420"/>
                </a:cubicBezTo>
                <a:cubicBezTo>
                  <a:pt x="635913" y="603453"/>
                  <a:pt x="633141" y="602672"/>
                  <a:pt x="630127" y="602076"/>
                </a:cubicBezTo>
                <a:cubicBezTo>
                  <a:pt x="627114" y="601481"/>
                  <a:pt x="624007" y="601183"/>
                  <a:pt x="620807" y="601183"/>
                </a:cubicBezTo>
                <a:close/>
                <a:moveTo>
                  <a:pt x="1203023" y="601072"/>
                </a:moveTo>
                <a:cubicBezTo>
                  <a:pt x="1197293" y="601072"/>
                  <a:pt x="1191619" y="602541"/>
                  <a:pt x="1186000" y="605481"/>
                </a:cubicBezTo>
                <a:cubicBezTo>
                  <a:pt x="1180382" y="608420"/>
                  <a:pt x="1174745" y="613052"/>
                  <a:pt x="1169090" y="619378"/>
                </a:cubicBezTo>
                <a:lnTo>
                  <a:pt x="1169090" y="606095"/>
                </a:lnTo>
                <a:cubicBezTo>
                  <a:pt x="1169090" y="605499"/>
                  <a:pt x="1168960" y="604997"/>
                  <a:pt x="1168699" y="604588"/>
                </a:cubicBezTo>
                <a:cubicBezTo>
                  <a:pt x="1168439" y="604179"/>
                  <a:pt x="1168011" y="603806"/>
                  <a:pt x="1167415" y="603472"/>
                </a:cubicBezTo>
                <a:cubicBezTo>
                  <a:pt x="1166820" y="603137"/>
                  <a:pt x="1165983" y="602914"/>
                  <a:pt x="1164904" y="602802"/>
                </a:cubicBezTo>
                <a:cubicBezTo>
                  <a:pt x="1163825" y="602690"/>
                  <a:pt x="1162467" y="602634"/>
                  <a:pt x="1160830" y="602634"/>
                </a:cubicBezTo>
                <a:cubicBezTo>
                  <a:pt x="1159118" y="602634"/>
                  <a:pt x="1157742" y="602690"/>
                  <a:pt x="1156700" y="602802"/>
                </a:cubicBezTo>
                <a:cubicBezTo>
                  <a:pt x="1155658" y="602914"/>
                  <a:pt x="1154802" y="603137"/>
                  <a:pt x="1154133" y="603472"/>
                </a:cubicBezTo>
                <a:cubicBezTo>
                  <a:pt x="1153463" y="603806"/>
                  <a:pt x="1153016" y="604179"/>
                  <a:pt x="1152793" y="604588"/>
                </a:cubicBezTo>
                <a:cubicBezTo>
                  <a:pt x="1152570" y="604997"/>
                  <a:pt x="1152458" y="605499"/>
                  <a:pt x="1152458" y="606095"/>
                </a:cubicBezTo>
                <a:lnTo>
                  <a:pt x="1152458" y="706554"/>
                </a:lnTo>
                <a:cubicBezTo>
                  <a:pt x="1152458" y="707149"/>
                  <a:pt x="1152588" y="707651"/>
                  <a:pt x="1152849" y="708061"/>
                </a:cubicBezTo>
                <a:cubicBezTo>
                  <a:pt x="1153109" y="708470"/>
                  <a:pt x="1153593" y="708823"/>
                  <a:pt x="1154300" y="709121"/>
                </a:cubicBezTo>
                <a:cubicBezTo>
                  <a:pt x="1155007" y="709419"/>
                  <a:pt x="1155956" y="709642"/>
                  <a:pt x="1157146" y="709791"/>
                </a:cubicBezTo>
                <a:cubicBezTo>
                  <a:pt x="1158337" y="709940"/>
                  <a:pt x="1159825" y="710014"/>
                  <a:pt x="1161611" y="710014"/>
                </a:cubicBezTo>
                <a:cubicBezTo>
                  <a:pt x="1163471" y="710014"/>
                  <a:pt x="1164997" y="709940"/>
                  <a:pt x="1166188" y="709791"/>
                </a:cubicBezTo>
                <a:cubicBezTo>
                  <a:pt x="1167378" y="709642"/>
                  <a:pt x="1168308" y="709419"/>
                  <a:pt x="1168978" y="709121"/>
                </a:cubicBezTo>
                <a:cubicBezTo>
                  <a:pt x="1169648" y="708823"/>
                  <a:pt x="1170132" y="708470"/>
                  <a:pt x="1170429" y="708061"/>
                </a:cubicBezTo>
                <a:cubicBezTo>
                  <a:pt x="1170727" y="707651"/>
                  <a:pt x="1170876" y="707149"/>
                  <a:pt x="1170876" y="706554"/>
                </a:cubicBezTo>
                <a:lnTo>
                  <a:pt x="1170876" y="636344"/>
                </a:lnTo>
                <a:cubicBezTo>
                  <a:pt x="1175936" y="630019"/>
                  <a:pt x="1180773" y="625219"/>
                  <a:pt x="1185386" y="621945"/>
                </a:cubicBezTo>
                <a:cubicBezTo>
                  <a:pt x="1190000" y="618671"/>
                  <a:pt x="1194614" y="617034"/>
                  <a:pt x="1199227" y="617034"/>
                </a:cubicBezTo>
                <a:cubicBezTo>
                  <a:pt x="1202799" y="617034"/>
                  <a:pt x="1205943" y="617703"/>
                  <a:pt x="1208659" y="619043"/>
                </a:cubicBezTo>
                <a:cubicBezTo>
                  <a:pt x="1211376" y="620382"/>
                  <a:pt x="1213589" y="622317"/>
                  <a:pt x="1215301" y="624847"/>
                </a:cubicBezTo>
                <a:cubicBezTo>
                  <a:pt x="1217012" y="627377"/>
                  <a:pt x="1218315" y="630391"/>
                  <a:pt x="1219208" y="633888"/>
                </a:cubicBezTo>
                <a:cubicBezTo>
                  <a:pt x="1220101" y="637386"/>
                  <a:pt x="1220547" y="642000"/>
                  <a:pt x="1220547" y="647729"/>
                </a:cubicBezTo>
                <a:lnTo>
                  <a:pt x="1220547" y="706554"/>
                </a:lnTo>
                <a:cubicBezTo>
                  <a:pt x="1220547" y="707149"/>
                  <a:pt x="1220696" y="707651"/>
                  <a:pt x="1220994" y="708061"/>
                </a:cubicBezTo>
                <a:cubicBezTo>
                  <a:pt x="1221291" y="708470"/>
                  <a:pt x="1221775" y="708823"/>
                  <a:pt x="1222445" y="709121"/>
                </a:cubicBezTo>
                <a:cubicBezTo>
                  <a:pt x="1223114" y="709419"/>
                  <a:pt x="1224045" y="709642"/>
                  <a:pt x="1225235" y="709791"/>
                </a:cubicBezTo>
                <a:cubicBezTo>
                  <a:pt x="1226426" y="709940"/>
                  <a:pt x="1227951" y="710014"/>
                  <a:pt x="1229812" y="710014"/>
                </a:cubicBezTo>
                <a:cubicBezTo>
                  <a:pt x="1231598" y="710014"/>
                  <a:pt x="1233086" y="709940"/>
                  <a:pt x="1234276" y="709791"/>
                </a:cubicBezTo>
                <a:cubicBezTo>
                  <a:pt x="1235467" y="709642"/>
                  <a:pt x="1236397" y="709419"/>
                  <a:pt x="1237067" y="709121"/>
                </a:cubicBezTo>
                <a:cubicBezTo>
                  <a:pt x="1237737" y="708823"/>
                  <a:pt x="1238220" y="708470"/>
                  <a:pt x="1238518" y="708061"/>
                </a:cubicBezTo>
                <a:cubicBezTo>
                  <a:pt x="1238816" y="707651"/>
                  <a:pt x="1238965" y="707149"/>
                  <a:pt x="1238965" y="706554"/>
                </a:cubicBezTo>
                <a:lnTo>
                  <a:pt x="1238965" y="645274"/>
                </a:lnTo>
                <a:cubicBezTo>
                  <a:pt x="1238965" y="638130"/>
                  <a:pt x="1238351" y="632009"/>
                  <a:pt x="1237123" y="626912"/>
                </a:cubicBezTo>
                <a:cubicBezTo>
                  <a:pt x="1235895" y="621815"/>
                  <a:pt x="1233867" y="617368"/>
                  <a:pt x="1231039" y="613573"/>
                </a:cubicBezTo>
                <a:cubicBezTo>
                  <a:pt x="1228212" y="609778"/>
                  <a:pt x="1224510" y="606746"/>
                  <a:pt x="1219933" y="604476"/>
                </a:cubicBezTo>
                <a:cubicBezTo>
                  <a:pt x="1215357" y="602207"/>
                  <a:pt x="1209720" y="601072"/>
                  <a:pt x="1203023" y="601072"/>
                </a:cubicBezTo>
                <a:close/>
                <a:moveTo>
                  <a:pt x="1063199" y="601072"/>
                </a:moveTo>
                <a:cubicBezTo>
                  <a:pt x="1061041" y="601072"/>
                  <a:pt x="1058901" y="601351"/>
                  <a:pt x="1056780" y="601909"/>
                </a:cubicBezTo>
                <a:cubicBezTo>
                  <a:pt x="1054660" y="602467"/>
                  <a:pt x="1052520" y="603472"/>
                  <a:pt x="1050362" y="604923"/>
                </a:cubicBezTo>
                <a:cubicBezTo>
                  <a:pt x="1048204" y="606374"/>
                  <a:pt x="1045916" y="608364"/>
                  <a:pt x="1043497" y="610894"/>
                </a:cubicBezTo>
                <a:cubicBezTo>
                  <a:pt x="1041079" y="613425"/>
                  <a:pt x="1038493" y="616699"/>
                  <a:pt x="1035740" y="620717"/>
                </a:cubicBezTo>
                <a:lnTo>
                  <a:pt x="1035740" y="606095"/>
                </a:lnTo>
                <a:cubicBezTo>
                  <a:pt x="1035740" y="605499"/>
                  <a:pt x="1035610" y="604997"/>
                  <a:pt x="1035349" y="604588"/>
                </a:cubicBezTo>
                <a:cubicBezTo>
                  <a:pt x="1035089" y="604179"/>
                  <a:pt x="1034661" y="603806"/>
                  <a:pt x="1034065" y="603472"/>
                </a:cubicBezTo>
                <a:cubicBezTo>
                  <a:pt x="1033470" y="603137"/>
                  <a:pt x="1032633" y="602914"/>
                  <a:pt x="1031554" y="602802"/>
                </a:cubicBezTo>
                <a:cubicBezTo>
                  <a:pt x="1030475" y="602690"/>
                  <a:pt x="1029117" y="602634"/>
                  <a:pt x="1027480" y="602634"/>
                </a:cubicBezTo>
                <a:cubicBezTo>
                  <a:pt x="1025768" y="602634"/>
                  <a:pt x="1024392" y="602690"/>
                  <a:pt x="1023350" y="602802"/>
                </a:cubicBezTo>
                <a:cubicBezTo>
                  <a:pt x="1022308" y="602914"/>
                  <a:pt x="1021452" y="603137"/>
                  <a:pt x="1020783" y="603472"/>
                </a:cubicBezTo>
                <a:cubicBezTo>
                  <a:pt x="1020113" y="603806"/>
                  <a:pt x="1019666" y="604179"/>
                  <a:pt x="1019443" y="604588"/>
                </a:cubicBezTo>
                <a:cubicBezTo>
                  <a:pt x="1019220" y="604997"/>
                  <a:pt x="1019108" y="605499"/>
                  <a:pt x="1019108" y="606095"/>
                </a:cubicBezTo>
                <a:lnTo>
                  <a:pt x="1019108" y="706554"/>
                </a:lnTo>
                <a:cubicBezTo>
                  <a:pt x="1019108" y="707149"/>
                  <a:pt x="1019238" y="707651"/>
                  <a:pt x="1019499" y="708061"/>
                </a:cubicBezTo>
                <a:cubicBezTo>
                  <a:pt x="1019759" y="708470"/>
                  <a:pt x="1020243" y="708823"/>
                  <a:pt x="1020950" y="709121"/>
                </a:cubicBezTo>
                <a:cubicBezTo>
                  <a:pt x="1021657" y="709419"/>
                  <a:pt x="1022606" y="709642"/>
                  <a:pt x="1023796" y="709791"/>
                </a:cubicBezTo>
                <a:cubicBezTo>
                  <a:pt x="1024987" y="709940"/>
                  <a:pt x="1026475" y="710014"/>
                  <a:pt x="1028261" y="710014"/>
                </a:cubicBezTo>
                <a:cubicBezTo>
                  <a:pt x="1030122" y="710014"/>
                  <a:pt x="1031647" y="709940"/>
                  <a:pt x="1032838" y="709791"/>
                </a:cubicBezTo>
                <a:cubicBezTo>
                  <a:pt x="1034028" y="709642"/>
                  <a:pt x="1034958" y="709419"/>
                  <a:pt x="1035628" y="709121"/>
                </a:cubicBezTo>
                <a:cubicBezTo>
                  <a:pt x="1036298" y="708823"/>
                  <a:pt x="1036782" y="708470"/>
                  <a:pt x="1037079" y="708061"/>
                </a:cubicBezTo>
                <a:cubicBezTo>
                  <a:pt x="1037377" y="707651"/>
                  <a:pt x="1037526" y="707149"/>
                  <a:pt x="1037526" y="706554"/>
                </a:cubicBezTo>
                <a:lnTo>
                  <a:pt x="1037526" y="640474"/>
                </a:lnTo>
                <a:cubicBezTo>
                  <a:pt x="1040130" y="636381"/>
                  <a:pt x="1042511" y="632921"/>
                  <a:pt x="1044669" y="630093"/>
                </a:cubicBezTo>
                <a:cubicBezTo>
                  <a:pt x="1046827" y="627266"/>
                  <a:pt x="1048892" y="624996"/>
                  <a:pt x="1050864" y="623284"/>
                </a:cubicBezTo>
                <a:cubicBezTo>
                  <a:pt x="1052836" y="621573"/>
                  <a:pt x="1054715" y="620345"/>
                  <a:pt x="1056501" y="619601"/>
                </a:cubicBezTo>
                <a:cubicBezTo>
                  <a:pt x="1058287" y="618857"/>
                  <a:pt x="1060110" y="618485"/>
                  <a:pt x="1061971" y="618485"/>
                </a:cubicBezTo>
                <a:cubicBezTo>
                  <a:pt x="1063533" y="618485"/>
                  <a:pt x="1064985" y="618633"/>
                  <a:pt x="1066324" y="618931"/>
                </a:cubicBezTo>
                <a:cubicBezTo>
                  <a:pt x="1067663" y="619229"/>
                  <a:pt x="1068873" y="619545"/>
                  <a:pt x="1069952" y="619880"/>
                </a:cubicBezTo>
                <a:cubicBezTo>
                  <a:pt x="1071031" y="620215"/>
                  <a:pt x="1071998" y="620550"/>
                  <a:pt x="1072854" y="620885"/>
                </a:cubicBezTo>
                <a:cubicBezTo>
                  <a:pt x="1073710" y="621219"/>
                  <a:pt x="1074435" y="621387"/>
                  <a:pt x="1075030" y="621387"/>
                </a:cubicBezTo>
                <a:cubicBezTo>
                  <a:pt x="1075626" y="621387"/>
                  <a:pt x="1076091" y="621219"/>
                  <a:pt x="1076426" y="620885"/>
                </a:cubicBezTo>
                <a:cubicBezTo>
                  <a:pt x="1076761" y="620550"/>
                  <a:pt x="1077040" y="620066"/>
                  <a:pt x="1077263" y="619433"/>
                </a:cubicBezTo>
                <a:cubicBezTo>
                  <a:pt x="1077486" y="618801"/>
                  <a:pt x="1077635" y="617927"/>
                  <a:pt x="1077709" y="616810"/>
                </a:cubicBezTo>
                <a:cubicBezTo>
                  <a:pt x="1077784" y="615694"/>
                  <a:pt x="1077821" y="614317"/>
                  <a:pt x="1077821" y="612680"/>
                </a:cubicBezTo>
                <a:cubicBezTo>
                  <a:pt x="1077821" y="610969"/>
                  <a:pt x="1077802" y="609611"/>
                  <a:pt x="1077765" y="608606"/>
                </a:cubicBezTo>
                <a:cubicBezTo>
                  <a:pt x="1077728" y="607602"/>
                  <a:pt x="1077653" y="606839"/>
                  <a:pt x="1077542" y="606318"/>
                </a:cubicBezTo>
                <a:cubicBezTo>
                  <a:pt x="1077430" y="605797"/>
                  <a:pt x="1077300" y="605369"/>
                  <a:pt x="1077151" y="605034"/>
                </a:cubicBezTo>
                <a:cubicBezTo>
                  <a:pt x="1077002" y="604699"/>
                  <a:pt x="1076705" y="604346"/>
                  <a:pt x="1076258" y="603974"/>
                </a:cubicBezTo>
                <a:cubicBezTo>
                  <a:pt x="1075812" y="603602"/>
                  <a:pt x="1075049" y="603230"/>
                  <a:pt x="1073970" y="602858"/>
                </a:cubicBezTo>
                <a:cubicBezTo>
                  <a:pt x="1072891" y="602486"/>
                  <a:pt x="1071682" y="602151"/>
                  <a:pt x="1070342" y="601853"/>
                </a:cubicBezTo>
                <a:cubicBezTo>
                  <a:pt x="1069003" y="601555"/>
                  <a:pt x="1067719" y="601351"/>
                  <a:pt x="1066491" y="601239"/>
                </a:cubicBezTo>
                <a:cubicBezTo>
                  <a:pt x="1065264" y="601128"/>
                  <a:pt x="1064166" y="601072"/>
                  <a:pt x="1063199" y="601072"/>
                </a:cubicBezTo>
                <a:close/>
                <a:moveTo>
                  <a:pt x="946331" y="601072"/>
                </a:moveTo>
                <a:cubicBezTo>
                  <a:pt x="938964" y="601072"/>
                  <a:pt x="932304" y="602355"/>
                  <a:pt x="926351" y="604923"/>
                </a:cubicBezTo>
                <a:cubicBezTo>
                  <a:pt x="920398" y="607490"/>
                  <a:pt x="915319" y="611173"/>
                  <a:pt x="911115" y="615973"/>
                </a:cubicBezTo>
                <a:cubicBezTo>
                  <a:pt x="906910" y="620773"/>
                  <a:pt x="903692" y="626614"/>
                  <a:pt x="901460" y="633498"/>
                </a:cubicBezTo>
                <a:cubicBezTo>
                  <a:pt x="899227" y="640381"/>
                  <a:pt x="898111" y="648139"/>
                  <a:pt x="898111" y="656771"/>
                </a:cubicBezTo>
                <a:cubicBezTo>
                  <a:pt x="898111" y="665849"/>
                  <a:pt x="899190" y="673812"/>
                  <a:pt x="901348" y="680658"/>
                </a:cubicBezTo>
                <a:cubicBezTo>
                  <a:pt x="903506" y="687504"/>
                  <a:pt x="906706" y="693196"/>
                  <a:pt x="910947" y="697736"/>
                </a:cubicBezTo>
                <a:cubicBezTo>
                  <a:pt x="915189" y="702275"/>
                  <a:pt x="920417" y="705698"/>
                  <a:pt x="926630" y="708005"/>
                </a:cubicBezTo>
                <a:cubicBezTo>
                  <a:pt x="932844" y="710312"/>
                  <a:pt x="940080" y="711465"/>
                  <a:pt x="948340" y="711465"/>
                </a:cubicBezTo>
                <a:cubicBezTo>
                  <a:pt x="953103" y="711465"/>
                  <a:pt x="957586" y="711112"/>
                  <a:pt x="961791" y="710405"/>
                </a:cubicBezTo>
                <a:cubicBezTo>
                  <a:pt x="965995" y="709698"/>
                  <a:pt x="969697" y="708898"/>
                  <a:pt x="972897" y="708005"/>
                </a:cubicBezTo>
                <a:cubicBezTo>
                  <a:pt x="976097" y="707112"/>
                  <a:pt x="978701" y="706200"/>
                  <a:pt x="980711" y="705270"/>
                </a:cubicBezTo>
                <a:cubicBezTo>
                  <a:pt x="982720" y="704340"/>
                  <a:pt x="983929" y="703670"/>
                  <a:pt x="984338" y="703261"/>
                </a:cubicBezTo>
                <a:cubicBezTo>
                  <a:pt x="984748" y="702852"/>
                  <a:pt x="985082" y="702424"/>
                  <a:pt x="985343" y="701977"/>
                </a:cubicBezTo>
                <a:cubicBezTo>
                  <a:pt x="985603" y="701531"/>
                  <a:pt x="985789" y="701028"/>
                  <a:pt x="985901" y="700470"/>
                </a:cubicBezTo>
                <a:cubicBezTo>
                  <a:pt x="986013" y="699912"/>
                  <a:pt x="986106" y="699280"/>
                  <a:pt x="986180" y="698573"/>
                </a:cubicBezTo>
                <a:cubicBezTo>
                  <a:pt x="986254" y="697866"/>
                  <a:pt x="986292" y="697029"/>
                  <a:pt x="986292" y="696061"/>
                </a:cubicBezTo>
                <a:cubicBezTo>
                  <a:pt x="986292" y="694722"/>
                  <a:pt x="986236" y="693587"/>
                  <a:pt x="986123" y="692657"/>
                </a:cubicBezTo>
                <a:cubicBezTo>
                  <a:pt x="986011" y="691727"/>
                  <a:pt x="985843" y="691001"/>
                  <a:pt x="985618" y="690480"/>
                </a:cubicBezTo>
                <a:cubicBezTo>
                  <a:pt x="985394" y="689959"/>
                  <a:pt x="985076" y="689569"/>
                  <a:pt x="984665" y="689308"/>
                </a:cubicBezTo>
                <a:cubicBezTo>
                  <a:pt x="984254" y="689048"/>
                  <a:pt x="983787" y="688918"/>
                  <a:pt x="983264" y="688918"/>
                </a:cubicBezTo>
                <a:cubicBezTo>
                  <a:pt x="982366" y="688918"/>
                  <a:pt x="981039" y="689308"/>
                  <a:pt x="979281" y="690090"/>
                </a:cubicBezTo>
                <a:cubicBezTo>
                  <a:pt x="977524" y="690871"/>
                  <a:pt x="975280" y="691745"/>
                  <a:pt x="972551" y="692713"/>
                </a:cubicBezTo>
                <a:cubicBezTo>
                  <a:pt x="969821" y="693680"/>
                  <a:pt x="966587" y="694554"/>
                  <a:pt x="962849" y="695336"/>
                </a:cubicBezTo>
                <a:cubicBezTo>
                  <a:pt x="959110" y="696117"/>
                  <a:pt x="954848" y="696508"/>
                  <a:pt x="950062" y="696508"/>
                </a:cubicBezTo>
                <a:cubicBezTo>
                  <a:pt x="944005" y="696508"/>
                  <a:pt x="938883" y="695652"/>
                  <a:pt x="934696" y="693941"/>
                </a:cubicBezTo>
                <a:cubicBezTo>
                  <a:pt x="930508" y="692229"/>
                  <a:pt x="927106" y="689773"/>
                  <a:pt x="924488" y="686574"/>
                </a:cubicBezTo>
                <a:cubicBezTo>
                  <a:pt x="921871" y="683374"/>
                  <a:pt x="920002" y="679541"/>
                  <a:pt x="918880" y="675077"/>
                </a:cubicBezTo>
                <a:cubicBezTo>
                  <a:pt x="917759" y="670612"/>
                  <a:pt x="917198" y="665589"/>
                  <a:pt x="917198" y="660008"/>
                </a:cubicBezTo>
                <a:lnTo>
                  <a:pt x="983356" y="660008"/>
                </a:lnTo>
                <a:cubicBezTo>
                  <a:pt x="985226" y="660008"/>
                  <a:pt x="986890" y="659394"/>
                  <a:pt x="988347" y="658166"/>
                </a:cubicBezTo>
                <a:cubicBezTo>
                  <a:pt x="989804" y="656938"/>
                  <a:pt x="990533" y="654873"/>
                  <a:pt x="990533" y="651971"/>
                </a:cubicBezTo>
                <a:lnTo>
                  <a:pt x="990533" y="648622"/>
                </a:lnTo>
                <a:cubicBezTo>
                  <a:pt x="990533" y="642074"/>
                  <a:pt x="989696" y="635916"/>
                  <a:pt x="988022" y="630149"/>
                </a:cubicBezTo>
                <a:cubicBezTo>
                  <a:pt x="986347" y="624382"/>
                  <a:pt x="983724" y="619359"/>
                  <a:pt x="980152" y="615080"/>
                </a:cubicBezTo>
                <a:cubicBezTo>
                  <a:pt x="976581" y="610801"/>
                  <a:pt x="972023" y="607397"/>
                  <a:pt x="966479" y="604867"/>
                </a:cubicBezTo>
                <a:cubicBezTo>
                  <a:pt x="960935" y="602337"/>
                  <a:pt x="954219" y="601072"/>
                  <a:pt x="946331" y="601072"/>
                </a:cubicBezTo>
                <a:close/>
                <a:moveTo>
                  <a:pt x="720410" y="601072"/>
                </a:moveTo>
                <a:cubicBezTo>
                  <a:pt x="711853" y="601072"/>
                  <a:pt x="704374" y="602448"/>
                  <a:pt x="697974" y="605202"/>
                </a:cubicBezTo>
                <a:cubicBezTo>
                  <a:pt x="691575" y="607955"/>
                  <a:pt x="686236" y="611825"/>
                  <a:pt x="681957" y="616810"/>
                </a:cubicBezTo>
                <a:cubicBezTo>
                  <a:pt x="677678" y="621796"/>
                  <a:pt x="674478" y="627731"/>
                  <a:pt x="672357" y="634614"/>
                </a:cubicBezTo>
                <a:cubicBezTo>
                  <a:pt x="670237" y="641497"/>
                  <a:pt x="669176" y="649032"/>
                  <a:pt x="669176" y="657217"/>
                </a:cubicBezTo>
                <a:cubicBezTo>
                  <a:pt x="669176" y="665700"/>
                  <a:pt x="670181" y="673291"/>
                  <a:pt x="672190" y="679988"/>
                </a:cubicBezTo>
                <a:cubicBezTo>
                  <a:pt x="674199" y="686685"/>
                  <a:pt x="677250" y="692378"/>
                  <a:pt x="681343" y="697066"/>
                </a:cubicBezTo>
                <a:cubicBezTo>
                  <a:pt x="685436" y="701754"/>
                  <a:pt x="690552" y="705326"/>
                  <a:pt x="696691" y="707782"/>
                </a:cubicBezTo>
                <a:cubicBezTo>
                  <a:pt x="702830" y="710237"/>
                  <a:pt x="710029" y="711465"/>
                  <a:pt x="718289" y="711465"/>
                </a:cubicBezTo>
                <a:cubicBezTo>
                  <a:pt x="726773" y="711465"/>
                  <a:pt x="734233" y="710070"/>
                  <a:pt x="740669" y="707279"/>
                </a:cubicBezTo>
                <a:cubicBezTo>
                  <a:pt x="747106" y="704489"/>
                  <a:pt x="752464" y="700601"/>
                  <a:pt x="756743" y="695615"/>
                </a:cubicBezTo>
                <a:cubicBezTo>
                  <a:pt x="761022" y="690629"/>
                  <a:pt x="764240" y="684695"/>
                  <a:pt x="766398" y="677811"/>
                </a:cubicBezTo>
                <a:cubicBezTo>
                  <a:pt x="768556" y="670928"/>
                  <a:pt x="769635" y="663394"/>
                  <a:pt x="769635" y="655208"/>
                </a:cubicBezTo>
                <a:cubicBezTo>
                  <a:pt x="769635" y="646799"/>
                  <a:pt x="768612" y="639246"/>
                  <a:pt x="766566" y="632549"/>
                </a:cubicBezTo>
                <a:cubicBezTo>
                  <a:pt x="764519" y="625852"/>
                  <a:pt x="761450" y="620159"/>
                  <a:pt x="757357" y="615471"/>
                </a:cubicBezTo>
                <a:cubicBezTo>
                  <a:pt x="753264" y="610783"/>
                  <a:pt x="748148" y="607211"/>
                  <a:pt x="742009" y="604755"/>
                </a:cubicBezTo>
                <a:cubicBezTo>
                  <a:pt x="735870" y="602300"/>
                  <a:pt x="728670" y="601072"/>
                  <a:pt x="720410" y="601072"/>
                </a:cubicBezTo>
                <a:close/>
                <a:moveTo>
                  <a:pt x="507698" y="601072"/>
                </a:moveTo>
                <a:cubicBezTo>
                  <a:pt x="501968" y="601072"/>
                  <a:pt x="496294" y="602541"/>
                  <a:pt x="490675" y="605481"/>
                </a:cubicBezTo>
                <a:cubicBezTo>
                  <a:pt x="485057" y="608420"/>
                  <a:pt x="479420" y="613052"/>
                  <a:pt x="473765" y="619378"/>
                </a:cubicBezTo>
                <a:lnTo>
                  <a:pt x="473765" y="606095"/>
                </a:lnTo>
                <a:cubicBezTo>
                  <a:pt x="473765" y="605499"/>
                  <a:pt x="473635" y="604997"/>
                  <a:pt x="473374" y="604588"/>
                </a:cubicBezTo>
                <a:cubicBezTo>
                  <a:pt x="473114" y="604179"/>
                  <a:pt x="472686" y="603806"/>
                  <a:pt x="472091" y="603472"/>
                </a:cubicBezTo>
                <a:cubicBezTo>
                  <a:pt x="471495" y="603137"/>
                  <a:pt x="470658" y="602914"/>
                  <a:pt x="469579" y="602802"/>
                </a:cubicBezTo>
                <a:cubicBezTo>
                  <a:pt x="468500" y="602690"/>
                  <a:pt x="467142" y="602634"/>
                  <a:pt x="465505" y="602634"/>
                </a:cubicBezTo>
                <a:cubicBezTo>
                  <a:pt x="463793" y="602634"/>
                  <a:pt x="462417" y="602690"/>
                  <a:pt x="461375" y="602802"/>
                </a:cubicBezTo>
                <a:cubicBezTo>
                  <a:pt x="460333" y="602914"/>
                  <a:pt x="459477" y="603137"/>
                  <a:pt x="458808" y="603472"/>
                </a:cubicBezTo>
                <a:cubicBezTo>
                  <a:pt x="458138" y="603806"/>
                  <a:pt x="457691" y="604179"/>
                  <a:pt x="457468" y="604588"/>
                </a:cubicBezTo>
                <a:cubicBezTo>
                  <a:pt x="457245" y="604997"/>
                  <a:pt x="457133" y="605499"/>
                  <a:pt x="457133" y="606095"/>
                </a:cubicBezTo>
                <a:lnTo>
                  <a:pt x="457133" y="706554"/>
                </a:lnTo>
                <a:cubicBezTo>
                  <a:pt x="457133" y="707149"/>
                  <a:pt x="457264" y="707651"/>
                  <a:pt x="457524" y="708061"/>
                </a:cubicBezTo>
                <a:cubicBezTo>
                  <a:pt x="457784" y="708470"/>
                  <a:pt x="458268" y="708823"/>
                  <a:pt x="458975" y="709121"/>
                </a:cubicBezTo>
                <a:cubicBezTo>
                  <a:pt x="459682" y="709419"/>
                  <a:pt x="460631" y="709642"/>
                  <a:pt x="461821" y="709791"/>
                </a:cubicBezTo>
                <a:cubicBezTo>
                  <a:pt x="463012" y="709940"/>
                  <a:pt x="464500" y="710014"/>
                  <a:pt x="466286" y="710014"/>
                </a:cubicBezTo>
                <a:cubicBezTo>
                  <a:pt x="468147" y="710014"/>
                  <a:pt x="469672" y="709940"/>
                  <a:pt x="470863" y="709791"/>
                </a:cubicBezTo>
                <a:cubicBezTo>
                  <a:pt x="472053" y="709642"/>
                  <a:pt x="472983" y="709419"/>
                  <a:pt x="473653" y="709121"/>
                </a:cubicBezTo>
                <a:cubicBezTo>
                  <a:pt x="474323" y="708823"/>
                  <a:pt x="474807" y="708470"/>
                  <a:pt x="475104" y="708061"/>
                </a:cubicBezTo>
                <a:cubicBezTo>
                  <a:pt x="475402" y="707651"/>
                  <a:pt x="475551" y="707149"/>
                  <a:pt x="475551" y="706554"/>
                </a:cubicBezTo>
                <a:lnTo>
                  <a:pt x="475551" y="636344"/>
                </a:lnTo>
                <a:cubicBezTo>
                  <a:pt x="480611" y="630019"/>
                  <a:pt x="485448" y="625219"/>
                  <a:pt x="490062" y="621945"/>
                </a:cubicBezTo>
                <a:cubicBezTo>
                  <a:pt x="494675" y="618671"/>
                  <a:pt x="499289" y="617034"/>
                  <a:pt x="503903" y="617034"/>
                </a:cubicBezTo>
                <a:cubicBezTo>
                  <a:pt x="507474" y="617034"/>
                  <a:pt x="510618" y="617703"/>
                  <a:pt x="513335" y="619043"/>
                </a:cubicBezTo>
                <a:cubicBezTo>
                  <a:pt x="516051" y="620382"/>
                  <a:pt x="518264" y="622317"/>
                  <a:pt x="519976" y="624847"/>
                </a:cubicBezTo>
                <a:cubicBezTo>
                  <a:pt x="521687" y="627377"/>
                  <a:pt x="522990" y="630391"/>
                  <a:pt x="523883" y="633888"/>
                </a:cubicBezTo>
                <a:cubicBezTo>
                  <a:pt x="524776" y="637386"/>
                  <a:pt x="525222" y="642000"/>
                  <a:pt x="525222" y="647729"/>
                </a:cubicBezTo>
                <a:lnTo>
                  <a:pt x="525222" y="706554"/>
                </a:lnTo>
                <a:cubicBezTo>
                  <a:pt x="525222" y="707149"/>
                  <a:pt x="525371" y="707651"/>
                  <a:pt x="525669" y="708061"/>
                </a:cubicBezTo>
                <a:cubicBezTo>
                  <a:pt x="525966" y="708470"/>
                  <a:pt x="526450" y="708823"/>
                  <a:pt x="527120" y="709121"/>
                </a:cubicBezTo>
                <a:cubicBezTo>
                  <a:pt x="527789" y="709419"/>
                  <a:pt x="528720" y="709642"/>
                  <a:pt x="529910" y="709791"/>
                </a:cubicBezTo>
                <a:cubicBezTo>
                  <a:pt x="531101" y="709940"/>
                  <a:pt x="532626" y="710014"/>
                  <a:pt x="534487" y="710014"/>
                </a:cubicBezTo>
                <a:cubicBezTo>
                  <a:pt x="536273" y="710014"/>
                  <a:pt x="537761" y="709940"/>
                  <a:pt x="538952" y="709791"/>
                </a:cubicBezTo>
                <a:cubicBezTo>
                  <a:pt x="540142" y="709642"/>
                  <a:pt x="541072" y="709419"/>
                  <a:pt x="541742" y="709121"/>
                </a:cubicBezTo>
                <a:cubicBezTo>
                  <a:pt x="542412" y="708823"/>
                  <a:pt x="542895" y="708470"/>
                  <a:pt x="543193" y="708061"/>
                </a:cubicBezTo>
                <a:cubicBezTo>
                  <a:pt x="543491" y="707651"/>
                  <a:pt x="543640" y="707149"/>
                  <a:pt x="543640" y="706554"/>
                </a:cubicBezTo>
                <a:lnTo>
                  <a:pt x="543640" y="645274"/>
                </a:lnTo>
                <a:cubicBezTo>
                  <a:pt x="543640" y="638130"/>
                  <a:pt x="543026" y="632009"/>
                  <a:pt x="541798" y="626912"/>
                </a:cubicBezTo>
                <a:cubicBezTo>
                  <a:pt x="540570" y="621815"/>
                  <a:pt x="538542" y="617368"/>
                  <a:pt x="535715" y="613573"/>
                </a:cubicBezTo>
                <a:cubicBezTo>
                  <a:pt x="532887" y="609778"/>
                  <a:pt x="529185" y="606746"/>
                  <a:pt x="524608" y="604476"/>
                </a:cubicBezTo>
                <a:cubicBezTo>
                  <a:pt x="520032" y="602207"/>
                  <a:pt x="514395" y="601072"/>
                  <a:pt x="507698" y="601072"/>
                </a:cubicBezTo>
                <a:close/>
                <a:moveTo>
                  <a:pt x="325755" y="564237"/>
                </a:moveTo>
                <a:cubicBezTo>
                  <a:pt x="323820" y="564237"/>
                  <a:pt x="322258" y="564330"/>
                  <a:pt x="321067" y="564516"/>
                </a:cubicBezTo>
                <a:cubicBezTo>
                  <a:pt x="319877" y="564702"/>
                  <a:pt x="318909" y="564925"/>
                  <a:pt x="318165" y="565186"/>
                </a:cubicBezTo>
                <a:cubicBezTo>
                  <a:pt x="317421" y="565446"/>
                  <a:pt x="316900" y="565800"/>
                  <a:pt x="316602" y="566246"/>
                </a:cubicBezTo>
                <a:cubicBezTo>
                  <a:pt x="316305" y="566692"/>
                  <a:pt x="316156" y="567213"/>
                  <a:pt x="316156" y="567809"/>
                </a:cubicBezTo>
                <a:lnTo>
                  <a:pt x="316156" y="657440"/>
                </a:lnTo>
                <a:cubicBezTo>
                  <a:pt x="316156" y="666296"/>
                  <a:pt x="317421" y="674109"/>
                  <a:pt x="319951" y="680881"/>
                </a:cubicBezTo>
                <a:cubicBezTo>
                  <a:pt x="322481" y="687653"/>
                  <a:pt x="326090" y="693289"/>
                  <a:pt x="330778" y="697791"/>
                </a:cubicBezTo>
                <a:cubicBezTo>
                  <a:pt x="335466" y="702294"/>
                  <a:pt x="341085" y="705698"/>
                  <a:pt x="347633" y="708005"/>
                </a:cubicBezTo>
                <a:cubicBezTo>
                  <a:pt x="354181" y="710312"/>
                  <a:pt x="361437" y="711465"/>
                  <a:pt x="369399" y="711465"/>
                </a:cubicBezTo>
                <a:cubicBezTo>
                  <a:pt x="378106" y="711465"/>
                  <a:pt x="385882" y="710237"/>
                  <a:pt x="392728" y="707782"/>
                </a:cubicBezTo>
                <a:cubicBezTo>
                  <a:pt x="399574" y="705326"/>
                  <a:pt x="405378" y="701717"/>
                  <a:pt x="410141" y="696954"/>
                </a:cubicBezTo>
                <a:cubicBezTo>
                  <a:pt x="414903" y="692192"/>
                  <a:pt x="418568" y="686369"/>
                  <a:pt x="421135" y="679486"/>
                </a:cubicBezTo>
                <a:cubicBezTo>
                  <a:pt x="423703" y="672602"/>
                  <a:pt x="424986" y="664770"/>
                  <a:pt x="424986" y="655989"/>
                </a:cubicBezTo>
                <a:lnTo>
                  <a:pt x="424986" y="567809"/>
                </a:lnTo>
                <a:cubicBezTo>
                  <a:pt x="424986" y="567213"/>
                  <a:pt x="424819" y="566692"/>
                  <a:pt x="424484" y="566246"/>
                </a:cubicBezTo>
                <a:cubicBezTo>
                  <a:pt x="424149" y="565800"/>
                  <a:pt x="423628" y="565446"/>
                  <a:pt x="422921" y="565186"/>
                </a:cubicBezTo>
                <a:cubicBezTo>
                  <a:pt x="422214" y="564925"/>
                  <a:pt x="421247" y="564702"/>
                  <a:pt x="420019" y="564516"/>
                </a:cubicBezTo>
                <a:cubicBezTo>
                  <a:pt x="418791" y="564330"/>
                  <a:pt x="417285" y="564237"/>
                  <a:pt x="415499" y="564237"/>
                </a:cubicBezTo>
                <a:cubicBezTo>
                  <a:pt x="413638" y="564237"/>
                  <a:pt x="412094" y="564330"/>
                  <a:pt x="410866" y="564516"/>
                </a:cubicBezTo>
                <a:cubicBezTo>
                  <a:pt x="409639" y="564702"/>
                  <a:pt x="408653" y="564925"/>
                  <a:pt x="407908" y="565186"/>
                </a:cubicBezTo>
                <a:cubicBezTo>
                  <a:pt x="407164" y="565446"/>
                  <a:pt x="406643" y="565800"/>
                  <a:pt x="406346" y="566246"/>
                </a:cubicBezTo>
                <a:cubicBezTo>
                  <a:pt x="406048" y="566692"/>
                  <a:pt x="405899" y="567213"/>
                  <a:pt x="405899" y="567809"/>
                </a:cubicBezTo>
                <a:lnTo>
                  <a:pt x="405899" y="656101"/>
                </a:lnTo>
                <a:cubicBezTo>
                  <a:pt x="405899" y="662575"/>
                  <a:pt x="405099" y="668230"/>
                  <a:pt x="403499" y="673067"/>
                </a:cubicBezTo>
                <a:cubicBezTo>
                  <a:pt x="401899" y="677904"/>
                  <a:pt x="399593" y="681960"/>
                  <a:pt x="396579" y="685234"/>
                </a:cubicBezTo>
                <a:cubicBezTo>
                  <a:pt x="393565" y="688508"/>
                  <a:pt x="389882" y="690964"/>
                  <a:pt x="385528" y="692601"/>
                </a:cubicBezTo>
                <a:cubicBezTo>
                  <a:pt x="381175" y="694238"/>
                  <a:pt x="376208" y="695057"/>
                  <a:pt x="370627" y="695057"/>
                </a:cubicBezTo>
                <a:cubicBezTo>
                  <a:pt x="365195" y="695057"/>
                  <a:pt x="360302" y="694220"/>
                  <a:pt x="355949" y="692545"/>
                </a:cubicBezTo>
                <a:cubicBezTo>
                  <a:pt x="351596" y="690871"/>
                  <a:pt x="347875" y="688378"/>
                  <a:pt x="344787" y="685067"/>
                </a:cubicBezTo>
                <a:cubicBezTo>
                  <a:pt x="341698" y="681755"/>
                  <a:pt x="339336" y="677607"/>
                  <a:pt x="337699" y="672621"/>
                </a:cubicBezTo>
                <a:cubicBezTo>
                  <a:pt x="336062" y="667635"/>
                  <a:pt x="335243" y="661794"/>
                  <a:pt x="335243" y="655096"/>
                </a:cubicBezTo>
                <a:lnTo>
                  <a:pt x="335243" y="567809"/>
                </a:lnTo>
                <a:cubicBezTo>
                  <a:pt x="335243" y="567213"/>
                  <a:pt x="335094" y="566692"/>
                  <a:pt x="334797" y="566246"/>
                </a:cubicBezTo>
                <a:cubicBezTo>
                  <a:pt x="334499" y="565800"/>
                  <a:pt x="333997" y="565446"/>
                  <a:pt x="333290" y="565186"/>
                </a:cubicBezTo>
                <a:cubicBezTo>
                  <a:pt x="332583" y="564925"/>
                  <a:pt x="331597" y="564702"/>
                  <a:pt x="330332" y="564516"/>
                </a:cubicBezTo>
                <a:cubicBezTo>
                  <a:pt x="329067" y="564330"/>
                  <a:pt x="327541" y="564237"/>
                  <a:pt x="325755" y="564237"/>
                </a:cubicBezTo>
                <a:close/>
                <a:moveTo>
                  <a:pt x="1104573" y="561223"/>
                </a:moveTo>
                <a:cubicBezTo>
                  <a:pt x="1100182" y="561223"/>
                  <a:pt x="1097169" y="562004"/>
                  <a:pt x="1095531" y="563567"/>
                </a:cubicBezTo>
                <a:cubicBezTo>
                  <a:pt x="1093894" y="565130"/>
                  <a:pt x="1093076" y="568069"/>
                  <a:pt x="1093076" y="572385"/>
                </a:cubicBezTo>
                <a:cubicBezTo>
                  <a:pt x="1093076" y="576627"/>
                  <a:pt x="1093876" y="579510"/>
                  <a:pt x="1095476" y="581036"/>
                </a:cubicBezTo>
                <a:cubicBezTo>
                  <a:pt x="1097076" y="582561"/>
                  <a:pt x="1100034" y="583324"/>
                  <a:pt x="1104350" y="583324"/>
                </a:cubicBezTo>
                <a:cubicBezTo>
                  <a:pt x="1108740" y="583324"/>
                  <a:pt x="1111754" y="582543"/>
                  <a:pt x="1113391" y="580980"/>
                </a:cubicBezTo>
                <a:cubicBezTo>
                  <a:pt x="1115028" y="579417"/>
                  <a:pt x="1115847" y="576478"/>
                  <a:pt x="1115847" y="572162"/>
                </a:cubicBezTo>
                <a:cubicBezTo>
                  <a:pt x="1115847" y="567920"/>
                  <a:pt x="1115047" y="565037"/>
                  <a:pt x="1113447" y="563511"/>
                </a:cubicBezTo>
                <a:cubicBezTo>
                  <a:pt x="1111847" y="561986"/>
                  <a:pt x="1108889" y="561223"/>
                  <a:pt x="1104573" y="561223"/>
                </a:cubicBezTo>
                <a:close/>
                <a:moveTo>
                  <a:pt x="830580" y="0"/>
                </a:moveTo>
                <a:cubicBezTo>
                  <a:pt x="1289297" y="0"/>
                  <a:pt x="1661160" y="347982"/>
                  <a:pt x="1661160" y="777240"/>
                </a:cubicBezTo>
                <a:cubicBezTo>
                  <a:pt x="1661160" y="1206498"/>
                  <a:pt x="1289297" y="1554480"/>
                  <a:pt x="830580" y="1554480"/>
                </a:cubicBezTo>
                <a:cubicBezTo>
                  <a:pt x="371863" y="1554480"/>
                  <a:pt x="0" y="1206498"/>
                  <a:pt x="0" y="777240"/>
                </a:cubicBezTo>
                <a:cubicBezTo>
                  <a:pt x="0" y="347982"/>
                  <a:pt x="371863" y="0"/>
                  <a:pt x="830580" y="0"/>
                </a:cubicBezTo>
                <a:close/>
              </a:path>
            </a:pathLst>
          </a:custGeom>
          <a:solidFill>
            <a:schemeClr val="accent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lgn="ctr"/>
          </a:lstStyle>
          <a:p>
            <a:endParaRPr lang="en-IN" dirty="0"/>
          </a:p>
        </p:txBody>
      </p:sp>
      <p:cxnSp>
        <p:nvCxnSpPr>
          <p:cNvPr id="34" name="Straight Arrow Connector 33">
            <a:extLst>
              <a:ext uri="{FF2B5EF4-FFF2-40B4-BE49-F238E27FC236}">
                <a16:creationId xmlns:a16="http://schemas.microsoft.com/office/drawing/2014/main" id="{541F714F-C64A-217D-3161-03A3CCBE7B31}"/>
              </a:ext>
            </a:extLst>
          </p:cNvPr>
          <p:cNvCxnSpPr/>
          <p:nvPr/>
        </p:nvCxnSpPr>
        <p:spPr>
          <a:xfrm>
            <a:off x="2251369" y="3002280"/>
            <a:ext cx="77811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A158963F-BF7A-9B22-DF71-29EAA37A1679}"/>
              </a:ext>
            </a:extLst>
          </p:cNvPr>
          <p:cNvCxnSpPr/>
          <p:nvPr/>
        </p:nvCxnSpPr>
        <p:spPr>
          <a:xfrm>
            <a:off x="4690645" y="2987040"/>
            <a:ext cx="77811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3DB6D188-214B-E010-AA42-534D84D42829}"/>
              </a:ext>
            </a:extLst>
          </p:cNvPr>
          <p:cNvCxnSpPr/>
          <p:nvPr/>
        </p:nvCxnSpPr>
        <p:spPr>
          <a:xfrm>
            <a:off x="7129921" y="2971800"/>
            <a:ext cx="77811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007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43B9FD-B4E6-E948-6CDF-B3A9D80B9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56909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953F08-D94D-0361-3DDD-C1A114FFE1F3}"/>
              </a:ext>
            </a:extLst>
          </p:cNvPr>
          <p:cNvGrpSpPr/>
          <p:nvPr/>
        </p:nvGrpSpPr>
        <p:grpSpPr>
          <a:xfrm>
            <a:off x="-1" y="0"/>
            <a:ext cx="12192001" cy="6858000"/>
            <a:chOff x="-1" y="0"/>
            <a:chExt cx="12192001" cy="6858000"/>
          </a:xfrm>
        </p:grpSpPr>
        <p:pic>
          <p:nvPicPr>
            <p:cNvPr id="10" name="Picture 9">
              <a:extLst>
                <a:ext uri="{FF2B5EF4-FFF2-40B4-BE49-F238E27FC236}">
                  <a16:creationId xmlns:a16="http://schemas.microsoft.com/office/drawing/2014/main" id="{B8B4A473-A908-1935-90A2-DD92FA2F5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0"/>
              <a:ext cx="10058400" cy="6858000"/>
            </a:xfrm>
            <a:prstGeom prst="rect">
              <a:avLst/>
            </a:prstGeom>
          </p:spPr>
        </p:pic>
        <p:sp>
          <p:nvSpPr>
            <p:cNvPr id="11" name="Rectangle 10">
              <a:extLst>
                <a:ext uri="{FF2B5EF4-FFF2-40B4-BE49-F238E27FC236}">
                  <a16:creationId xmlns:a16="http://schemas.microsoft.com/office/drawing/2014/main" id="{2E65A931-3264-1089-70C7-7E8B6D38B6CD}"/>
                </a:ext>
              </a:extLst>
            </p:cNvPr>
            <p:cNvSpPr/>
            <p:nvPr/>
          </p:nvSpPr>
          <p:spPr>
            <a:xfrm>
              <a:off x="-1" y="0"/>
              <a:ext cx="12192001" cy="6858000"/>
            </a:xfrm>
            <a:prstGeom prst="rect">
              <a:avLst/>
            </a:prstGeom>
            <a:gradFill flip="none" rotWithShape="1">
              <a:gsLst>
                <a:gs pos="0">
                  <a:srgbClr val="F49D00">
                    <a:shade val="30000"/>
                    <a:satMod val="115000"/>
                  </a:srgbClr>
                </a:gs>
                <a:gs pos="50000">
                  <a:srgbClr val="F49D00">
                    <a:shade val="67500"/>
                    <a:satMod val="115000"/>
                  </a:srgbClr>
                </a:gs>
                <a:gs pos="100000">
                  <a:srgbClr val="F49D00">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7FFF3C77-127D-D4E3-7336-555A8234B5A0}"/>
              </a:ext>
            </a:extLst>
          </p:cNvPr>
          <p:cNvSpPr txBox="1"/>
          <p:nvPr/>
        </p:nvSpPr>
        <p:spPr>
          <a:xfrm>
            <a:off x="319327" y="307102"/>
            <a:ext cx="11049712" cy="707886"/>
          </a:xfrm>
          <a:prstGeom prst="rect">
            <a:avLst/>
          </a:prstGeom>
          <a:noFill/>
        </p:spPr>
        <p:txBody>
          <a:bodyPr wrap="square" rtlCol="0">
            <a:spAutoFit/>
          </a:bodyPr>
          <a:lstStyle/>
          <a:p>
            <a:pPr algn="ctr"/>
            <a:r>
              <a:rPr lang="en-US" sz="4000" b="1" dirty="0">
                <a:latin typeface="Times New Roman" panose="02020603050405020304" pitchFamily="18" charset="0"/>
                <a:ea typeface="Open Sans" panose="020F0502020204030204" pitchFamily="34" charset="0"/>
                <a:cs typeface="Times New Roman" panose="02020603050405020304" pitchFamily="18" charset="0"/>
              </a:rPr>
              <a:t>Insights</a:t>
            </a:r>
            <a:endParaRPr lang="en-IN" sz="4000" b="1" dirty="0">
              <a:latin typeface="Times New Roman" panose="02020603050405020304" pitchFamily="18" charset="0"/>
              <a:ea typeface="Open Sans"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E749E62-02B0-AE24-6BD4-F1BB346D5D1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39479" y1="81719" x2="52812" y2="85469"/>
                        <a14:backgroundMark x1="52812" y1="85469" x2="58333" y2="85469"/>
                        <a14:backgroundMark x1="58333" y1="85469" x2="63021" y2="83438"/>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2608" y="5022036"/>
            <a:ext cx="3345180" cy="2230120"/>
          </a:xfrm>
          <a:prstGeom prst="rect">
            <a:avLst/>
          </a:prstGeom>
        </p:spPr>
      </p:pic>
      <p:pic>
        <p:nvPicPr>
          <p:cNvPr id="8" name="Picture 7">
            <a:extLst>
              <a:ext uri="{FF2B5EF4-FFF2-40B4-BE49-F238E27FC236}">
                <a16:creationId xmlns:a16="http://schemas.microsoft.com/office/drawing/2014/main" id="{34C90969-AD58-A06C-EB1A-CBC8F803585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306" b="99306" l="10000" r="90000">
                        <a14:foregroundMark x1="31979" y1="9306" x2="31979" y2="9306"/>
                        <a14:foregroundMark x1="33125" y1="9306" x2="34167" y2="9722"/>
                        <a14:foregroundMark x1="59479" y1="90694" x2="64479" y2="92222"/>
                        <a14:foregroundMark x1="46042" y1="90278" x2="44479" y2="99306"/>
                        <a14:foregroundMark x1="78854" y1="58056" x2="79167" y2="59722"/>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596704" y="4672032"/>
            <a:ext cx="2914624" cy="2185968"/>
          </a:xfrm>
          <a:prstGeom prst="rect">
            <a:avLst/>
          </a:prstGeom>
        </p:spPr>
      </p:pic>
      <p:pic>
        <p:nvPicPr>
          <p:cNvPr id="14" name="Picture 13">
            <a:extLst>
              <a:ext uri="{FF2B5EF4-FFF2-40B4-BE49-F238E27FC236}">
                <a16:creationId xmlns:a16="http://schemas.microsoft.com/office/drawing/2014/main" id="{41CD30DB-40CB-FF67-94EB-745A1BD0F15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982" y="1228069"/>
            <a:ext cx="4396183" cy="2961967"/>
          </a:xfrm>
          <a:prstGeom prst="rect">
            <a:avLst/>
          </a:prstGeom>
        </p:spPr>
      </p:pic>
      <p:pic>
        <p:nvPicPr>
          <p:cNvPr id="16" name="Picture 15">
            <a:extLst>
              <a:ext uri="{FF2B5EF4-FFF2-40B4-BE49-F238E27FC236}">
                <a16:creationId xmlns:a16="http://schemas.microsoft.com/office/drawing/2014/main" id="{57FB9C16-9FDE-5570-0E7D-F42A969734C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22896" y="1228068"/>
            <a:ext cx="4122372" cy="2961967"/>
          </a:xfrm>
          <a:prstGeom prst="rect">
            <a:avLst/>
          </a:prstGeom>
        </p:spPr>
      </p:pic>
      <p:sp>
        <p:nvSpPr>
          <p:cNvPr id="19" name="TextBox 18">
            <a:extLst>
              <a:ext uri="{FF2B5EF4-FFF2-40B4-BE49-F238E27FC236}">
                <a16:creationId xmlns:a16="http://schemas.microsoft.com/office/drawing/2014/main" id="{A89F698E-241A-13A8-4FEE-1ED420C6F853}"/>
              </a:ext>
            </a:extLst>
          </p:cNvPr>
          <p:cNvSpPr txBox="1"/>
          <p:nvPr/>
        </p:nvSpPr>
        <p:spPr>
          <a:xfrm>
            <a:off x="2654459" y="5398432"/>
            <a:ext cx="5810491" cy="1477328"/>
          </a:xfrm>
          <a:prstGeom prst="rect">
            <a:avLst/>
          </a:prstGeom>
          <a:noFill/>
        </p:spPr>
        <p:txBody>
          <a:bodyPr wrap="square" rtlCol="0">
            <a:spAutoFit/>
          </a:bodyPr>
          <a:lstStyle/>
          <a:p>
            <a:r>
              <a:rPr lang="en-IN" dirty="0"/>
              <a:t>The pie chart displays the top districts by production, highlighting the proportional contribution of each district, Kozhikode and Malappuram being more than 50% in top 5 districts, all the districts are from Kerela, because it is a top state.</a:t>
            </a:r>
          </a:p>
        </p:txBody>
      </p:sp>
      <p:cxnSp>
        <p:nvCxnSpPr>
          <p:cNvPr id="21" name="Connector: Curved 20">
            <a:extLst>
              <a:ext uri="{FF2B5EF4-FFF2-40B4-BE49-F238E27FC236}">
                <a16:creationId xmlns:a16="http://schemas.microsoft.com/office/drawing/2014/main" id="{C0EAA775-893E-84B5-ECA0-E28E00925DFC}"/>
              </a:ext>
            </a:extLst>
          </p:cNvPr>
          <p:cNvCxnSpPr/>
          <p:nvPr/>
        </p:nvCxnSpPr>
        <p:spPr>
          <a:xfrm>
            <a:off x="1800520" y="4190035"/>
            <a:ext cx="853939" cy="645916"/>
          </a:xfrm>
          <a:prstGeom prst="curvedConnector3">
            <a:avLst>
              <a:gd name="adj1" fmla="val 37857"/>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1B6DFD70-C599-3030-0776-17008D9596C2}"/>
              </a:ext>
            </a:extLst>
          </p:cNvPr>
          <p:cNvCxnSpPr>
            <a:endCxn id="19" idx="3"/>
          </p:cNvCxnSpPr>
          <p:nvPr/>
        </p:nvCxnSpPr>
        <p:spPr>
          <a:xfrm rot="5400000">
            <a:off x="7849799" y="4805187"/>
            <a:ext cx="1947061" cy="71675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216BDBFB-52DA-FC61-1823-B10F639D760C}"/>
              </a:ext>
            </a:extLst>
          </p:cNvPr>
          <p:cNvSpPr txBox="1"/>
          <p:nvPr/>
        </p:nvSpPr>
        <p:spPr>
          <a:xfrm>
            <a:off x="2667225" y="4374286"/>
            <a:ext cx="5455379" cy="923330"/>
          </a:xfrm>
          <a:prstGeom prst="rect">
            <a:avLst/>
          </a:prstGeom>
          <a:noFill/>
        </p:spPr>
        <p:txBody>
          <a:bodyPr wrap="square" rtlCol="0">
            <a:spAutoFit/>
          </a:bodyPr>
          <a:lstStyle/>
          <a:p>
            <a:r>
              <a:rPr lang="en-IN" dirty="0"/>
              <a:t>We can see that total production across 3 agricultural seasons, Zaid, Rabi and Kharif with total production. Zaid shows the highest production over other seasons.</a:t>
            </a:r>
          </a:p>
        </p:txBody>
      </p:sp>
    </p:spTree>
    <p:extLst>
      <p:ext uri="{BB962C8B-B14F-4D97-AF65-F5344CB8AC3E}">
        <p14:creationId xmlns:p14="http://schemas.microsoft.com/office/powerpoint/2010/main" val="2958721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953F08-D94D-0361-3DDD-C1A114FFE1F3}"/>
              </a:ext>
            </a:extLst>
          </p:cNvPr>
          <p:cNvGrpSpPr/>
          <p:nvPr/>
        </p:nvGrpSpPr>
        <p:grpSpPr>
          <a:xfrm>
            <a:off x="-1" y="0"/>
            <a:ext cx="12192001" cy="6858000"/>
            <a:chOff x="-1" y="0"/>
            <a:chExt cx="12192001" cy="6858000"/>
          </a:xfrm>
        </p:grpSpPr>
        <p:pic>
          <p:nvPicPr>
            <p:cNvPr id="10" name="Picture 9">
              <a:extLst>
                <a:ext uri="{FF2B5EF4-FFF2-40B4-BE49-F238E27FC236}">
                  <a16:creationId xmlns:a16="http://schemas.microsoft.com/office/drawing/2014/main" id="{B8B4A473-A908-1935-90A2-DD92FA2F5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0"/>
              <a:ext cx="10058400" cy="6858000"/>
            </a:xfrm>
            <a:prstGeom prst="rect">
              <a:avLst/>
            </a:prstGeom>
          </p:spPr>
        </p:pic>
        <p:sp>
          <p:nvSpPr>
            <p:cNvPr id="11" name="Rectangle 10">
              <a:extLst>
                <a:ext uri="{FF2B5EF4-FFF2-40B4-BE49-F238E27FC236}">
                  <a16:creationId xmlns:a16="http://schemas.microsoft.com/office/drawing/2014/main" id="{2E65A931-3264-1089-70C7-7E8B6D38B6CD}"/>
                </a:ext>
              </a:extLst>
            </p:cNvPr>
            <p:cNvSpPr/>
            <p:nvPr/>
          </p:nvSpPr>
          <p:spPr>
            <a:xfrm>
              <a:off x="-1" y="0"/>
              <a:ext cx="12192001" cy="6858000"/>
            </a:xfrm>
            <a:prstGeom prst="rect">
              <a:avLst/>
            </a:prstGeom>
            <a:gradFill flip="none" rotWithShape="1">
              <a:gsLst>
                <a:gs pos="0">
                  <a:srgbClr val="F49D00">
                    <a:shade val="30000"/>
                    <a:satMod val="115000"/>
                  </a:srgbClr>
                </a:gs>
                <a:gs pos="50000">
                  <a:srgbClr val="F49D00">
                    <a:shade val="67500"/>
                    <a:satMod val="115000"/>
                  </a:srgbClr>
                </a:gs>
                <a:gs pos="100000">
                  <a:srgbClr val="F49D00">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a:extLst>
              <a:ext uri="{FF2B5EF4-FFF2-40B4-BE49-F238E27FC236}">
                <a16:creationId xmlns:a16="http://schemas.microsoft.com/office/drawing/2014/main" id="{0E749E62-02B0-AE24-6BD4-F1BB346D5D1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39479" y1="81719" x2="52812" y2="85469"/>
                        <a14:backgroundMark x1="52812" y1="85469" x2="58333" y2="85469"/>
                        <a14:backgroundMark x1="58333" y1="85469" x2="63021" y2="83438"/>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2608" y="5022036"/>
            <a:ext cx="3345180" cy="2230120"/>
          </a:xfrm>
          <a:prstGeom prst="rect">
            <a:avLst/>
          </a:prstGeom>
        </p:spPr>
      </p:pic>
      <p:pic>
        <p:nvPicPr>
          <p:cNvPr id="8" name="Picture 7">
            <a:extLst>
              <a:ext uri="{FF2B5EF4-FFF2-40B4-BE49-F238E27FC236}">
                <a16:creationId xmlns:a16="http://schemas.microsoft.com/office/drawing/2014/main" id="{34C90969-AD58-A06C-EB1A-CBC8F803585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306" b="99306" l="10000" r="90000">
                        <a14:foregroundMark x1="31979" y1="9306" x2="31979" y2="9306"/>
                        <a14:foregroundMark x1="33125" y1="9306" x2="34167" y2="9722"/>
                        <a14:foregroundMark x1="59479" y1="90694" x2="64479" y2="92222"/>
                        <a14:foregroundMark x1="46042" y1="90278" x2="44479" y2="99306"/>
                        <a14:foregroundMark x1="78854" y1="58056" x2="79167" y2="59722"/>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596704" y="4672032"/>
            <a:ext cx="2914624" cy="2185968"/>
          </a:xfrm>
          <a:prstGeom prst="rect">
            <a:avLst/>
          </a:prstGeom>
        </p:spPr>
      </p:pic>
      <p:sp>
        <p:nvSpPr>
          <p:cNvPr id="19" name="TextBox 18">
            <a:extLst>
              <a:ext uri="{FF2B5EF4-FFF2-40B4-BE49-F238E27FC236}">
                <a16:creationId xmlns:a16="http://schemas.microsoft.com/office/drawing/2014/main" id="{A89F698E-241A-13A8-4FEE-1ED420C6F853}"/>
              </a:ext>
            </a:extLst>
          </p:cNvPr>
          <p:cNvSpPr txBox="1"/>
          <p:nvPr/>
        </p:nvSpPr>
        <p:spPr>
          <a:xfrm>
            <a:off x="2682887" y="5375732"/>
            <a:ext cx="5810491" cy="1200329"/>
          </a:xfrm>
          <a:prstGeom prst="rect">
            <a:avLst/>
          </a:prstGeom>
          <a:noFill/>
        </p:spPr>
        <p:txBody>
          <a:bodyPr wrap="square" rtlCol="0">
            <a:spAutoFit/>
          </a:bodyPr>
          <a:lstStyle/>
          <a:p>
            <a:r>
              <a:rPr lang="en-IN" dirty="0"/>
              <a:t>The chart shows crop production trends over the years, with significant increase in 2011, followed by a decline in 2012. However, production surged again in 2013, indicating notable recovery and growth.</a:t>
            </a:r>
          </a:p>
        </p:txBody>
      </p:sp>
      <p:cxnSp>
        <p:nvCxnSpPr>
          <p:cNvPr id="21" name="Connector: Curved 20">
            <a:extLst>
              <a:ext uri="{FF2B5EF4-FFF2-40B4-BE49-F238E27FC236}">
                <a16:creationId xmlns:a16="http://schemas.microsoft.com/office/drawing/2014/main" id="{C0EAA775-893E-84B5-ECA0-E28E00925DFC}"/>
              </a:ext>
            </a:extLst>
          </p:cNvPr>
          <p:cNvCxnSpPr/>
          <p:nvPr/>
        </p:nvCxnSpPr>
        <p:spPr>
          <a:xfrm>
            <a:off x="1800520" y="4190035"/>
            <a:ext cx="853939" cy="645916"/>
          </a:xfrm>
          <a:prstGeom prst="curvedConnector3">
            <a:avLst>
              <a:gd name="adj1" fmla="val 37857"/>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or: Curved 22">
            <a:extLst>
              <a:ext uri="{FF2B5EF4-FFF2-40B4-BE49-F238E27FC236}">
                <a16:creationId xmlns:a16="http://schemas.microsoft.com/office/drawing/2014/main" id="{1B6DFD70-C599-3030-0776-17008D9596C2}"/>
              </a:ext>
            </a:extLst>
          </p:cNvPr>
          <p:cNvCxnSpPr>
            <a:cxnSpLocks/>
            <a:endCxn id="19" idx="3"/>
          </p:cNvCxnSpPr>
          <p:nvPr/>
        </p:nvCxnSpPr>
        <p:spPr>
          <a:xfrm rot="5400000">
            <a:off x="7960058" y="4700656"/>
            <a:ext cx="1808561" cy="741920"/>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216BDBFB-52DA-FC61-1823-B10F639D760C}"/>
              </a:ext>
            </a:extLst>
          </p:cNvPr>
          <p:cNvSpPr txBox="1"/>
          <p:nvPr/>
        </p:nvSpPr>
        <p:spPr>
          <a:xfrm>
            <a:off x="2654459" y="4517234"/>
            <a:ext cx="5455379" cy="646331"/>
          </a:xfrm>
          <a:prstGeom prst="rect">
            <a:avLst/>
          </a:prstGeom>
          <a:noFill/>
        </p:spPr>
        <p:txBody>
          <a:bodyPr wrap="square" rtlCol="0">
            <a:spAutoFit/>
          </a:bodyPr>
          <a:lstStyle/>
          <a:p>
            <a:r>
              <a:rPr lang="en-IN" dirty="0"/>
              <a:t>The chart presents the total production by state, with Kerela emerging as the leading contributor.</a:t>
            </a:r>
          </a:p>
        </p:txBody>
      </p:sp>
      <p:pic>
        <p:nvPicPr>
          <p:cNvPr id="3" name="Picture 2">
            <a:extLst>
              <a:ext uri="{FF2B5EF4-FFF2-40B4-BE49-F238E27FC236}">
                <a16:creationId xmlns:a16="http://schemas.microsoft.com/office/drawing/2014/main" id="{16D4ED39-231F-4738-D3B7-7C4186FE8D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3792" y="1151084"/>
            <a:ext cx="4122372" cy="3016251"/>
          </a:xfrm>
          <a:prstGeom prst="rect">
            <a:avLst/>
          </a:prstGeom>
        </p:spPr>
      </p:pic>
      <p:pic>
        <p:nvPicPr>
          <p:cNvPr id="13" name="Picture 12">
            <a:extLst>
              <a:ext uri="{FF2B5EF4-FFF2-40B4-BE49-F238E27FC236}">
                <a16:creationId xmlns:a16="http://schemas.microsoft.com/office/drawing/2014/main" id="{10263D79-F7A3-0C1E-996F-F263E63C21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59704" y="1151084"/>
            <a:ext cx="5810491" cy="3016251"/>
          </a:xfrm>
          <a:prstGeom prst="rect">
            <a:avLst/>
          </a:prstGeom>
        </p:spPr>
      </p:pic>
    </p:spTree>
    <p:extLst>
      <p:ext uri="{BB962C8B-B14F-4D97-AF65-F5344CB8AC3E}">
        <p14:creationId xmlns:p14="http://schemas.microsoft.com/office/powerpoint/2010/main" val="4183943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1953F08-D94D-0361-3DDD-C1A114FFE1F3}"/>
              </a:ext>
            </a:extLst>
          </p:cNvPr>
          <p:cNvGrpSpPr/>
          <p:nvPr/>
        </p:nvGrpSpPr>
        <p:grpSpPr>
          <a:xfrm>
            <a:off x="-1" y="0"/>
            <a:ext cx="12192001" cy="6858000"/>
            <a:chOff x="-1" y="0"/>
            <a:chExt cx="12192001" cy="6858000"/>
          </a:xfrm>
        </p:grpSpPr>
        <p:pic>
          <p:nvPicPr>
            <p:cNvPr id="10" name="Picture 9">
              <a:extLst>
                <a:ext uri="{FF2B5EF4-FFF2-40B4-BE49-F238E27FC236}">
                  <a16:creationId xmlns:a16="http://schemas.microsoft.com/office/drawing/2014/main" id="{B8B4A473-A908-1935-90A2-DD92FA2F5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0" y="0"/>
              <a:ext cx="10058400" cy="6858000"/>
            </a:xfrm>
            <a:prstGeom prst="rect">
              <a:avLst/>
            </a:prstGeom>
          </p:spPr>
        </p:pic>
        <p:sp>
          <p:nvSpPr>
            <p:cNvPr id="11" name="Rectangle 10">
              <a:extLst>
                <a:ext uri="{FF2B5EF4-FFF2-40B4-BE49-F238E27FC236}">
                  <a16:creationId xmlns:a16="http://schemas.microsoft.com/office/drawing/2014/main" id="{2E65A931-3264-1089-70C7-7E8B6D38B6CD}"/>
                </a:ext>
              </a:extLst>
            </p:cNvPr>
            <p:cNvSpPr/>
            <p:nvPr/>
          </p:nvSpPr>
          <p:spPr>
            <a:xfrm>
              <a:off x="-1" y="0"/>
              <a:ext cx="12192001" cy="6858000"/>
            </a:xfrm>
            <a:prstGeom prst="rect">
              <a:avLst/>
            </a:prstGeom>
            <a:gradFill flip="none" rotWithShape="1">
              <a:gsLst>
                <a:gs pos="0">
                  <a:srgbClr val="F49D00">
                    <a:shade val="30000"/>
                    <a:satMod val="115000"/>
                  </a:srgbClr>
                </a:gs>
                <a:gs pos="50000">
                  <a:srgbClr val="F49D00">
                    <a:shade val="67500"/>
                    <a:satMod val="115000"/>
                  </a:srgbClr>
                </a:gs>
                <a:gs pos="100000">
                  <a:srgbClr val="F49D00">
                    <a:shade val="100000"/>
                    <a:satMod val="115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a:extLst>
              <a:ext uri="{FF2B5EF4-FFF2-40B4-BE49-F238E27FC236}">
                <a16:creationId xmlns:a16="http://schemas.microsoft.com/office/drawing/2014/main" id="{0E749E62-02B0-AE24-6BD4-F1BB346D5D1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39479" y1="81719" x2="52812" y2="85469"/>
                        <a14:backgroundMark x1="52812" y1="85469" x2="58333" y2="85469"/>
                        <a14:backgroundMark x1="58333" y1="85469" x2="63021" y2="83438"/>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2608" y="5022036"/>
            <a:ext cx="3345180" cy="2230120"/>
          </a:xfrm>
          <a:prstGeom prst="rect">
            <a:avLst/>
          </a:prstGeom>
        </p:spPr>
      </p:pic>
      <p:pic>
        <p:nvPicPr>
          <p:cNvPr id="8" name="Picture 7">
            <a:extLst>
              <a:ext uri="{FF2B5EF4-FFF2-40B4-BE49-F238E27FC236}">
                <a16:creationId xmlns:a16="http://schemas.microsoft.com/office/drawing/2014/main" id="{34C90969-AD58-A06C-EB1A-CBC8F803585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306" b="99306" l="10000" r="90000">
                        <a14:foregroundMark x1="31979" y1="9306" x2="31979" y2="9306"/>
                        <a14:foregroundMark x1="33125" y1="9306" x2="34167" y2="9722"/>
                        <a14:foregroundMark x1="59479" y1="90694" x2="64479" y2="92222"/>
                        <a14:foregroundMark x1="46042" y1="90278" x2="44479" y2="99306"/>
                        <a14:foregroundMark x1="78854" y1="58056" x2="79167" y2="59722"/>
                      </a14:backgroundRemoval>
                    </a14:imgEffect>
                    <a14:imgEffect>
                      <a14:artisticPencilGrayscale/>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596704" y="4672032"/>
            <a:ext cx="2914624" cy="2185968"/>
          </a:xfrm>
          <a:prstGeom prst="rect">
            <a:avLst/>
          </a:prstGeom>
        </p:spPr>
      </p:pic>
      <p:pic>
        <p:nvPicPr>
          <p:cNvPr id="4" name="Picture 3">
            <a:extLst>
              <a:ext uri="{FF2B5EF4-FFF2-40B4-BE49-F238E27FC236}">
                <a16:creationId xmlns:a16="http://schemas.microsoft.com/office/drawing/2014/main" id="{1C2D459B-CBE3-335D-112F-3812BCDA5E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3579" y="379200"/>
            <a:ext cx="8984839" cy="3712033"/>
          </a:xfrm>
          <a:prstGeom prst="rect">
            <a:avLst/>
          </a:prstGeom>
        </p:spPr>
      </p:pic>
      <p:sp>
        <p:nvSpPr>
          <p:cNvPr id="6" name="TextBox 5">
            <a:extLst>
              <a:ext uri="{FF2B5EF4-FFF2-40B4-BE49-F238E27FC236}">
                <a16:creationId xmlns:a16="http://schemas.microsoft.com/office/drawing/2014/main" id="{742D681E-AEBB-CA66-CC99-067F758B7281}"/>
              </a:ext>
            </a:extLst>
          </p:cNvPr>
          <p:cNvSpPr txBox="1"/>
          <p:nvPr/>
        </p:nvSpPr>
        <p:spPr>
          <a:xfrm>
            <a:off x="3139126" y="4835951"/>
            <a:ext cx="5703216" cy="1477328"/>
          </a:xfrm>
          <a:prstGeom prst="rect">
            <a:avLst/>
          </a:prstGeom>
          <a:noFill/>
        </p:spPr>
        <p:txBody>
          <a:bodyPr wrap="square" rtlCol="0">
            <a:spAutoFit/>
          </a:bodyPr>
          <a:lstStyle/>
          <a:p>
            <a:r>
              <a:rPr lang="en-IN" dirty="0"/>
              <a:t>We can see that South Zone has most production by zones, the south zone has Kerela, Andra Pradesh like top states with majority of production. Union territory has the least production because of limited land and they are majorly island, Andaman and Nicobar Island is counted in this zone.</a:t>
            </a:r>
          </a:p>
        </p:txBody>
      </p:sp>
      <p:cxnSp>
        <p:nvCxnSpPr>
          <p:cNvPr id="9" name="Connector: Curved 8">
            <a:extLst>
              <a:ext uri="{FF2B5EF4-FFF2-40B4-BE49-F238E27FC236}">
                <a16:creationId xmlns:a16="http://schemas.microsoft.com/office/drawing/2014/main" id="{0AB55653-C6E6-CF82-3337-83B48EF12852}"/>
              </a:ext>
            </a:extLst>
          </p:cNvPr>
          <p:cNvCxnSpPr>
            <a:endCxn id="6" idx="0"/>
          </p:cNvCxnSpPr>
          <p:nvPr/>
        </p:nvCxnSpPr>
        <p:spPr>
          <a:xfrm rot="5400000">
            <a:off x="5671008" y="4410959"/>
            <a:ext cx="744718" cy="10526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907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534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Divyansh Bhati</dc:creator>
  <cp:lastModifiedBy>Divyansh Bhati</cp:lastModifiedBy>
  <cp:revision>11</cp:revision>
  <dcterms:created xsi:type="dcterms:W3CDTF">2024-09-09T11:39:05Z</dcterms:created>
  <dcterms:modified xsi:type="dcterms:W3CDTF">2024-09-10T15:16:58Z</dcterms:modified>
</cp:coreProperties>
</file>