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  <a:endParaRPr spc="-50" dirty="0"/>
          </a:p>
          <a:p>
            <a:pPr marL="3810" algn="ctr">
              <a:lnSpc>
                <a:spcPts val="3705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 panose="020F0502020204030204"/>
                <a:cs typeface="Calibri" panose="020F0502020204030204"/>
              </a:rPr>
              <a:t>Opening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a </a:t>
            </a:r>
            <a:r>
              <a:rPr sz="3200" b="1" i="1" spc="-15" dirty="0">
                <a:latin typeface="Calibri" panose="020F0502020204030204"/>
                <a:cs typeface="Calibri" panose="020F0502020204030204"/>
              </a:rPr>
              <a:t>New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Shopping </a:t>
            </a:r>
            <a:r>
              <a:rPr sz="3200" b="1" i="1" spc="-5" dirty="0">
                <a:latin typeface="Calibri" panose="020F0502020204030204"/>
                <a:cs typeface="Calibri" panose="020F0502020204030204"/>
              </a:rPr>
              <a:t>Mall 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in </a:t>
            </a:r>
            <a:r>
              <a:rPr sz="3200" b="1" i="1" spc="-5" dirty="0">
                <a:latin typeface="Calibri" panose="020F0502020204030204"/>
                <a:cs typeface="Calibri" panose="020F0502020204030204"/>
              </a:rPr>
              <a:t>Kuala </a:t>
            </a:r>
            <a:r>
              <a:rPr sz="3200" b="1" i="1" spc="-25" dirty="0">
                <a:latin typeface="Calibri" panose="020F0502020204030204"/>
                <a:cs typeface="Calibri" panose="020F0502020204030204"/>
              </a:rPr>
              <a:t>Lumpur,  </a:t>
            </a:r>
            <a:r>
              <a:rPr sz="3200" b="1" i="1" spc="-5" dirty="0">
                <a:latin typeface="Calibri" panose="020F0502020204030204"/>
                <a:cs typeface="Calibri" panose="020F0502020204030204"/>
              </a:rPr>
              <a:t>Malaysia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5625" y="4640580"/>
            <a:ext cx="285115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By: </a:t>
            </a:r>
            <a:r>
              <a:rPr lang="en-IN" sz="2400" spc="-10" dirty="0">
                <a:latin typeface="Calibri" panose="020F0502020204030204"/>
                <a:cs typeface="Calibri" panose="020F0502020204030204"/>
              </a:rPr>
              <a:t>Divyansh Khare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Location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shopping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 is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one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most important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decisions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that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determine whether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mall will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success or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failure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464185" indent="-229235">
              <a:lnSpc>
                <a:spcPts val="2590"/>
              </a:lnSpc>
              <a:spcBef>
                <a:spcPts val="101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Objective: 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analyse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select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best locations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 the city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Kuala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Lumpur,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Malaysia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open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shopping</a:t>
            </a:r>
            <a:r>
              <a:rPr sz="2400" dirty="0">
                <a:latin typeface="Calibri" panose="020F0502020204030204"/>
                <a:cs typeface="Calibri" panose="020F0502020204030204"/>
              </a:rPr>
              <a:t> mall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This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project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timely as the city is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currently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suffering from oversupply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shopping 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Business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question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In the city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Kuala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Lumpur,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Malaysia, </a:t>
            </a:r>
            <a:r>
              <a:rPr sz="2400" dirty="0">
                <a:latin typeface="Calibri" panose="020F0502020204030204"/>
                <a:cs typeface="Calibri" panose="020F0502020204030204"/>
              </a:rPr>
              <a:t>if 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property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developer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looking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open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shopping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where would you recommend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that they open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Data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required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12470" lvl="1" indent="-243205">
              <a:lnSpc>
                <a:spcPct val="100000"/>
              </a:lnSpc>
              <a:spcBef>
                <a:spcPts val="25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List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neighbourhoods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Kuala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Lumpur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12470" lvl="1" indent="-243205">
              <a:lnSpc>
                <a:spcPct val="100000"/>
              </a:lnSpc>
              <a:spcBef>
                <a:spcPts val="21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Latitude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 longitude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coordinates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neighbourhoods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Venue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data,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particularly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 related 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shopping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 panose="05000000000000000000"/>
              <a:buChar char=""/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buFont typeface="Arial" panose="020B0604020202020204"/>
              <a:buChar char="•"/>
              <a:tabLst>
                <a:tab pos="241935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Sources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data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Wikipedia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page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https://en.wikipedia.org/wiki/Category:Suburbs_in_Kuala_Lumpur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12470" lvl="1" indent="-243205">
              <a:lnSpc>
                <a:spcPct val="100000"/>
              </a:lnSpc>
              <a:spcBef>
                <a:spcPts val="18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Geocoder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package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latitude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 longitude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coordinates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Foursquare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API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venue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Web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scraping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Wikipedia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page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neighbourhoods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list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Get latitude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longitude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coordinates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Geocoder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Use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Foursquare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API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get venue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Group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neighbourhood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taking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mean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frequency of  occurrence 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each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venue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category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Filter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venue category by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Shopping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Perform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clustering 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k-means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clustering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Visualize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clusters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 a map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Folium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93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Categorized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neighbourhoods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into </a:t>
            </a:r>
            <a:r>
              <a:rPr sz="2400" dirty="0">
                <a:latin typeface="Calibri" panose="020F0502020204030204"/>
                <a:cs typeface="Calibri" panose="020F0502020204030204"/>
              </a:rPr>
              <a:t>3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clusters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Cluster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0: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Neighbourhoods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moderate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number of shopping 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70"/>
              </a:spcBef>
              <a:buSzPct val="96000"/>
              <a:buFont typeface="Wingdings" panose="05000000000000000000"/>
              <a:buChar char=""/>
              <a:tabLst>
                <a:tab pos="71374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Cluster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1: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Neighbourhoods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low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number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no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existence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shopping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Cluster </a:t>
            </a:r>
            <a:r>
              <a:rPr sz="2400" dirty="0">
                <a:latin typeface="Calibri" panose="020F0502020204030204"/>
                <a:cs typeface="Calibri" panose="020F0502020204030204"/>
              </a:rPr>
              <a:t>2: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Neighbourhoods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high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concentration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shopping 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malls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Presentation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Arial</vt:lpstr>
      <vt:lpstr>Wingdings</vt:lpstr>
      <vt:lpstr>Times New Roman</vt:lpstr>
      <vt:lpstr>Microsoft YaHei</vt:lpstr>
      <vt:lpstr>Arial Unicode MS</vt:lpstr>
      <vt:lpstr>Blue Waves</vt:lpstr>
      <vt:lpstr>IBM Applied Data Science Capstone</vt:lpstr>
      <vt:lpstr>Business Problem</vt:lpstr>
      <vt:lpstr>Data</vt:lpstr>
      <vt:lpstr>Methodology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IBM Applied Data Science Capstone</dc:title>
  <dc:creator>limchiahooi</dc:creator>
  <cp:lastModifiedBy>Div Yansh</cp:lastModifiedBy>
  <cp:revision>1</cp:revision>
  <dcterms:created xsi:type="dcterms:W3CDTF">2020-05-02T04:44:18Z</dcterms:created>
  <dcterms:modified xsi:type="dcterms:W3CDTF">2020-05-02T04:44:18Z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2020-05-02T00:00:00Z</vt:filetime>
  </property>
  <property fmtid="{D5CDD505-2E9C-101B-9397-08002B2CF9AE}" pid="5" name="KSOProductBuildVer">
    <vt:lpwstr>1033-11.2.0.9281</vt:lpwstr>
  </property>
</Properties>
</file>