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9" r:id="rId4"/>
    <p:sldId id="267" r:id="rId5"/>
    <p:sldId id="261" r:id="rId6"/>
    <p:sldId id="262" r:id="rId7"/>
    <p:sldId id="268" r:id="rId8"/>
    <p:sldId id="264" r:id="rId9"/>
    <p:sldId id="265" r:id="rId10"/>
    <p:sldId id="269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lasio" panose="020B0604020202020204" charset="0"/>
      <p:regular r:id="rId17"/>
    </p:embeddedFont>
    <p:embeddedFont>
      <p:font typeface="Lato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EDA16-E091-4C7C-B6D7-CF2CEC7926A5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DE9D-E3F4-4683-88D0-C920CE64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69985" y="2231967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MLSA Internship:</a:t>
            </a:r>
          </a:p>
          <a:p>
            <a:pPr>
              <a:lnSpc>
                <a:spcPts val="8350"/>
              </a:lnSpc>
            </a:pPr>
            <a:r>
              <a:rPr lang="en-US" sz="6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 Stack Development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569940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8"/>
            <a:ext cx="619125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3B5AF-AFC7-4FC5-986B-ABEA1EBF36D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a blue circle with the words thank you written in white ink on top of it">
            <a:extLst>
              <a:ext uri="{FF2B5EF4-FFF2-40B4-BE49-F238E27FC236}">
                <a16:creationId xmlns:a16="http://schemas.microsoft.com/office/drawing/2014/main" id="{4EBD4B46-56E7-4A32-BE54-3F7BE956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2" y="4705"/>
            <a:ext cx="8240357" cy="824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35964-6127-4845-A66D-C1C811E20882}"/>
              </a:ext>
            </a:extLst>
          </p:cNvPr>
          <p:cNvSpPr txBox="1"/>
          <p:nvPr/>
        </p:nvSpPr>
        <p:spPr>
          <a:xfrm>
            <a:off x="860612" y="2447500"/>
            <a:ext cx="56477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Name- </a:t>
            </a:r>
            <a:r>
              <a:rPr lang="en-IN" sz="4000" dirty="0" err="1"/>
              <a:t>Divyansh</a:t>
            </a:r>
            <a:endParaRPr lang="en-IN" sz="4000" dirty="0"/>
          </a:p>
          <a:p>
            <a:endParaRPr lang="en-IN" sz="4000" dirty="0"/>
          </a:p>
          <a:p>
            <a:r>
              <a:rPr lang="en-IN" sz="4400" b="1" dirty="0"/>
              <a:t>Branch- </a:t>
            </a:r>
            <a:r>
              <a:rPr lang="en-IN" sz="4000" dirty="0"/>
              <a:t>CSE</a:t>
            </a:r>
          </a:p>
          <a:p>
            <a:endParaRPr lang="en-IN" sz="4000" dirty="0"/>
          </a:p>
          <a:p>
            <a:r>
              <a:rPr lang="en-IN" sz="4400" b="1" dirty="0"/>
              <a:t>Roll No.- </a:t>
            </a:r>
            <a:r>
              <a:rPr lang="en-IN" sz="4000" dirty="0"/>
              <a:t>2300290100104</a:t>
            </a:r>
          </a:p>
        </p:txBody>
      </p:sp>
    </p:spTree>
    <p:extLst>
      <p:ext uri="{BB962C8B-B14F-4D97-AF65-F5344CB8AC3E}">
        <p14:creationId xmlns:p14="http://schemas.microsoft.com/office/powerpoint/2010/main" val="23575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8923C50-59CE-4938-8B4C-33CDAEAA6D66}"/>
              </a:ext>
            </a:extLst>
          </p:cNvPr>
          <p:cNvSpPr/>
          <p:nvPr/>
        </p:nvSpPr>
        <p:spPr>
          <a:xfrm>
            <a:off x="0" y="938463"/>
            <a:ext cx="14630399" cy="6172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Internship Overview</a:t>
            </a: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Objective</a:t>
            </a:r>
          </a:p>
          <a:p>
            <a:pPr lvl="1" algn="ctr"/>
            <a:r>
              <a:rPr lang="en-US" sz="2000" dirty="0"/>
              <a:t>To gain hands-on experience in full-stack web development.</a:t>
            </a:r>
            <a:endParaRPr lang="en-US" sz="2000" b="1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2525"/>
                </a:solidFill>
                <a:latin typeface="Lato" pitchFamily="34" charset="0"/>
              </a:rPr>
              <a:t>Skills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Strengthen HTML, CSS, and JavaScript foundations</a:t>
            </a:r>
            <a:endParaRPr lang="en-US" sz="2000" b="1" dirty="0">
              <a:solidFill>
                <a:srgbClr val="272525"/>
              </a:solidFill>
              <a:latin typeface="Lato" pitchFamily="34" charset="0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2525"/>
                </a:solidFill>
                <a:latin typeface="Lato" pitchFamily="34" charset="0"/>
              </a:rPr>
              <a:t>Projects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 Webpage 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Simple Calculator Application</a:t>
            </a:r>
            <a:endParaRPr lang="en-US" sz="2400" dirty="0"/>
          </a:p>
          <a:p>
            <a:pPr marL="0" indent="0" algn="ctr">
              <a:lnSpc>
                <a:spcPts val="6050"/>
              </a:lnSpc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8EB38-EF1C-425F-95B3-6AD84161B6C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1531" y="713611"/>
            <a:ext cx="77406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</a:t>
            </a:r>
          </a:p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 Webpage</a:t>
            </a:r>
          </a:p>
          <a:p>
            <a:pPr marL="0" indent="0">
              <a:lnSpc>
                <a:spcPts val="6050"/>
              </a:lnSpc>
              <a:buNone/>
            </a:pPr>
            <a:endParaRPr lang="en-US" sz="4850" dirty="0">
              <a:solidFill>
                <a:srgbClr val="312F2B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914400" indent="-914400">
              <a:lnSpc>
                <a:spcPts val="605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Objective</a:t>
            </a:r>
          </a:p>
          <a:p>
            <a:pPr lvl="1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 simple yet effective personal webpage</a:t>
            </a:r>
          </a:p>
          <a:p>
            <a:pPr lvl="1"/>
            <a:endParaRPr lang="en-US" sz="2000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914400" indent="-914400">
              <a:lnSpc>
                <a:spcPts val="605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Components</a:t>
            </a:r>
          </a:p>
          <a:p>
            <a:pPr lvl="1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Introduction, Bio, and Social media profile Links</a:t>
            </a:r>
          </a:p>
        </p:txBody>
      </p:sp>
      <p:sp>
        <p:nvSpPr>
          <p:cNvPr id="7" name="Text 4"/>
          <p:cNvSpPr/>
          <p:nvPr/>
        </p:nvSpPr>
        <p:spPr>
          <a:xfrm>
            <a:off x="1666280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10432375" y="570559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32375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C00BE-DE91-4B93-AEDD-DF0699F6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626" y="192506"/>
            <a:ext cx="7002379" cy="7736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4FAB0-3170-4A56-BD85-3574CADA3A31}"/>
              </a:ext>
            </a:extLst>
          </p:cNvPr>
          <p:cNvSpPr txBox="1"/>
          <p:nvPr/>
        </p:nvSpPr>
        <p:spPr>
          <a:xfrm>
            <a:off x="7315200" y="446725"/>
            <a:ext cx="689409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</a:t>
            </a:r>
            <a:r>
              <a:rPr lang="en-IN" sz="4800" b="1" dirty="0"/>
              <a:t>Implementation</a:t>
            </a:r>
            <a:endParaRPr lang="en-IN" sz="2800" b="1" dirty="0"/>
          </a:p>
          <a:p>
            <a:pPr lvl="0">
              <a:lnSpc>
                <a:spcPct val="200000"/>
              </a:lnSpc>
            </a:pPr>
            <a:r>
              <a:rPr lang="en-IN" sz="2800" b="1" dirty="0"/>
              <a:t>HTML Structure:</a:t>
            </a:r>
            <a:r>
              <a:rPr lang="en-IN" sz="2800" dirty="0"/>
              <a:t> </a:t>
            </a:r>
          </a:p>
          <a:p>
            <a:pPr lvl="1"/>
            <a:r>
              <a:rPr lang="en-IN" sz="2000" dirty="0"/>
              <a:t>Created a basic HTML structure with sections for 'About Me', and 'Connect with me'.</a:t>
            </a:r>
          </a:p>
          <a:p>
            <a:pPr lvl="1"/>
            <a:r>
              <a:rPr lang="en-IN" sz="2000" dirty="0"/>
              <a:t>Used semantic HTML elements like header, nav, main, section, and footer.</a:t>
            </a:r>
            <a:endParaRPr lang="en-IN" sz="2800" b="1" dirty="0"/>
          </a:p>
          <a:p>
            <a:pPr lvl="0"/>
            <a:r>
              <a:rPr lang="en-IN" sz="2800" b="1" dirty="0"/>
              <a:t>CSS Styling:</a:t>
            </a:r>
            <a:r>
              <a:rPr lang="en-IN" sz="2800" dirty="0"/>
              <a:t> </a:t>
            </a:r>
          </a:p>
          <a:p>
            <a:pPr lvl="1"/>
            <a:r>
              <a:rPr lang="en-IN" sz="2000" dirty="0"/>
              <a:t>Applied CSS to style the layout, </a:t>
            </a:r>
            <a:r>
              <a:rPr lang="en-IN" sz="2000" dirty="0" err="1"/>
              <a:t>colors</a:t>
            </a:r>
            <a:r>
              <a:rPr lang="en-IN" sz="2000" dirty="0"/>
              <a:t>, fonts, and overall appearance.</a:t>
            </a:r>
          </a:p>
          <a:p>
            <a:pPr lvl="1"/>
            <a:r>
              <a:rPr lang="en-IN" sz="2000" dirty="0"/>
              <a:t>Used CSS to create a responsive design that adapts to different screen sizes.</a:t>
            </a:r>
            <a:endParaRPr lang="en-IN" sz="2800" b="1" dirty="0"/>
          </a:p>
          <a:p>
            <a:pPr lvl="0"/>
            <a:r>
              <a:rPr lang="en-IN" sz="2800" b="1" dirty="0"/>
              <a:t>Content:</a:t>
            </a:r>
            <a:r>
              <a:rPr lang="en-IN" sz="2800" dirty="0"/>
              <a:t> </a:t>
            </a:r>
          </a:p>
          <a:p>
            <a:pPr lvl="1"/>
            <a:r>
              <a:rPr lang="en-IN" sz="2000" dirty="0"/>
              <a:t>Added relevant personal information, and details.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974EB-8581-45C9-8AE9-C0F2C88A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14732" cy="822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AE0E86-8540-4B33-9887-4CE1EE0B9E2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2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3289" y="820669"/>
            <a:ext cx="5796439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</a:t>
            </a:r>
          </a:p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Learnings</a:t>
            </a:r>
          </a:p>
          <a:p>
            <a:pPr marL="0" indent="0">
              <a:lnSpc>
                <a:spcPts val="5300"/>
              </a:lnSpc>
              <a:buNone/>
            </a:pPr>
            <a:endParaRPr lang="en-US" sz="4250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0" indent="0">
              <a:lnSpc>
                <a:spcPts val="5300"/>
              </a:lnSpc>
              <a:buNone/>
            </a:pP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0" y="2802040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3410" y="353672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Structuring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813410" y="3946642"/>
            <a:ext cx="4586930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Semantic elements for better organization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0" y="4817167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40848" y="5432784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840848" y="5766810"/>
            <a:ext cx="543249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layout techniques and responsive design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6245900" y="6814661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pic>
        <p:nvPicPr>
          <p:cNvPr id="1028" name="Picture 4" descr="Free Software Developer Web Developer photo and picture">
            <a:extLst>
              <a:ext uri="{FF2B5EF4-FFF2-40B4-BE49-F238E27FC236}">
                <a16:creationId xmlns:a16="http://schemas.microsoft.com/office/drawing/2014/main" id="{D8A4BE76-BE9E-48AA-86F0-F5D95093D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51" y="1371944"/>
            <a:ext cx="6997339" cy="466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73175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Simple Calculator Application</a:t>
            </a:r>
            <a:endParaRPr lang="en-US" sz="4850" dirty="0"/>
          </a:p>
        </p:txBody>
      </p:sp>
      <p:sp>
        <p:nvSpPr>
          <p:cNvPr id="5" name="Text 2"/>
          <p:cNvSpPr/>
          <p:nvPr/>
        </p:nvSpPr>
        <p:spPr>
          <a:xfrm>
            <a:off x="6612493" y="290714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12493" y="3441025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IN" sz="1900" dirty="0"/>
              <a:t>To create a basic calculator that performs simple arithmetic operations.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6612493" y="46070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612493" y="5140881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Addition, subtraction, multiplication, and division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6612493" y="630686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612493" y="6840736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User-friendly interface with real-time calculations</a:t>
            </a:r>
            <a:endParaRPr lang="en-US" sz="1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1B2DA3-56B1-4EE2-8EE7-86FD53E4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5" y="1809428"/>
            <a:ext cx="5725324" cy="4610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1081AD-9DAB-4B9C-8D70-A10E5B3C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19" y="0"/>
            <a:ext cx="3969572" cy="5047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FC5CC4-5C3D-4528-8351-F385CDD92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19" y="5047805"/>
            <a:ext cx="3969572" cy="31817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59FC89-BB3F-4FD5-8EF0-46182FCD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491" y="0"/>
            <a:ext cx="3852909" cy="822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38B5B2-C443-419A-9EE7-C4B0640684EF}"/>
              </a:ext>
            </a:extLst>
          </p:cNvPr>
          <p:cNvSpPr txBox="1"/>
          <p:nvPr/>
        </p:nvSpPr>
        <p:spPr>
          <a:xfrm>
            <a:off x="573270" y="468241"/>
            <a:ext cx="596570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</a:t>
            </a:r>
            <a:r>
              <a:rPr lang="en-IN" sz="4800" b="1" dirty="0"/>
              <a:t>Implementation</a:t>
            </a:r>
          </a:p>
          <a:p>
            <a:endParaRPr lang="en-IN" sz="2800" b="1" dirty="0"/>
          </a:p>
          <a:p>
            <a:pPr lvl="0">
              <a:lnSpc>
                <a:spcPct val="200000"/>
              </a:lnSpc>
            </a:pPr>
            <a:r>
              <a:rPr lang="en-IN" sz="2800" b="1" dirty="0"/>
              <a:t>HTML Structure:</a:t>
            </a:r>
            <a:r>
              <a:rPr lang="en-IN" sz="2800" dirty="0"/>
              <a:t> </a:t>
            </a:r>
            <a:endParaRPr lang="en-IN" dirty="0"/>
          </a:p>
          <a:p>
            <a:pPr lvl="1"/>
            <a:r>
              <a:rPr lang="en-IN" dirty="0"/>
              <a:t>Created a basic HTML structure with an input field and buttons for numbers and operators.</a:t>
            </a:r>
          </a:p>
          <a:p>
            <a:pPr lvl="1"/>
            <a:endParaRPr lang="en-IN" dirty="0"/>
          </a:p>
          <a:p>
            <a:pPr lvl="1"/>
            <a:endParaRPr lang="en-IN" sz="1600" dirty="0"/>
          </a:p>
          <a:p>
            <a:r>
              <a:rPr lang="en-IN" sz="2800" b="1" dirty="0"/>
              <a:t>JavaScript Logic:</a:t>
            </a:r>
            <a:r>
              <a:rPr lang="en-IN" sz="2800" dirty="0"/>
              <a:t> </a:t>
            </a:r>
          </a:p>
          <a:p>
            <a:pPr lvl="1"/>
            <a:r>
              <a:rPr lang="en-IN" dirty="0"/>
              <a:t>Implemented JavaScript logic to handle button clicks and perform calculations.</a:t>
            </a:r>
            <a:endParaRPr lang="en-IN" sz="1600" dirty="0"/>
          </a:p>
          <a:p>
            <a:pPr lvl="1"/>
            <a:r>
              <a:rPr lang="en-IN" dirty="0"/>
              <a:t>Used the eval() function to evaluate expressions.</a:t>
            </a:r>
          </a:p>
          <a:p>
            <a:pPr lvl="1"/>
            <a:endParaRPr lang="en-IN" dirty="0"/>
          </a:p>
          <a:p>
            <a:pPr lvl="1"/>
            <a:endParaRPr lang="en-IN" sz="1600" dirty="0"/>
          </a:p>
          <a:p>
            <a:pPr lvl="0"/>
            <a:r>
              <a:rPr lang="en-IN" sz="2800" b="1" dirty="0"/>
              <a:t>CSS Styling:</a:t>
            </a:r>
            <a:r>
              <a:rPr lang="en-IN" sz="2800" dirty="0"/>
              <a:t> </a:t>
            </a:r>
          </a:p>
          <a:p>
            <a:pPr lvl="1"/>
            <a:r>
              <a:rPr lang="en-IN" dirty="0"/>
              <a:t>Applied CSS to style the calculator's appearance, including button </a:t>
            </a:r>
            <a:r>
              <a:rPr lang="en-IN" dirty="0" err="1"/>
              <a:t>colors</a:t>
            </a:r>
            <a:r>
              <a:rPr lang="en-IN" dirty="0"/>
              <a:t>, font sizes, and layout.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292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9504" y="760195"/>
            <a:ext cx="667500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Key Learnings</a:t>
            </a:r>
            <a:endParaRPr lang="en-US" sz="48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0D4B5-E1E2-46CA-8C1E-33BA1A4AAFCC}"/>
              </a:ext>
            </a:extLst>
          </p:cNvPr>
          <p:cNvGrpSpPr/>
          <p:nvPr/>
        </p:nvGrpSpPr>
        <p:grpSpPr>
          <a:xfrm>
            <a:off x="7567726" y="2318553"/>
            <a:ext cx="5399728" cy="3538111"/>
            <a:chOff x="7567726" y="1607112"/>
            <a:chExt cx="5399728" cy="3538111"/>
          </a:xfrm>
        </p:grpSpPr>
        <p:sp>
          <p:nvSpPr>
            <p:cNvPr id="3" name="Text 1"/>
            <p:cNvSpPr/>
            <p:nvPr/>
          </p:nvSpPr>
          <p:spPr>
            <a:xfrm flipH="1">
              <a:off x="7567726" y="1607112"/>
              <a:ext cx="4182644" cy="5819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JavaScript Functions</a:t>
              </a:r>
              <a:endParaRPr lang="en-US" sz="24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7851549" y="2040828"/>
              <a:ext cx="5115905" cy="44046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Efficient handling of arithmetic operations</a:t>
              </a:r>
              <a:endParaRPr lang="en-US" sz="190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7567726" y="2915013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DOM Manipulation</a:t>
              </a:r>
              <a:endParaRPr lang="en-US" sz="24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7931943" y="3370383"/>
              <a:ext cx="4686777" cy="49999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Dynamic input capture and result display</a:t>
              </a:r>
              <a:endParaRPr lang="en-US" sz="190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7569504" y="4284383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Problem-Solving</a:t>
              </a:r>
              <a:endParaRPr lang="en-US" sz="240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7965053" y="4759460"/>
              <a:ext cx="4888895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Debugging and handling edge cases effectively</a:t>
              </a:r>
              <a:endParaRPr lang="en-US" sz="1900" dirty="0"/>
            </a:p>
          </p:txBody>
        </p:sp>
      </p:grpSp>
      <p:pic>
        <p:nvPicPr>
          <p:cNvPr id="2052" name="Picture 4" descr="Photo web design technology browsing programming concept">
            <a:extLst>
              <a:ext uri="{FF2B5EF4-FFF2-40B4-BE49-F238E27FC236}">
                <a16:creationId xmlns:a16="http://schemas.microsoft.com/office/drawing/2014/main" id="{5B30D804-A19A-4A85-A30C-880C63A6E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1" y="1106284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66C8F-C944-43D2-A39D-2DD14D080247}"/>
              </a:ext>
            </a:extLst>
          </p:cNvPr>
          <p:cNvGrpSpPr/>
          <p:nvPr/>
        </p:nvGrpSpPr>
        <p:grpSpPr>
          <a:xfrm>
            <a:off x="6848951" y="1084099"/>
            <a:ext cx="7415927" cy="6026705"/>
            <a:chOff x="6350437" y="1101447"/>
            <a:chExt cx="7415927" cy="6026705"/>
          </a:xfrm>
        </p:grpSpPr>
        <p:sp>
          <p:nvSpPr>
            <p:cNvPr id="3" name="Text 0"/>
            <p:cNvSpPr/>
            <p:nvPr/>
          </p:nvSpPr>
          <p:spPr>
            <a:xfrm>
              <a:off x="6350437" y="1101447"/>
              <a:ext cx="7415927" cy="1543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6050"/>
                </a:lnSpc>
                <a:buNone/>
              </a:pPr>
              <a:r>
                <a:rPr lang="en-US" sz="4850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Overall Internship Experience</a:t>
              </a:r>
              <a:endParaRPr lang="en-US" sz="4850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6350437" y="3292435"/>
              <a:ext cx="555427" cy="555427"/>
            </a:xfrm>
            <a:prstGeom prst="roundRect">
              <a:avLst>
                <a:gd name="adj" fmla="val 18669"/>
              </a:avLst>
            </a:prstGeom>
            <a:solidFill>
              <a:srgbClr val="E8E8E3"/>
            </a:solidFill>
            <a:ln w="15240">
              <a:solidFill>
                <a:srgbClr val="CECEC9"/>
              </a:solidFill>
              <a:prstDash val="solid"/>
            </a:ln>
          </p:spPr>
        </p:sp>
        <p:sp>
          <p:nvSpPr>
            <p:cNvPr id="5" name="Text 2"/>
            <p:cNvSpPr/>
            <p:nvPr/>
          </p:nvSpPr>
          <p:spPr>
            <a:xfrm>
              <a:off x="6548557" y="3384947"/>
              <a:ext cx="159187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r>
                <a:rPr lang="en-US" sz="29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1</a:t>
              </a:r>
              <a:endParaRPr lang="en-US" sz="29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7152680" y="329243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Skills</a:t>
              </a:r>
              <a:endParaRPr lang="en-US" sz="24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7152680" y="3826312"/>
              <a:ext cx="6613684" cy="3950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Strengthened HTML, CSS, and JavaScript foundations</a:t>
              </a:r>
              <a:endParaRPr lang="en-US" sz="1900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6350437" y="4745831"/>
              <a:ext cx="555427" cy="555427"/>
            </a:xfrm>
            <a:prstGeom prst="roundRect">
              <a:avLst>
                <a:gd name="adj" fmla="val 18669"/>
              </a:avLst>
            </a:prstGeom>
            <a:solidFill>
              <a:srgbClr val="E8E8E3"/>
            </a:solidFill>
            <a:ln w="15240">
              <a:solidFill>
                <a:srgbClr val="CECEC9"/>
              </a:solidFill>
              <a:prstDash val="solid"/>
            </a:ln>
          </p:spPr>
        </p:sp>
        <p:sp>
          <p:nvSpPr>
            <p:cNvPr id="9" name="Text 6"/>
            <p:cNvSpPr/>
            <p:nvPr/>
          </p:nvSpPr>
          <p:spPr>
            <a:xfrm>
              <a:off x="6524625" y="4838343"/>
              <a:ext cx="206931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r>
                <a:rPr lang="en-US" sz="29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2</a:t>
              </a:r>
              <a:endParaRPr lang="en-US" sz="29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7152680" y="4745831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Confidence</a:t>
              </a:r>
              <a:endParaRPr lang="en-US" sz="24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7152680" y="5279708"/>
              <a:ext cx="6613684" cy="3950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Enhanced ability to create interactive web applications</a:t>
              </a:r>
              <a:endParaRPr lang="en-US" sz="1900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6350437" y="6199227"/>
              <a:ext cx="555427" cy="555427"/>
            </a:xfrm>
            <a:prstGeom prst="roundRect">
              <a:avLst>
                <a:gd name="adj" fmla="val 18669"/>
              </a:avLst>
            </a:prstGeom>
            <a:solidFill>
              <a:srgbClr val="E8E8E3"/>
            </a:solidFill>
            <a:ln w="15240">
              <a:solidFill>
                <a:srgbClr val="CECEC9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6525935" y="6291739"/>
              <a:ext cx="204311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r>
                <a:rPr lang="en-US" sz="29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3</a:t>
              </a:r>
              <a:endParaRPr lang="en-US" sz="290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7152680" y="6199227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dirty="0">
                  <a:solidFill>
                    <a:srgbClr val="272525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Insights</a:t>
              </a:r>
              <a:endParaRPr lang="en-US" sz="240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7152680" y="6733103"/>
              <a:ext cx="6613684" cy="3950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Gained valuable full-stack development workflow experience</a:t>
              </a:r>
              <a:endParaRPr lang="en-US" sz="1900" dirty="0"/>
            </a:p>
          </p:txBody>
        </p:sp>
      </p:grpSp>
      <p:pic>
        <p:nvPicPr>
          <p:cNvPr id="3074" name="Picture 2" descr="Free Photo website development links seo webinar cyberspace concept">
            <a:extLst>
              <a:ext uri="{FF2B5EF4-FFF2-40B4-BE49-F238E27FC236}">
                <a16:creationId xmlns:a16="http://schemas.microsoft.com/office/drawing/2014/main" id="{9809B7BE-6348-4C52-AE1A-0B5E7568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22" y="1221402"/>
            <a:ext cx="5786795" cy="578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327</Words>
  <Application>Microsoft Office PowerPoint</Application>
  <PresentationFormat>Custom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</vt:lpstr>
      <vt:lpstr>Lato</vt:lpstr>
      <vt:lpstr>Gelasio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17</cp:revision>
  <dcterms:created xsi:type="dcterms:W3CDTF">2024-10-28T06:14:59Z</dcterms:created>
  <dcterms:modified xsi:type="dcterms:W3CDTF">2024-10-28T14:43:23Z</dcterms:modified>
</cp:coreProperties>
</file>