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/>
    <p:restoredTop sz="94533"/>
  </p:normalViewPr>
  <p:slideViewPr>
    <p:cSldViewPr snapToGrid="0" snapToObjects="1">
      <p:cViewPr varScale="1">
        <p:scale>
          <a:sx n="120" d="100"/>
          <a:sy n="120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B79E2-7D1E-9D4C-A6B7-698FFDBA8957}" type="datetimeFigureOut">
              <a:rPr lang="de-DE" smtClean="0"/>
              <a:t>03.06.18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1E52F-9B1B-6944-ADC8-4D4591F791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3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1E52F-9B1B-6944-ADC8-4D4591F791A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718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1E52F-9B1B-6944-ADC8-4D4591F791A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701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1E52F-9B1B-6944-ADC8-4D4591F791A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53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6C2C3-DBA3-A248-8DCC-31C87CF43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D1B0B2-F51D-D045-AE26-01863BDED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F8E675-5C05-1A4E-AA9F-F666DD9F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4FC1-4F9C-5C40-AC8F-C75183C66D9A}" type="datetimeFigureOut">
              <a:rPr lang="de-DE" smtClean="0"/>
              <a:t>03.06.18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B81466-6148-BB49-83EB-B9632711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932C08-5367-E64B-9EEB-F67DC3F7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42A2-55F9-7844-B76A-37DD3E81F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0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149EC-BDA2-9144-95E3-C19FEE9F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612B3F-448B-9442-9E3E-1899B9112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74D8EE-AA0A-EF40-8564-A9872897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4FC1-4F9C-5C40-AC8F-C75183C66D9A}" type="datetimeFigureOut">
              <a:rPr lang="de-DE" smtClean="0"/>
              <a:t>03.06.18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198294-01E5-8240-AC6B-66300425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B8C90F-6A33-0441-83FC-94ECC1C1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42A2-55F9-7844-B76A-37DD3E81F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98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E417521-F3F9-0E4C-B5B4-098AEC2E4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314783-EC99-9540-B923-E4E7A2E95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FFDC06-F6B7-8348-9672-A2204A9F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4FC1-4F9C-5C40-AC8F-C75183C66D9A}" type="datetimeFigureOut">
              <a:rPr lang="de-DE" smtClean="0"/>
              <a:t>03.06.18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80DA61-9BA3-DF4A-858F-561912F8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FC1D0F-00DE-AC4F-B41C-BB527C89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42A2-55F9-7844-B76A-37DD3E81F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54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B5EA78-7D0E-6940-A7AC-81488308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CD887D-CD7C-364A-BA36-0C557F3E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4BF156-FFF7-FC4C-AE41-55D96983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4FC1-4F9C-5C40-AC8F-C75183C66D9A}" type="datetimeFigureOut">
              <a:rPr lang="de-DE" smtClean="0"/>
              <a:t>03.06.18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A5964A-8A31-8D49-8B9D-E54A1DF8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439A14-C47E-CA49-AC58-D8DA0A13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42A2-55F9-7844-B76A-37DD3E81F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27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41B82-705B-2945-8B77-FB3553A7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F30AC4-398B-5D45-A68F-59E2B8C95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4AA0C7-0358-7547-9730-2166E6A6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4FC1-4F9C-5C40-AC8F-C75183C66D9A}" type="datetimeFigureOut">
              <a:rPr lang="de-DE" smtClean="0"/>
              <a:t>03.06.18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3F4A1E-8D3F-DF4E-9E73-306E717C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1784CC-43C4-8F47-AD41-27EE3944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42A2-55F9-7844-B76A-37DD3E81F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21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844C2-1C6B-F54C-B89D-EB6C1C72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86493-7F3C-7C4F-98A4-E33795D53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C81C3E-6788-E349-91F3-F7ACE2BD5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644780-D8C7-F749-BCD4-E16A0B1C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4FC1-4F9C-5C40-AC8F-C75183C66D9A}" type="datetimeFigureOut">
              <a:rPr lang="de-DE" smtClean="0"/>
              <a:t>03.06.18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EAC8CD-E1D1-2F4E-A859-5DEB53B4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EAB32E-5F57-9B44-88AC-B2A866DA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42A2-55F9-7844-B76A-37DD3E81F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18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55B84-E225-324E-8AB3-72F7EED63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2DB715-C525-F646-89A5-FFACC2F24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C90DFD-60C7-1243-963F-ACDB6EDA5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2B5EB4-3926-3040-9254-663704B6D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E9BBA0-3659-FC40-9D6F-B10E03F8B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F88281-68F8-654A-8B8D-B742509A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4FC1-4F9C-5C40-AC8F-C75183C66D9A}" type="datetimeFigureOut">
              <a:rPr lang="de-DE" smtClean="0"/>
              <a:t>03.06.18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5E225B-3E9E-ED4D-BCFF-1E5CB081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E6D55C0-4537-DF49-8C66-4D4B8B40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42A2-55F9-7844-B76A-37DD3E81F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6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115FA-CE48-AD48-BA53-C29ED164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26F10B-2B47-414C-8647-C9AF5132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4FC1-4F9C-5C40-AC8F-C75183C66D9A}" type="datetimeFigureOut">
              <a:rPr lang="de-DE" smtClean="0"/>
              <a:t>03.06.18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662A40-BD02-E84D-85C7-217E9DB4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60656E-6F13-AE47-BCB2-CB8AC779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42A2-55F9-7844-B76A-37DD3E81F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61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2EB7C8-EC75-BC4C-BDC5-AD1DEB45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4FC1-4F9C-5C40-AC8F-C75183C66D9A}" type="datetimeFigureOut">
              <a:rPr lang="de-DE" smtClean="0"/>
              <a:t>03.06.18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009B41-D461-C745-9A80-DC3D678D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2F0ECF-BA68-DC40-95F3-56578EF0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42A2-55F9-7844-B76A-37DD3E81F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50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68F57-1F4E-1443-97AB-D7861905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AB0775-DA9F-0147-A1D4-6494BBBC1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707B8F-6CAC-4141-BDA3-0F2F4EDB3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185822-299E-3D41-BB76-F750B8BB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4FC1-4F9C-5C40-AC8F-C75183C66D9A}" type="datetimeFigureOut">
              <a:rPr lang="de-DE" smtClean="0"/>
              <a:t>03.06.18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3D47CC-BB51-8644-9648-3980F870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7AB20C-599E-AF4D-90CB-489E7374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42A2-55F9-7844-B76A-37DD3E81F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25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1ECF1-67C3-7346-A9BB-B426F564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2085B0-4DAE-0446-86D6-2C9683CF3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6DE873-214C-8447-A76E-E90380A1A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AC4AD9-83E2-8B46-ABC8-9DB264FE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4FC1-4F9C-5C40-AC8F-C75183C66D9A}" type="datetimeFigureOut">
              <a:rPr lang="de-DE" smtClean="0"/>
              <a:t>03.06.18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D50810-3C48-B541-ABCB-AE14DE62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D21DFA-7873-2043-9855-C222DD2C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42A2-55F9-7844-B76A-37DD3E81F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6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7ECE7B-57A3-6E40-A830-209D6B7B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6A9398-56BF-0744-AA0F-F797272DE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ADAE2-2E6D-3941-93B7-70EED9723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14FC1-4F9C-5C40-AC8F-C75183C66D9A}" type="datetimeFigureOut">
              <a:rPr lang="de-DE" smtClean="0"/>
              <a:t>03.06.18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929FA1-354E-F543-9265-8369B6B51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0076B9-8D79-684B-A8DE-5AD149861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642A2-55F9-7844-B76A-37DD3E81F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6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rafana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trics.dropwizard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luxdata.com/time-series-platform/telegraf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luxdata.com/time-series-platform/influxdb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13036-EEE7-9A43-95A2-74C2F9E9D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Metriken in der Softwareentwicklung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BFCD28-8350-6047-95E5-9033DF9F5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dirty="0" err="1"/>
              <a:t>Dropwizard</a:t>
            </a:r>
            <a:r>
              <a:rPr lang="de-DE" dirty="0"/>
              <a:t>, Telegraf, </a:t>
            </a:r>
            <a:r>
              <a:rPr lang="de-DE" dirty="0" err="1"/>
              <a:t>InfluxDB</a:t>
            </a:r>
            <a:r>
              <a:rPr lang="de-DE" dirty="0"/>
              <a:t> und </a:t>
            </a:r>
            <a:r>
              <a:rPr lang="de-DE" dirty="0" err="1"/>
              <a:t>Grafana</a:t>
            </a:r>
            <a:r>
              <a:rPr lang="de-DE" dirty="0"/>
              <a:t> den Überblick behalten</a:t>
            </a:r>
          </a:p>
        </p:txBody>
      </p:sp>
    </p:spTree>
    <p:extLst>
      <p:ext uri="{BB962C8B-B14F-4D97-AF65-F5344CB8AC3E}">
        <p14:creationId xmlns:p14="http://schemas.microsoft.com/office/powerpoint/2010/main" val="1580750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ADC59-58D6-294B-9C66-713D81F0E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8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Grafana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2AEB95-6EC3-3F47-9D5C-C445C9C72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7944"/>
            <a:ext cx="10515600" cy="5219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>
                <a:hlinkClick r:id="rId2"/>
              </a:rPr>
              <a:t>https://grafana.com/</a:t>
            </a:r>
            <a:endParaRPr lang="de-DE" u="sng" dirty="0"/>
          </a:p>
          <a:p>
            <a:pPr marL="0" indent="0">
              <a:buNone/>
            </a:pPr>
            <a:endParaRPr lang="de-DE" sz="2000" u="sng" dirty="0"/>
          </a:p>
          <a:p>
            <a:pPr lvl="1"/>
            <a:r>
              <a:rPr lang="de-DE" sz="1600" dirty="0"/>
              <a:t>Server mit dem Zeitreihen von Zahlenwerten auf sehr handliche Weise dargestellt werden können</a:t>
            </a:r>
          </a:p>
          <a:p>
            <a:pPr lvl="1"/>
            <a:r>
              <a:rPr lang="de-DE" sz="1600" dirty="0"/>
              <a:t>Einfaches Anlegen von Dashboards</a:t>
            </a:r>
          </a:p>
          <a:p>
            <a:pPr lvl="1"/>
            <a:r>
              <a:rPr lang="de-DE" sz="1600" dirty="0"/>
              <a:t>Einfache Gestaltung der Achsen</a:t>
            </a:r>
          </a:p>
          <a:p>
            <a:pPr lvl="1"/>
            <a:r>
              <a:rPr lang="de-DE" sz="1600" dirty="0"/>
              <a:t>Unterschiedliche Paneltypen</a:t>
            </a:r>
          </a:p>
          <a:p>
            <a:pPr lvl="2"/>
            <a:r>
              <a:rPr lang="de-DE" sz="1200" dirty="0"/>
              <a:t>Line-Charts</a:t>
            </a:r>
          </a:p>
          <a:p>
            <a:pPr lvl="2"/>
            <a:r>
              <a:rPr lang="de-DE" sz="1200" dirty="0"/>
              <a:t>Point-Charts</a:t>
            </a:r>
          </a:p>
          <a:p>
            <a:pPr lvl="2"/>
            <a:r>
              <a:rPr lang="de-DE" sz="1200" dirty="0"/>
              <a:t>Bar-Charts</a:t>
            </a:r>
          </a:p>
          <a:p>
            <a:pPr lvl="2"/>
            <a:r>
              <a:rPr lang="de-DE" sz="1200" dirty="0"/>
              <a:t>Tabellen</a:t>
            </a:r>
          </a:p>
          <a:p>
            <a:pPr lvl="2"/>
            <a:r>
              <a:rPr lang="de-DE" sz="1200" dirty="0"/>
              <a:t>etc.</a:t>
            </a:r>
          </a:p>
          <a:p>
            <a:pPr lvl="1"/>
            <a:r>
              <a:rPr lang="de-DE" sz="1600" dirty="0"/>
              <a:t>Kann mit unterschiedlichsten DB umgehen (</a:t>
            </a:r>
            <a:r>
              <a:rPr lang="de-DE" sz="1600" dirty="0" err="1"/>
              <a:t>TimeSeries</a:t>
            </a:r>
            <a:r>
              <a:rPr lang="de-DE" sz="1600" dirty="0"/>
              <a:t>, MySQL)</a:t>
            </a:r>
          </a:p>
          <a:p>
            <a:pPr lvl="1"/>
            <a:r>
              <a:rPr lang="de-DE" sz="1600" dirty="0" err="1"/>
              <a:t>Alerting</a:t>
            </a:r>
            <a:r>
              <a:rPr lang="de-DE" sz="1600" dirty="0"/>
              <a:t>-Mechanismus</a:t>
            </a:r>
          </a:p>
        </p:txBody>
      </p:sp>
    </p:spTree>
    <p:extLst>
      <p:ext uri="{BB962C8B-B14F-4D97-AF65-F5344CB8AC3E}">
        <p14:creationId xmlns:p14="http://schemas.microsoft.com/office/powerpoint/2010/main" val="274671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4C39472-F7A0-504B-9189-766D72759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493273"/>
            <a:ext cx="10515600" cy="5530141"/>
          </a:xfrm>
        </p:spPr>
      </p:pic>
    </p:spTree>
    <p:extLst>
      <p:ext uri="{BB962C8B-B14F-4D97-AF65-F5344CB8AC3E}">
        <p14:creationId xmlns:p14="http://schemas.microsoft.com/office/powerpoint/2010/main" val="183336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7F27F4D-07D4-F843-9976-126D8DE29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027217"/>
            <a:ext cx="10515600" cy="1948153"/>
          </a:xfrm>
        </p:spPr>
      </p:pic>
    </p:spTree>
    <p:extLst>
      <p:ext uri="{BB962C8B-B14F-4D97-AF65-F5344CB8AC3E}">
        <p14:creationId xmlns:p14="http://schemas.microsoft.com/office/powerpoint/2010/main" val="283343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BB124D7-324D-FE47-A183-C83807823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7694"/>
            <a:ext cx="10515600" cy="5819062"/>
          </a:xfrm>
        </p:spPr>
      </p:pic>
    </p:spTree>
    <p:extLst>
      <p:ext uri="{BB962C8B-B14F-4D97-AF65-F5344CB8AC3E}">
        <p14:creationId xmlns:p14="http://schemas.microsoft.com/office/powerpoint/2010/main" val="341862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ADC59-58D6-294B-9C66-713D81F0E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566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Softwaremetriken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2AEB95-6EC3-3F47-9D5C-C445C9C72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419"/>
            <a:ext cx="10515600" cy="5060544"/>
          </a:xfrm>
        </p:spPr>
        <p:txBody>
          <a:bodyPr>
            <a:normAutofit/>
          </a:bodyPr>
          <a:lstStyle/>
          <a:p>
            <a:r>
              <a:rPr lang="de-DE" sz="2000" dirty="0"/>
              <a:t>Produkt-Metrik</a:t>
            </a:r>
          </a:p>
          <a:p>
            <a:pPr lvl="1"/>
            <a:r>
              <a:rPr lang="de-DE" sz="1600" dirty="0"/>
              <a:t>Umfangsmetrik (Lines </a:t>
            </a:r>
            <a:r>
              <a:rPr lang="de-DE" sz="1600" dirty="0" err="1"/>
              <a:t>of</a:t>
            </a:r>
            <a:r>
              <a:rPr lang="de-DE" sz="1600" dirty="0"/>
              <a:t> Code, Wiederverwendung, Prozeduren, ...)</a:t>
            </a:r>
          </a:p>
          <a:p>
            <a:pPr lvl="1"/>
            <a:r>
              <a:rPr lang="de-DE" sz="1600" dirty="0" err="1"/>
              <a:t>Strukturmetriken</a:t>
            </a:r>
            <a:r>
              <a:rPr lang="de-DE" sz="1600" dirty="0"/>
              <a:t> (Messen die Struktur wie Anzahl der Pfade, Tiefe der Verschachtelungen)</a:t>
            </a:r>
          </a:p>
          <a:p>
            <a:pPr lvl="1"/>
            <a:r>
              <a:rPr lang="de-DE" sz="1600" dirty="0"/>
              <a:t>Stilmetrik ( Messen des Anteils der Kommentare, die Einhaltung von Namenskonventionen)</a:t>
            </a:r>
          </a:p>
          <a:p>
            <a:pPr lvl="1"/>
            <a:r>
              <a:rPr lang="de-DE" sz="1600" dirty="0" err="1"/>
              <a:t>Zeitmetriken</a:t>
            </a:r>
            <a:endParaRPr lang="de-DE" sz="1600" dirty="0"/>
          </a:p>
          <a:p>
            <a:r>
              <a:rPr lang="de-DE" sz="2000" dirty="0"/>
              <a:t>Komplexitäts-Metrik</a:t>
            </a:r>
          </a:p>
          <a:p>
            <a:pPr lvl="1"/>
            <a:r>
              <a:rPr lang="de-DE" sz="1600" dirty="0"/>
              <a:t>Softwaregröße</a:t>
            </a:r>
          </a:p>
          <a:p>
            <a:pPr lvl="1"/>
            <a:r>
              <a:rPr lang="de-DE" sz="1600" dirty="0"/>
              <a:t>Fertigstellungsgrad</a:t>
            </a:r>
          </a:p>
          <a:p>
            <a:r>
              <a:rPr lang="de-DE" sz="2000" dirty="0"/>
              <a:t>Prozess-Metrik</a:t>
            </a:r>
          </a:p>
          <a:p>
            <a:r>
              <a:rPr lang="de-DE" sz="2000" dirty="0"/>
              <a:t>Aufwands-Metrik</a:t>
            </a:r>
          </a:p>
          <a:p>
            <a:r>
              <a:rPr lang="de-DE" sz="2000" dirty="0"/>
              <a:t>Projektlaufzeit-Metrik</a:t>
            </a:r>
          </a:p>
          <a:p>
            <a:r>
              <a:rPr lang="de-DE" sz="2000" dirty="0"/>
              <a:t>Anwendungs-Metrik</a:t>
            </a:r>
          </a:p>
        </p:txBody>
      </p:sp>
    </p:spTree>
    <p:extLst>
      <p:ext uri="{BB962C8B-B14F-4D97-AF65-F5344CB8AC3E}">
        <p14:creationId xmlns:p14="http://schemas.microsoft.com/office/powerpoint/2010/main" val="142069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8BDF4539-8518-C946-AB53-23E2774F5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536" y="893136"/>
            <a:ext cx="11120851" cy="4590220"/>
          </a:xfrm>
        </p:spPr>
      </p:pic>
    </p:spTree>
    <p:extLst>
      <p:ext uri="{BB962C8B-B14F-4D97-AF65-F5344CB8AC3E}">
        <p14:creationId xmlns:p14="http://schemas.microsoft.com/office/powerpoint/2010/main" val="21531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ADC59-58D6-294B-9C66-713D81F0E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8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Dropwizard</a:t>
            </a:r>
            <a:r>
              <a:rPr lang="de-DE" dirty="0"/>
              <a:t>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2AEB95-6EC3-3F47-9D5C-C445C9C72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>
                <a:hlinkClick r:id="rId2"/>
              </a:rPr>
              <a:t>https://metrics.dropwizard.io</a:t>
            </a:r>
            <a:endParaRPr lang="de-DE" sz="2000" dirty="0"/>
          </a:p>
          <a:p>
            <a:r>
              <a:rPr lang="de-DE" sz="2000" dirty="0"/>
              <a:t>Meter</a:t>
            </a:r>
          </a:p>
          <a:p>
            <a:r>
              <a:rPr lang="de-DE" sz="2000" dirty="0"/>
              <a:t>Counter</a:t>
            </a:r>
          </a:p>
          <a:p>
            <a:r>
              <a:rPr lang="de-DE" sz="2000" dirty="0"/>
              <a:t>Gauge</a:t>
            </a:r>
          </a:p>
          <a:p>
            <a:r>
              <a:rPr lang="de-DE" sz="2000" dirty="0" err="1"/>
              <a:t>Histogram</a:t>
            </a:r>
            <a:endParaRPr lang="de-DE" sz="2000" dirty="0"/>
          </a:p>
          <a:p>
            <a:r>
              <a:rPr lang="de-DE" sz="2000" dirty="0" err="1"/>
              <a:t>Timer</a:t>
            </a:r>
            <a:endParaRPr lang="de-DE" sz="2000" dirty="0"/>
          </a:p>
          <a:p>
            <a:r>
              <a:rPr lang="de-DE" sz="2000" dirty="0"/>
              <a:t>Reporter</a:t>
            </a:r>
          </a:p>
          <a:p>
            <a:pPr lvl="1"/>
            <a:r>
              <a:rPr lang="de-DE" sz="1600" dirty="0" err="1"/>
              <a:t>ConsoleReporter</a:t>
            </a:r>
            <a:endParaRPr lang="de-DE" sz="1600" dirty="0"/>
          </a:p>
          <a:p>
            <a:pPr lvl="1"/>
            <a:r>
              <a:rPr lang="de-DE" sz="1600" dirty="0" err="1"/>
              <a:t>CsvReporter</a:t>
            </a:r>
            <a:endParaRPr lang="de-DE" sz="1600" dirty="0"/>
          </a:p>
          <a:p>
            <a:pPr lvl="1"/>
            <a:r>
              <a:rPr lang="de-DE" sz="1600" dirty="0" err="1"/>
              <a:t>JmxReporter</a:t>
            </a:r>
            <a:endParaRPr lang="de-DE" sz="1600" dirty="0"/>
          </a:p>
          <a:p>
            <a:pPr lvl="1"/>
            <a:r>
              <a:rPr lang="de-DE" sz="1600" dirty="0"/>
              <a:t>Slf4jReporter</a:t>
            </a:r>
            <a:br>
              <a:rPr lang="de-DE" sz="1600" dirty="0"/>
            </a:br>
            <a:endParaRPr lang="de-DE" sz="1600" dirty="0"/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08541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ADC59-58D6-294B-9C66-713D81F0E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8"/>
          </a:xfrm>
        </p:spPr>
        <p:txBody>
          <a:bodyPr>
            <a:normAutofit fontScale="90000"/>
          </a:bodyPr>
          <a:lstStyle/>
          <a:p>
            <a:r>
              <a:rPr lang="de-DE" dirty="0"/>
              <a:t>Telegraf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2AEB95-6EC3-3F47-9D5C-C445C9C72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7944"/>
            <a:ext cx="10515600" cy="5219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>
                <a:hlinkClick r:id="rId2"/>
              </a:rPr>
              <a:t>https://www.influxdata.com/time-series-platform/telegraf/</a:t>
            </a:r>
            <a:endParaRPr lang="de-DE" u="sng" dirty="0"/>
          </a:p>
          <a:p>
            <a:pPr marL="0" indent="0">
              <a:buNone/>
            </a:pPr>
            <a:endParaRPr lang="de-DE" sz="2000" u="sng" dirty="0"/>
          </a:p>
          <a:p>
            <a:r>
              <a:rPr lang="de-DE" sz="2000" dirty="0"/>
              <a:t>“</a:t>
            </a:r>
            <a:r>
              <a:rPr lang="de-DE" sz="2000" dirty="0" err="1"/>
              <a:t>Metric</a:t>
            </a:r>
            <a:r>
              <a:rPr lang="de-DE" sz="2000" dirty="0"/>
              <a:t> Collection </a:t>
            </a:r>
            <a:r>
              <a:rPr lang="de-DE" sz="2000" dirty="0" err="1"/>
              <a:t>Deamon</a:t>
            </a:r>
            <a:r>
              <a:rPr lang="de-DE" sz="2000" dirty="0"/>
              <a:t>“</a:t>
            </a:r>
          </a:p>
          <a:p>
            <a:r>
              <a:rPr lang="de-DE" sz="2000" dirty="0"/>
              <a:t>Kann aus verschiedenen Eingabekanälen Metriken in verschiedene Ausgabekanäle schreiben</a:t>
            </a:r>
          </a:p>
          <a:p>
            <a:r>
              <a:rPr lang="de-DE" sz="2000" dirty="0" err="1"/>
              <a:t>Plugin-Driven</a:t>
            </a:r>
            <a:r>
              <a:rPr lang="de-DE" sz="2000" dirty="0"/>
              <a:t> für Ein- wie Ausgänge</a:t>
            </a:r>
          </a:p>
          <a:p>
            <a:r>
              <a:rPr lang="de-DE" sz="2000" dirty="0"/>
              <a:t>Große Anzahl von unterschiedlichen </a:t>
            </a:r>
            <a:r>
              <a:rPr lang="de-DE" sz="2000" dirty="0" err="1"/>
              <a:t>Plugins</a:t>
            </a:r>
            <a:r>
              <a:rPr lang="de-DE" sz="2000" dirty="0"/>
              <a:t> verfügbar</a:t>
            </a:r>
          </a:p>
          <a:p>
            <a:pPr lvl="1"/>
            <a:r>
              <a:rPr lang="de-DE" sz="1600" dirty="0"/>
              <a:t>Input: </a:t>
            </a:r>
            <a:r>
              <a:rPr lang="de-DE" sz="1600" dirty="0" err="1"/>
              <a:t>StatsD</a:t>
            </a:r>
            <a:endParaRPr lang="de-DE" sz="1600" dirty="0"/>
          </a:p>
          <a:p>
            <a:pPr lvl="1"/>
            <a:r>
              <a:rPr lang="de-DE" sz="1600" dirty="0"/>
              <a:t>Output: </a:t>
            </a:r>
            <a:r>
              <a:rPr lang="de-DE" sz="1600" dirty="0" err="1"/>
              <a:t>InfluxDB</a:t>
            </a:r>
            <a:endParaRPr lang="de-DE" sz="16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0382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ADC59-58D6-294B-9C66-713D81F0E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526"/>
          </a:xfrm>
        </p:spPr>
        <p:txBody>
          <a:bodyPr>
            <a:normAutofit fontScale="90000"/>
          </a:bodyPr>
          <a:lstStyle/>
          <a:p>
            <a:r>
              <a:rPr lang="de-DE" dirty="0"/>
              <a:t>Telegraf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C381DEC-CCFD-6B46-B66C-CEF670295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968615E-A6CA-7544-9B7F-10FB5E106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048" y="1297577"/>
            <a:ext cx="6057207" cy="475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ADC59-58D6-294B-9C66-713D81F0E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8"/>
          </a:xfrm>
        </p:spPr>
        <p:txBody>
          <a:bodyPr>
            <a:normAutofit fontScale="90000"/>
          </a:bodyPr>
          <a:lstStyle/>
          <a:p>
            <a:r>
              <a:rPr lang="de-DE" dirty="0"/>
              <a:t>Time-Series-Datenbanken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2AEB95-6EC3-3F47-9D5C-C445C9C72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7944"/>
            <a:ext cx="10515600" cy="5219019"/>
          </a:xfrm>
        </p:spPr>
        <p:txBody>
          <a:bodyPr>
            <a:normAutofit/>
          </a:bodyPr>
          <a:lstStyle/>
          <a:p>
            <a:r>
              <a:rPr lang="de-DE" sz="2000" dirty="0"/>
              <a:t>Ein DBMS optimiert für Zeitserien</a:t>
            </a:r>
          </a:p>
          <a:p>
            <a:r>
              <a:rPr lang="de-DE" sz="2000" dirty="0"/>
              <a:t>Ermöglicht das effiziente Speichern und Abfragen von beliebigen Zeitserien mit hohem Transaktionsvolumina</a:t>
            </a:r>
          </a:p>
          <a:p>
            <a:r>
              <a:rPr lang="de-DE" sz="2000" dirty="0"/>
              <a:t>Zu jedem Eintrag ist ein zugehöriger Zeittempel vorhanden</a:t>
            </a:r>
          </a:p>
          <a:p>
            <a:r>
              <a:rPr lang="de-DE" sz="2000" dirty="0"/>
              <a:t>Einsatzgebiete</a:t>
            </a:r>
          </a:p>
          <a:p>
            <a:pPr lvl="1"/>
            <a:r>
              <a:rPr lang="de-DE" sz="1600" dirty="0"/>
              <a:t>Sensoren, </a:t>
            </a:r>
            <a:r>
              <a:rPr lang="de-DE" sz="1600" dirty="0" err="1"/>
              <a:t>SmartMeters</a:t>
            </a:r>
            <a:r>
              <a:rPr lang="de-DE" sz="1600" dirty="0"/>
              <a:t>, RFIDs</a:t>
            </a:r>
          </a:p>
          <a:p>
            <a:pPr lvl="1"/>
            <a:r>
              <a:rPr lang="de-DE" sz="1600" dirty="0"/>
              <a:t>Börsenticker im hochfrequenten Börsenhandel</a:t>
            </a:r>
          </a:p>
          <a:p>
            <a:r>
              <a:rPr lang="de-DE" sz="2000" dirty="0"/>
              <a:t>Wichtige </a:t>
            </a:r>
            <a:r>
              <a:rPr lang="de-DE" sz="2000" dirty="0" err="1"/>
              <a:t>Vetreter</a:t>
            </a:r>
            <a:endParaRPr lang="de-DE" sz="2000" dirty="0"/>
          </a:p>
          <a:p>
            <a:pPr lvl="1"/>
            <a:r>
              <a:rPr lang="de-DE" sz="1600" dirty="0" err="1"/>
              <a:t>InfluxDB</a:t>
            </a:r>
            <a:endParaRPr lang="de-DE" sz="1600" dirty="0"/>
          </a:p>
          <a:p>
            <a:pPr lvl="1"/>
            <a:r>
              <a:rPr lang="de-DE" sz="1600" dirty="0"/>
              <a:t>Prometheus</a:t>
            </a:r>
          </a:p>
          <a:p>
            <a:pPr lvl="1"/>
            <a:r>
              <a:rPr lang="de-DE" sz="1600" dirty="0"/>
              <a:t>Graphite</a:t>
            </a:r>
          </a:p>
          <a:p>
            <a:pPr lvl="1"/>
            <a:r>
              <a:rPr lang="de-DE" sz="1600" dirty="0" err="1"/>
              <a:t>Kdb</a:t>
            </a:r>
            <a:r>
              <a:rPr lang="de-DE" sz="1600" dirty="0"/>
              <a:t>+</a:t>
            </a:r>
          </a:p>
          <a:p>
            <a:pPr lvl="1"/>
            <a:r>
              <a:rPr lang="de-DE" sz="1600" dirty="0" err="1"/>
              <a:t>OpenTSDB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243266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ADC59-58D6-294B-9C66-713D81F0E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8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InfluxDB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2AEB95-6EC3-3F47-9D5C-C445C9C72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7944"/>
            <a:ext cx="10515600" cy="5219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>
                <a:hlinkClick r:id="rId2"/>
              </a:rPr>
              <a:t>https://www.influxdata.com/time-series-platform/influxdb/</a:t>
            </a:r>
            <a:endParaRPr lang="de-DE" u="sng" dirty="0"/>
          </a:p>
          <a:p>
            <a:pPr marL="0" indent="0">
              <a:buNone/>
            </a:pPr>
            <a:endParaRPr lang="de-DE" sz="2000" u="sng" dirty="0"/>
          </a:p>
          <a:p>
            <a:r>
              <a:rPr lang="de-DE" sz="2000" dirty="0"/>
              <a:t>High-Performance-</a:t>
            </a:r>
            <a:r>
              <a:rPr lang="de-DE" sz="2000" dirty="0" err="1"/>
              <a:t>TimeSeriesDB</a:t>
            </a:r>
            <a:endParaRPr lang="de-DE" sz="2000" dirty="0"/>
          </a:p>
          <a:p>
            <a:pPr lvl="1"/>
            <a:r>
              <a:rPr lang="de-DE" sz="1600" dirty="0"/>
              <a:t>Hoher Durchsatz</a:t>
            </a:r>
          </a:p>
          <a:p>
            <a:pPr lvl="1"/>
            <a:r>
              <a:rPr lang="de-DE" sz="1600" dirty="0"/>
              <a:t>Hohe Kompression</a:t>
            </a:r>
          </a:p>
          <a:p>
            <a:pPr lvl="1"/>
            <a:r>
              <a:rPr lang="de-DE" sz="1600" dirty="0"/>
              <a:t>Echtzeit-Abfragen</a:t>
            </a:r>
          </a:p>
          <a:p>
            <a:r>
              <a:rPr lang="de-DE" sz="2000" dirty="0"/>
              <a:t>HTTP-API für </a:t>
            </a:r>
            <a:r>
              <a:rPr lang="de-DE" sz="2000" dirty="0" err="1"/>
              <a:t>Querys</a:t>
            </a:r>
            <a:endParaRPr lang="de-DE" sz="2000" dirty="0"/>
          </a:p>
          <a:p>
            <a:r>
              <a:rPr lang="de-DE" sz="2000" dirty="0" err="1"/>
              <a:t>Plugin</a:t>
            </a:r>
            <a:r>
              <a:rPr lang="de-DE" sz="2000" dirty="0"/>
              <a:t>-Mechanismus </a:t>
            </a:r>
          </a:p>
          <a:p>
            <a:pPr lvl="1"/>
            <a:r>
              <a:rPr lang="de-DE" sz="1600" dirty="0"/>
              <a:t>Telegraf</a:t>
            </a:r>
          </a:p>
          <a:p>
            <a:pPr lvl="1"/>
            <a:r>
              <a:rPr lang="de-DE" sz="1600" dirty="0"/>
              <a:t>Graphite</a:t>
            </a:r>
          </a:p>
          <a:p>
            <a:pPr lvl="1"/>
            <a:r>
              <a:rPr lang="de-DE" sz="1600" dirty="0"/>
              <a:t>etc.</a:t>
            </a:r>
          </a:p>
          <a:p>
            <a:pPr lvl="1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8401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Macintosh PowerPoint</Application>
  <PresentationFormat>Breitbild</PresentationFormat>
  <Paragraphs>79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Metriken in der Softwareentwicklung</vt:lpstr>
      <vt:lpstr>PowerPoint-Präsentation</vt:lpstr>
      <vt:lpstr>Softwaremetriken</vt:lpstr>
      <vt:lpstr>PowerPoint-Präsentation</vt:lpstr>
      <vt:lpstr>Dropwizard Metrics</vt:lpstr>
      <vt:lpstr>Telegraf</vt:lpstr>
      <vt:lpstr>Telegraf</vt:lpstr>
      <vt:lpstr>Time-Series-Datenbanken</vt:lpstr>
      <vt:lpstr>InfluxDB</vt:lpstr>
      <vt:lpstr>Grafana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Metriken in der Softwareentwicklung</dc:title>
  <dc:creator>Microsoft Office-Benutzer</dc:creator>
  <cp:lastModifiedBy>Microsoft Office-Benutzer</cp:lastModifiedBy>
  <cp:revision>24</cp:revision>
  <dcterms:created xsi:type="dcterms:W3CDTF">2018-05-28T05:50:26Z</dcterms:created>
  <dcterms:modified xsi:type="dcterms:W3CDTF">2018-06-04T14:16:45Z</dcterms:modified>
</cp:coreProperties>
</file>