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oppi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oppins-bold.fntdata"/><Relationship Id="rId10" Type="http://schemas.openxmlformats.org/officeDocument/2006/relationships/slide" Target="slides/slide5.xml"/><Relationship Id="rId21" Type="http://schemas.openxmlformats.org/officeDocument/2006/relationships/font" Target="fonts/Poppins-regular.fntdata"/><Relationship Id="rId13" Type="http://schemas.openxmlformats.org/officeDocument/2006/relationships/slide" Target="slides/slide8.xml"/><Relationship Id="rId24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94fe683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94fe683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a223a97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a223a97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94fe683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94fe683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94fe6830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94fe6830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a223a97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a223a97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a656ccc3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a656ccc3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94fe683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94fe683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94fe683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94fe683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94fe683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94fe683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94fe683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94fe683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94fe683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94fe683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94fe683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94fe683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94fe683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94fe683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a656ccc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a656ccc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ymirsky/network-attack-dataset-kitsun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Intrusion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22550" y="4039400"/>
            <a:ext cx="76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Darshil Modi | Divya Mahajan | Sudhanva Suresh Aithal | Yu Ji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22550" y="3780325"/>
            <a:ext cx="76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No.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518425" y="2123050"/>
            <a:ext cx="23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Stacked-Model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25" y="350350"/>
            <a:ext cx="4401775" cy="46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	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order to select best features and reduce feature </a:t>
            </a:r>
            <a:r>
              <a:rPr lang="en"/>
              <a:t>dimension</a:t>
            </a:r>
            <a:r>
              <a:rPr lang="en"/>
              <a:t>, we analysed features using correlation heatmap.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that we implemented selectKBest module from sklearn and selected best 50 features.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275" y="2131525"/>
            <a:ext cx="3885818" cy="293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 Model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-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This model takes network packet of length 115 features as an input.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-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This model is trained on two classes - Malicious / Benign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-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The training data including 9000 rows of Malicious and 9000 rows of Benign (1000 per attack)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-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So training data shape : 18000 x 115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-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Output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75" y="3092827"/>
            <a:ext cx="7623348" cy="18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2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analyser</a:t>
            </a:r>
            <a:r>
              <a:rPr lang="en"/>
              <a:t> Model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This model takes </a:t>
            </a:r>
            <a:r>
              <a:rPr b="1" i="1" lang="en" sz="1400">
                <a:latin typeface="Poppins"/>
                <a:ea typeface="Poppins"/>
                <a:cs typeface="Poppins"/>
                <a:sym typeface="Poppins"/>
              </a:rPr>
              <a:t>only</a:t>
            </a:r>
            <a:r>
              <a:rPr i="1" lang="en" sz="14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1" lang="en" sz="1400">
                <a:latin typeface="Poppins"/>
                <a:ea typeface="Poppins"/>
                <a:cs typeface="Poppins"/>
                <a:sym typeface="Poppins"/>
              </a:rPr>
              <a:t>malicious network packets</a:t>
            </a: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 of length 115 features as an input.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This model is trained on nine attack classes - ARP Man-in-the-Middle, Active Wiretap, Fuzzing, OS Scan, SSDP Flood, Mirai Botnet, SSL Renegotiation, SYN DoS and Video Injection.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The training data includes 9000 rows of data (1000 per attack)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So training data shape : 9000 x 115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Output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06" y="3066550"/>
            <a:ext cx="7898644" cy="1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&amp; latest trends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-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Market leaders like sophos are implementing AI and ML models to detect malwares, </a:t>
            </a: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malicious</a:t>
            </a: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 code scripts and even phishing emails using NLP techniques.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Poppins"/>
              <a:buChar char="-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Since network packets are similar to time-series data, we can use complex models such as GRU or LSTM to better analyse network traffic and avoid network intrusions.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Poppins"/>
              <a:buChar char="-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However with increasing use of AI and Generative models like ChatGPT, it has become easier than ever to create personalised phishing attacks which are more likely to be successful. 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500"/>
              <a:buFont typeface="Poppins"/>
              <a:buChar char="-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Who wins this age-old rivalry is a big question which only time can answer !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193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2535000" y="2635950"/>
            <a:ext cx="40740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?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90125" y="127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47% of businesses in the USA suffer from some kind of cyber attack.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Each cyber attack cost companies a median of 18000$ in 2022.</a:t>
            </a:r>
            <a:endParaRPr sz="14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Average total cost of data breaches in 2022 was 4.35 million dollars.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at stake 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65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A potential network attack can affect businesses in multiple ways.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It not only costs them money but also reputation and customers’ sensitive data.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Sometimes, customers' credit card credentials are stolen and sold on dark-webs by hackers.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Based on data features of a network packet, the goal is to predict whether an incoming network data packet is malicious or benign.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By analyzing nine labeled attacks with extracted features and the original network capture, we will detect anomalies in the incoming packet to detect network intrusion.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This prediction will help us identify a potential cyber-attack.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Approach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Security experts have been analysing network packets since a long time now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They used to put condition based security to restrict data breaches and network attacks.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00" y="2208575"/>
            <a:ext cx="5471951" cy="26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 rot="-1161025">
            <a:off x="3806151" y="2882288"/>
            <a:ext cx="255323" cy="7287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 rot="-1161025">
            <a:off x="4568151" y="3034688"/>
            <a:ext cx="255323" cy="7287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this..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25" y="1088200"/>
            <a:ext cx="7149952" cy="38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Machine Learning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helps analyse complex patterns within the network packets to detect malicious attacks or intrusions.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Our total data size was 55 GB ! </a:t>
            </a:r>
            <a:r>
              <a:rPr lang="en" sz="15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[Kitsune Network Attack Dataset]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-So we loaded the data using pandas chunk-size module and performed Sampling to extract 1000 rows of benign and 1000 rows of malicious data points from each csv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-Further we added a column named attack and performed one hot encoding to label attacks ( 1 for MitM, 2 for Active wiretap, 3 for Fuzzing.. so on)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075" y="246888"/>
            <a:ext cx="5640501" cy="46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5349375" y="3389675"/>
            <a:ext cx="9747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