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9" r:id="rId2"/>
  </p:sldMasterIdLst>
  <p:notesMasterIdLst>
    <p:notesMasterId r:id="rId45"/>
  </p:notesMasterIdLst>
  <p:sldIdLst>
    <p:sldId id="259" r:id="rId3"/>
    <p:sldId id="268" r:id="rId4"/>
    <p:sldId id="302" r:id="rId5"/>
    <p:sldId id="271" r:id="rId6"/>
    <p:sldId id="272" r:id="rId7"/>
    <p:sldId id="273" r:id="rId8"/>
    <p:sldId id="303" r:id="rId9"/>
    <p:sldId id="269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9" r:id="rId18"/>
    <p:sldId id="282" r:id="rId19"/>
    <p:sldId id="283" r:id="rId20"/>
    <p:sldId id="284" r:id="rId21"/>
    <p:sldId id="285" r:id="rId22"/>
    <p:sldId id="286" r:id="rId23"/>
    <p:sldId id="290" r:id="rId24"/>
    <p:sldId id="291" r:id="rId25"/>
    <p:sldId id="287" r:id="rId26"/>
    <p:sldId id="288" r:id="rId27"/>
    <p:sldId id="292" r:id="rId28"/>
    <p:sldId id="274" r:id="rId29"/>
    <p:sldId id="293" r:id="rId30"/>
    <p:sldId id="304" r:id="rId31"/>
    <p:sldId id="311" r:id="rId32"/>
    <p:sldId id="312" r:id="rId33"/>
    <p:sldId id="313" r:id="rId34"/>
    <p:sldId id="305" r:id="rId35"/>
    <p:sldId id="264" r:id="rId36"/>
    <p:sldId id="296" r:id="rId37"/>
    <p:sldId id="297" r:id="rId38"/>
    <p:sldId id="306" r:id="rId39"/>
    <p:sldId id="298" r:id="rId40"/>
    <p:sldId id="262" r:id="rId41"/>
    <p:sldId id="307" r:id="rId42"/>
    <p:sldId id="301" r:id="rId43"/>
    <p:sldId id="26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7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91201-FB34-4A2F-8563-29E006292512}" v="431" dt="2022-05-31T16:53:53.145"/>
    <p1510:client id="{90724B98-6D83-49FB-9177-C721F277F574}" v="138" dt="2022-05-30T23:00:00.052"/>
    <p1510:client id="{AAAA0BA1-B9E5-408F-8823-AA587CAE5161}" v="10" dt="2022-05-30T22:36:18.857"/>
    <p1510:client id="{AB9D7C58-524E-47A6-8CFA-1EDD58BAD7CE}" v="2" dt="2022-05-30T23:09:38.928"/>
    <p1510:client id="{C0D0ECA2-AA27-4AF9-B9FD-B221BA5F7862}" v="8" dt="2022-05-30T23:18:18.0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Mahajan" userId="7b74d42693a28fb8" providerId="LiveId" clId="{5DC91201-FB34-4A2F-8563-29E006292512}"/>
    <pc:docChg chg="undo redo custSel addSld delSld modSld sldOrd">
      <pc:chgData name="Divya Mahajan" userId="7b74d42693a28fb8" providerId="LiveId" clId="{5DC91201-FB34-4A2F-8563-29E006292512}" dt="2022-05-31T16:53:53.182" v="937" actId="27636"/>
      <pc:docMkLst>
        <pc:docMk/>
      </pc:docMkLst>
      <pc:sldChg chg="addSp modSp mod">
        <pc:chgData name="Divya Mahajan" userId="7b74d42693a28fb8" providerId="LiveId" clId="{5DC91201-FB34-4A2F-8563-29E006292512}" dt="2022-05-30T20:56:27.102" v="913" actId="122"/>
        <pc:sldMkLst>
          <pc:docMk/>
          <pc:sldMk cId="2069441152" sldId="262"/>
        </pc:sldMkLst>
        <pc:spChg chg="add mod">
          <ac:chgData name="Divya Mahajan" userId="7b74d42693a28fb8" providerId="LiveId" clId="{5DC91201-FB34-4A2F-8563-29E006292512}" dt="2022-05-30T20:56:27.102" v="913" actId="122"/>
          <ac:spMkLst>
            <pc:docMk/>
            <pc:sldMk cId="2069441152" sldId="262"/>
            <ac:spMk id="3" creationId="{F058CE5D-5756-29C0-AE7F-C67F906EBAC4}"/>
          </ac:spMkLst>
        </pc:spChg>
      </pc:sldChg>
      <pc:sldChg chg="modSp del mod">
        <pc:chgData name="Divya Mahajan" userId="7b74d42693a28fb8" providerId="LiveId" clId="{5DC91201-FB34-4A2F-8563-29E006292512}" dt="2022-05-30T20:01:13.814" v="28" actId="47"/>
        <pc:sldMkLst>
          <pc:docMk/>
          <pc:sldMk cId="118437580" sldId="267"/>
        </pc:sldMkLst>
        <pc:spChg chg="mod">
          <ac:chgData name="Divya Mahajan" userId="7b74d42693a28fb8" providerId="LiveId" clId="{5DC91201-FB34-4A2F-8563-29E006292512}" dt="2022-05-30T20:00:23.722" v="21" actId="21"/>
          <ac:spMkLst>
            <pc:docMk/>
            <pc:sldMk cId="118437580" sldId="267"/>
            <ac:spMk id="10" creationId="{7047EB34-1795-F044-96D4-F0CE67C5E8CE}"/>
          </ac:spMkLst>
        </pc:spChg>
      </pc:sldChg>
      <pc:sldChg chg="modSp mod modAnim">
        <pc:chgData name="Divya Mahajan" userId="7b74d42693a28fb8" providerId="LiveId" clId="{5DC91201-FB34-4A2F-8563-29E006292512}" dt="2022-05-31T16:53:53.182" v="937" actId="27636"/>
        <pc:sldMkLst>
          <pc:docMk/>
          <pc:sldMk cId="785196617" sldId="268"/>
        </pc:sldMkLst>
        <pc:spChg chg="mod">
          <ac:chgData name="Divya Mahajan" userId="7b74d42693a28fb8" providerId="LiveId" clId="{5DC91201-FB34-4A2F-8563-29E006292512}" dt="2022-05-31T16:53:53.182" v="937" actId="27636"/>
          <ac:spMkLst>
            <pc:docMk/>
            <pc:sldMk cId="785196617" sldId="268"/>
            <ac:spMk id="3" creationId="{95347A53-04E7-8E49-A877-F5B5EE7D3253}"/>
          </ac:spMkLst>
        </pc:spChg>
      </pc:sldChg>
      <pc:sldChg chg="addSp delSp modSp mod">
        <pc:chgData name="Divya Mahajan" userId="7b74d42693a28fb8" providerId="LiveId" clId="{5DC91201-FB34-4A2F-8563-29E006292512}" dt="2022-05-30T20:27:25.076" v="306"/>
        <pc:sldMkLst>
          <pc:docMk/>
          <pc:sldMk cId="2651289562" sldId="269"/>
        </pc:sldMkLst>
        <pc:spChg chg="del">
          <ac:chgData name="Divya Mahajan" userId="7b74d42693a28fb8" providerId="LiveId" clId="{5DC91201-FB34-4A2F-8563-29E006292512}" dt="2022-05-30T20:27:01.457" v="298" actId="478"/>
          <ac:spMkLst>
            <pc:docMk/>
            <pc:sldMk cId="2651289562" sldId="269"/>
            <ac:spMk id="4" creationId="{F79F6654-1822-4D46-9F53-5F69423EBCD3}"/>
          </ac:spMkLst>
        </pc:spChg>
        <pc:spChg chg="add del mod">
          <ac:chgData name="Divya Mahajan" userId="7b74d42693a28fb8" providerId="LiveId" clId="{5DC91201-FB34-4A2F-8563-29E006292512}" dt="2022-05-30T20:27:12.009" v="301" actId="478"/>
          <ac:spMkLst>
            <pc:docMk/>
            <pc:sldMk cId="2651289562" sldId="269"/>
            <ac:spMk id="5" creationId="{B400AC3A-C429-999A-1BBC-5ADAE62959A7}"/>
          </ac:spMkLst>
        </pc:spChg>
        <pc:spChg chg="add del mod">
          <ac:chgData name="Divya Mahajan" userId="7b74d42693a28fb8" providerId="LiveId" clId="{5DC91201-FB34-4A2F-8563-29E006292512}" dt="2022-05-30T20:27:15.489" v="302" actId="478"/>
          <ac:spMkLst>
            <pc:docMk/>
            <pc:sldMk cId="2651289562" sldId="269"/>
            <ac:spMk id="7" creationId="{06A97043-E6DD-4ADB-8CB3-337FDD6C0489}"/>
          </ac:spMkLst>
        </pc:spChg>
        <pc:spChg chg="add mod">
          <ac:chgData name="Divya Mahajan" userId="7b74d42693a28fb8" providerId="LiveId" clId="{5DC91201-FB34-4A2F-8563-29E006292512}" dt="2022-05-30T20:27:25.076" v="306"/>
          <ac:spMkLst>
            <pc:docMk/>
            <pc:sldMk cId="2651289562" sldId="269"/>
            <ac:spMk id="8" creationId="{FA1440CF-9AD8-576F-D3B2-715C576081BA}"/>
          </ac:spMkLst>
        </pc:spChg>
        <pc:graphicFrameChg chg="mod modGraphic">
          <ac:chgData name="Divya Mahajan" userId="7b74d42693a28fb8" providerId="LiveId" clId="{5DC91201-FB34-4A2F-8563-29E006292512}" dt="2022-05-30T20:27:23.802" v="305" actId="6549"/>
          <ac:graphicFrameMkLst>
            <pc:docMk/>
            <pc:sldMk cId="2651289562" sldId="269"/>
            <ac:graphicFrameMk id="6" creationId="{334F510F-BE11-58FF-4A2E-CBC1517B905E}"/>
          </ac:graphicFrameMkLst>
        </pc:graphicFrameChg>
      </pc:sldChg>
      <pc:sldChg chg="modSp del mod">
        <pc:chgData name="Divya Mahajan" userId="7b74d42693a28fb8" providerId="LiveId" clId="{5DC91201-FB34-4A2F-8563-29E006292512}" dt="2022-05-30T20:00:06.913" v="15" actId="2696"/>
        <pc:sldMkLst>
          <pc:docMk/>
          <pc:sldMk cId="478506969" sldId="270"/>
        </pc:sldMkLst>
        <pc:spChg chg="mod">
          <ac:chgData name="Divya Mahajan" userId="7b74d42693a28fb8" providerId="LiveId" clId="{5DC91201-FB34-4A2F-8563-29E006292512}" dt="2022-05-30T19:59:18.534" v="5" actId="21"/>
          <ac:spMkLst>
            <pc:docMk/>
            <pc:sldMk cId="478506969" sldId="270"/>
            <ac:spMk id="10" creationId="{7047EB34-1795-F044-96D4-F0CE67C5E8CE}"/>
          </ac:spMkLst>
        </pc:spChg>
      </pc:sldChg>
      <pc:sldChg chg="addSp modSp mod modAnim">
        <pc:chgData name="Divya Mahajan" userId="7b74d42693a28fb8" providerId="LiveId" clId="{5DC91201-FB34-4A2F-8563-29E006292512}" dt="2022-05-30T20:06:17.390" v="108"/>
        <pc:sldMkLst>
          <pc:docMk/>
          <pc:sldMk cId="3782450229" sldId="272"/>
        </pc:sldMkLst>
        <pc:grpChg chg="add mod">
          <ac:chgData name="Divya Mahajan" userId="7b74d42693a28fb8" providerId="LiveId" clId="{5DC91201-FB34-4A2F-8563-29E006292512}" dt="2022-05-30T20:05:54.466" v="105" actId="164"/>
          <ac:grpSpMkLst>
            <pc:docMk/>
            <pc:sldMk cId="3782450229" sldId="272"/>
            <ac:grpSpMk id="3" creationId="{0D1B3021-EDD3-C525-8A04-D550E5738B8D}"/>
          </ac:grpSpMkLst>
        </pc:grpChg>
        <pc:picChg chg="mod">
          <ac:chgData name="Divya Mahajan" userId="7b74d42693a28fb8" providerId="LiveId" clId="{5DC91201-FB34-4A2F-8563-29E006292512}" dt="2022-05-30T20:03:52.818" v="81" actId="1076"/>
          <ac:picMkLst>
            <pc:docMk/>
            <pc:sldMk cId="3782450229" sldId="272"/>
            <ac:picMk id="6" creationId="{AD03F88B-75F5-2BD0-FC37-06EE5A872984}"/>
          </ac:picMkLst>
        </pc:picChg>
        <pc:picChg chg="add mod">
          <ac:chgData name="Divya Mahajan" userId="7b74d42693a28fb8" providerId="LiveId" clId="{5DC91201-FB34-4A2F-8563-29E006292512}" dt="2022-05-30T20:05:54.466" v="105" actId="164"/>
          <ac:picMkLst>
            <pc:docMk/>
            <pc:sldMk cId="3782450229" sldId="272"/>
            <ac:picMk id="199" creationId="{2C8830E8-132C-C7BC-B467-248638B0336C}"/>
          </ac:picMkLst>
        </pc:picChg>
        <pc:picChg chg="add mod">
          <ac:chgData name="Divya Mahajan" userId="7b74d42693a28fb8" providerId="LiveId" clId="{5DC91201-FB34-4A2F-8563-29E006292512}" dt="2022-05-30T20:05:54.466" v="105" actId="164"/>
          <ac:picMkLst>
            <pc:docMk/>
            <pc:sldMk cId="3782450229" sldId="272"/>
            <ac:picMk id="200" creationId="{F49E0B84-C720-290A-705F-0C0C0A96FA49}"/>
          </ac:picMkLst>
        </pc:picChg>
        <pc:picChg chg="add mod">
          <ac:chgData name="Divya Mahajan" userId="7b74d42693a28fb8" providerId="LiveId" clId="{5DC91201-FB34-4A2F-8563-29E006292512}" dt="2022-05-30T20:05:54.466" v="105" actId="164"/>
          <ac:picMkLst>
            <pc:docMk/>
            <pc:sldMk cId="3782450229" sldId="272"/>
            <ac:picMk id="201" creationId="{78E062D7-F562-87CD-227C-CDD101B54C84}"/>
          </ac:picMkLst>
        </pc:picChg>
        <pc:picChg chg="add mod">
          <ac:chgData name="Divya Mahajan" userId="7b74d42693a28fb8" providerId="LiveId" clId="{5DC91201-FB34-4A2F-8563-29E006292512}" dt="2022-05-30T20:05:54.466" v="105" actId="164"/>
          <ac:picMkLst>
            <pc:docMk/>
            <pc:sldMk cId="3782450229" sldId="272"/>
            <ac:picMk id="202" creationId="{178EDAFA-A46A-953A-CD0C-6BE1B967D6DB}"/>
          </ac:picMkLst>
        </pc:picChg>
        <pc:picChg chg="add mod">
          <ac:chgData name="Divya Mahajan" userId="7b74d42693a28fb8" providerId="LiveId" clId="{5DC91201-FB34-4A2F-8563-29E006292512}" dt="2022-05-30T20:05:54.466" v="105" actId="164"/>
          <ac:picMkLst>
            <pc:docMk/>
            <pc:sldMk cId="3782450229" sldId="272"/>
            <ac:picMk id="203" creationId="{414C69DF-8E9A-0E4B-2CD2-8339C0C229E8}"/>
          </ac:picMkLst>
        </pc:picChg>
        <pc:picChg chg="add mod">
          <ac:chgData name="Divya Mahajan" userId="7b74d42693a28fb8" providerId="LiveId" clId="{5DC91201-FB34-4A2F-8563-29E006292512}" dt="2022-05-30T20:05:54.466" v="105" actId="164"/>
          <ac:picMkLst>
            <pc:docMk/>
            <pc:sldMk cId="3782450229" sldId="272"/>
            <ac:picMk id="204" creationId="{2E3A96A5-5A47-466F-19AF-FEA3B3A0FA38}"/>
          </ac:picMkLst>
        </pc:picChg>
        <pc:picChg chg="add mod">
          <ac:chgData name="Divya Mahajan" userId="7b74d42693a28fb8" providerId="LiveId" clId="{5DC91201-FB34-4A2F-8563-29E006292512}" dt="2022-05-30T20:05:54.466" v="105" actId="164"/>
          <ac:picMkLst>
            <pc:docMk/>
            <pc:sldMk cId="3782450229" sldId="272"/>
            <ac:picMk id="205" creationId="{D1AFDC6B-10EE-7248-9656-F15D6212F37A}"/>
          </ac:picMkLst>
        </pc:picChg>
        <pc:picChg chg="add mod">
          <ac:chgData name="Divya Mahajan" userId="7b74d42693a28fb8" providerId="LiveId" clId="{5DC91201-FB34-4A2F-8563-29E006292512}" dt="2022-05-30T20:05:54.466" v="105" actId="164"/>
          <ac:picMkLst>
            <pc:docMk/>
            <pc:sldMk cId="3782450229" sldId="272"/>
            <ac:picMk id="206" creationId="{F686AC2E-73D3-A9D2-9BF2-1A5BAE1FBC85}"/>
          </ac:picMkLst>
        </pc:picChg>
      </pc:sldChg>
      <pc:sldChg chg="addSp delSp modSp mod">
        <pc:chgData name="Divya Mahajan" userId="7b74d42693a28fb8" providerId="LiveId" clId="{5DC91201-FB34-4A2F-8563-29E006292512}" dt="2022-05-30T20:30:07.214" v="350"/>
        <pc:sldMkLst>
          <pc:docMk/>
          <pc:sldMk cId="406703674" sldId="274"/>
        </pc:sldMkLst>
        <pc:spChg chg="del">
          <ac:chgData name="Divya Mahajan" userId="7b74d42693a28fb8" providerId="LiveId" clId="{5DC91201-FB34-4A2F-8563-29E006292512}" dt="2022-05-30T20:30:00.814" v="346" actId="478"/>
          <ac:spMkLst>
            <pc:docMk/>
            <pc:sldMk cId="406703674" sldId="274"/>
            <ac:spMk id="4" creationId="{F79F6654-1822-4D46-9F53-5F69423EBCD3}"/>
          </ac:spMkLst>
        </pc:spChg>
        <pc:spChg chg="add del mod">
          <ac:chgData name="Divya Mahajan" userId="7b74d42693a28fb8" providerId="LiveId" clId="{5DC91201-FB34-4A2F-8563-29E006292512}" dt="2022-05-30T20:30:03.779" v="348" actId="478"/>
          <ac:spMkLst>
            <pc:docMk/>
            <pc:sldMk cId="406703674" sldId="274"/>
            <ac:spMk id="5" creationId="{E7C69953-5512-77F3-4D99-BAB60903778C}"/>
          </ac:spMkLst>
        </pc:spChg>
        <pc:spChg chg="add del mod">
          <ac:chgData name="Divya Mahajan" userId="7b74d42693a28fb8" providerId="LiveId" clId="{5DC91201-FB34-4A2F-8563-29E006292512}" dt="2022-05-30T20:30:06.705" v="349" actId="478"/>
          <ac:spMkLst>
            <pc:docMk/>
            <pc:sldMk cId="406703674" sldId="274"/>
            <ac:spMk id="8" creationId="{19704FAE-983E-EA3A-BCDF-835EF04E2CB2}"/>
          </ac:spMkLst>
        </pc:spChg>
        <pc:spChg chg="add mod">
          <ac:chgData name="Divya Mahajan" userId="7b74d42693a28fb8" providerId="LiveId" clId="{5DC91201-FB34-4A2F-8563-29E006292512}" dt="2022-05-30T20:30:07.214" v="350"/>
          <ac:spMkLst>
            <pc:docMk/>
            <pc:sldMk cId="406703674" sldId="274"/>
            <ac:spMk id="9" creationId="{C69FCE95-6787-58D3-30EC-64EF44DB79E8}"/>
          </ac:spMkLst>
        </pc:spChg>
      </pc:sldChg>
      <pc:sldChg chg="addSp delSp modSp mod">
        <pc:chgData name="Divya Mahajan" userId="7b74d42693a28fb8" providerId="LiveId" clId="{5DC91201-FB34-4A2F-8563-29E006292512}" dt="2022-05-30T20:27:34.196" v="308"/>
        <pc:sldMkLst>
          <pc:docMk/>
          <pc:sldMk cId="4192277983" sldId="275"/>
        </pc:sldMkLst>
        <pc:spChg chg="mod">
          <ac:chgData name="Divya Mahajan" userId="7b74d42693a28fb8" providerId="LiveId" clId="{5DC91201-FB34-4A2F-8563-29E006292512}" dt="2022-05-30T20:10:56.900" v="119" actId="2711"/>
          <ac:spMkLst>
            <pc:docMk/>
            <pc:sldMk cId="4192277983" sldId="275"/>
            <ac:spMk id="2" creationId="{C62274CB-2D7A-8CF0-DE5D-357D045B7EF7}"/>
          </ac:spMkLst>
        </pc:spChg>
        <pc:spChg chg="del">
          <ac:chgData name="Divya Mahajan" userId="7b74d42693a28fb8" providerId="LiveId" clId="{5DC91201-FB34-4A2F-8563-29E006292512}" dt="2022-05-30T20:27:33.259" v="307" actId="478"/>
          <ac:spMkLst>
            <pc:docMk/>
            <pc:sldMk cId="4192277983" sldId="275"/>
            <ac:spMk id="4" creationId="{8AC92681-077A-149E-CCA0-28958A20B089}"/>
          </ac:spMkLst>
        </pc:spChg>
        <pc:spChg chg="add mod">
          <ac:chgData name="Divya Mahajan" userId="7b74d42693a28fb8" providerId="LiveId" clId="{5DC91201-FB34-4A2F-8563-29E006292512}" dt="2022-05-30T20:27:34.196" v="308"/>
          <ac:spMkLst>
            <pc:docMk/>
            <pc:sldMk cId="4192277983" sldId="275"/>
            <ac:spMk id="35" creationId="{C50B841E-B30E-C853-91EE-437885D2DCCC}"/>
          </ac:spMkLst>
        </pc:spChg>
        <pc:spChg chg="mod">
          <ac:chgData name="Divya Mahajan" userId="7b74d42693a28fb8" providerId="LiveId" clId="{5DC91201-FB34-4A2F-8563-29E006292512}" dt="2022-05-30T20:10:25.251" v="114" actId="2711"/>
          <ac:spMkLst>
            <pc:docMk/>
            <pc:sldMk cId="4192277983" sldId="275"/>
            <ac:spMk id="36" creationId="{67DC7AEF-8726-B136-DC43-1AC2A47D3740}"/>
          </ac:spMkLst>
        </pc:spChg>
      </pc:sldChg>
      <pc:sldChg chg="addSp delSp modSp mod">
        <pc:chgData name="Divya Mahajan" userId="7b74d42693a28fb8" providerId="LiveId" clId="{5DC91201-FB34-4A2F-8563-29E006292512}" dt="2022-05-30T20:27:51.226" v="312"/>
        <pc:sldMkLst>
          <pc:docMk/>
          <pc:sldMk cId="617103857" sldId="276"/>
        </pc:sldMkLst>
        <pc:spChg chg="mod">
          <ac:chgData name="Divya Mahajan" userId="7b74d42693a28fb8" providerId="LiveId" clId="{5DC91201-FB34-4A2F-8563-29E006292512}" dt="2022-05-30T20:11:05.880" v="120" actId="2711"/>
          <ac:spMkLst>
            <pc:docMk/>
            <pc:sldMk cId="617103857" sldId="276"/>
            <ac:spMk id="2" creationId="{C62274CB-2D7A-8CF0-DE5D-357D045B7EF7}"/>
          </ac:spMkLst>
        </pc:spChg>
        <pc:spChg chg="del">
          <ac:chgData name="Divya Mahajan" userId="7b74d42693a28fb8" providerId="LiveId" clId="{5DC91201-FB34-4A2F-8563-29E006292512}" dt="2022-05-30T20:27:47.090" v="310" actId="478"/>
          <ac:spMkLst>
            <pc:docMk/>
            <pc:sldMk cId="617103857" sldId="276"/>
            <ac:spMk id="4" creationId="{8AC92681-077A-149E-CCA0-28958A20B089}"/>
          </ac:spMkLst>
        </pc:spChg>
        <pc:spChg chg="add mod">
          <ac:chgData name="Divya Mahajan" userId="7b74d42693a28fb8" providerId="LiveId" clId="{5DC91201-FB34-4A2F-8563-29E006292512}" dt="2022-05-30T20:10:40.976" v="116"/>
          <ac:spMkLst>
            <pc:docMk/>
            <pc:sldMk cId="617103857" sldId="276"/>
            <ac:spMk id="37" creationId="{90640F86-2592-D998-4FD2-6A3300D4C4E7}"/>
          </ac:spMkLst>
        </pc:spChg>
        <pc:spChg chg="add del mod">
          <ac:chgData name="Divya Mahajan" userId="7b74d42693a28fb8" providerId="LiveId" clId="{5DC91201-FB34-4A2F-8563-29E006292512}" dt="2022-05-30T20:27:50.454" v="311" actId="478"/>
          <ac:spMkLst>
            <pc:docMk/>
            <pc:sldMk cId="617103857" sldId="276"/>
            <ac:spMk id="38" creationId="{2EDC0708-E789-4197-68AA-BD9209AE0126}"/>
          </ac:spMkLst>
        </pc:spChg>
        <pc:spChg chg="del">
          <ac:chgData name="Divya Mahajan" userId="7b74d42693a28fb8" providerId="LiveId" clId="{5DC91201-FB34-4A2F-8563-29E006292512}" dt="2022-05-30T20:10:40.583" v="115" actId="478"/>
          <ac:spMkLst>
            <pc:docMk/>
            <pc:sldMk cId="617103857" sldId="276"/>
            <ac:spMk id="39" creationId="{68D60CCA-0C65-E82C-00FD-313013066522}"/>
          </ac:spMkLst>
        </pc:spChg>
        <pc:spChg chg="add mod">
          <ac:chgData name="Divya Mahajan" userId="7b74d42693a28fb8" providerId="LiveId" clId="{5DC91201-FB34-4A2F-8563-29E006292512}" dt="2022-05-30T20:27:51.226" v="312"/>
          <ac:spMkLst>
            <pc:docMk/>
            <pc:sldMk cId="617103857" sldId="276"/>
            <ac:spMk id="40" creationId="{CBC09277-01E2-0CAC-03E4-9363A131B934}"/>
          </ac:spMkLst>
        </pc:spChg>
      </pc:sldChg>
      <pc:sldChg chg="addSp delSp modSp mod">
        <pc:chgData name="Divya Mahajan" userId="7b74d42693a28fb8" providerId="LiveId" clId="{5DC91201-FB34-4A2F-8563-29E006292512}" dt="2022-05-30T20:27:56.958" v="314"/>
        <pc:sldMkLst>
          <pc:docMk/>
          <pc:sldMk cId="4085861835" sldId="277"/>
        </pc:sldMkLst>
        <pc:spChg chg="mod">
          <ac:chgData name="Divya Mahajan" userId="7b74d42693a28fb8" providerId="LiveId" clId="{5DC91201-FB34-4A2F-8563-29E006292512}" dt="2022-05-30T20:11:14.871" v="121" actId="2711"/>
          <ac:spMkLst>
            <pc:docMk/>
            <pc:sldMk cId="4085861835" sldId="277"/>
            <ac:spMk id="2" creationId="{C62274CB-2D7A-8CF0-DE5D-357D045B7EF7}"/>
          </ac:spMkLst>
        </pc:spChg>
        <pc:spChg chg="del">
          <ac:chgData name="Divya Mahajan" userId="7b74d42693a28fb8" providerId="LiveId" clId="{5DC91201-FB34-4A2F-8563-29E006292512}" dt="2022-05-30T20:27:56.405" v="313" actId="478"/>
          <ac:spMkLst>
            <pc:docMk/>
            <pc:sldMk cId="4085861835" sldId="277"/>
            <ac:spMk id="4" creationId="{8AC92681-077A-149E-CCA0-28958A20B089}"/>
          </ac:spMkLst>
        </pc:spChg>
        <pc:spChg chg="add mod">
          <ac:chgData name="Divya Mahajan" userId="7b74d42693a28fb8" providerId="LiveId" clId="{5DC91201-FB34-4A2F-8563-29E006292512}" dt="2022-05-30T20:10:46.887" v="118"/>
          <ac:spMkLst>
            <pc:docMk/>
            <pc:sldMk cId="4085861835" sldId="277"/>
            <ac:spMk id="31" creationId="{787D7CBD-B00D-BD2C-A8D7-2CC9974D6F46}"/>
          </ac:spMkLst>
        </pc:spChg>
        <pc:spChg chg="add mod">
          <ac:chgData name="Divya Mahajan" userId="7b74d42693a28fb8" providerId="LiveId" clId="{5DC91201-FB34-4A2F-8563-29E006292512}" dt="2022-05-30T20:27:56.958" v="314"/>
          <ac:spMkLst>
            <pc:docMk/>
            <pc:sldMk cId="4085861835" sldId="277"/>
            <ac:spMk id="39" creationId="{9D559469-122C-CF6E-BDE9-9322FF4B9A71}"/>
          </ac:spMkLst>
        </pc:spChg>
        <pc:spChg chg="del">
          <ac:chgData name="Divya Mahajan" userId="7b74d42693a28fb8" providerId="LiveId" clId="{5DC91201-FB34-4A2F-8563-29E006292512}" dt="2022-05-30T20:10:46.227" v="117" actId="478"/>
          <ac:spMkLst>
            <pc:docMk/>
            <pc:sldMk cId="4085861835" sldId="277"/>
            <ac:spMk id="42" creationId="{D3F1F3A6-0EF7-8A3B-D3C9-B7382AD4E1EC}"/>
          </ac:spMkLst>
        </pc:spChg>
      </pc:sldChg>
      <pc:sldChg chg="addSp delSp modSp mod">
        <pc:chgData name="Divya Mahajan" userId="7b74d42693a28fb8" providerId="LiveId" clId="{5DC91201-FB34-4A2F-8563-29E006292512}" dt="2022-05-30T20:28:01.501" v="316"/>
        <pc:sldMkLst>
          <pc:docMk/>
          <pc:sldMk cId="1622241047" sldId="278"/>
        </pc:sldMkLst>
        <pc:spChg chg="mod">
          <ac:chgData name="Divya Mahajan" userId="7b74d42693a28fb8" providerId="LiveId" clId="{5DC91201-FB34-4A2F-8563-29E006292512}" dt="2022-05-30T20:11:20.579" v="122" actId="2711"/>
          <ac:spMkLst>
            <pc:docMk/>
            <pc:sldMk cId="1622241047" sldId="278"/>
            <ac:spMk id="2" creationId="{C62274CB-2D7A-8CF0-DE5D-357D045B7EF7}"/>
          </ac:spMkLst>
        </pc:spChg>
        <pc:spChg chg="del">
          <ac:chgData name="Divya Mahajan" userId="7b74d42693a28fb8" providerId="LiveId" clId="{5DC91201-FB34-4A2F-8563-29E006292512}" dt="2022-05-30T20:28:01.024" v="315" actId="478"/>
          <ac:spMkLst>
            <pc:docMk/>
            <pc:sldMk cId="1622241047" sldId="278"/>
            <ac:spMk id="4" creationId="{8AC92681-077A-149E-CCA0-28958A20B089}"/>
          </ac:spMkLst>
        </pc:spChg>
        <pc:spChg chg="del">
          <ac:chgData name="Divya Mahajan" userId="7b74d42693a28fb8" providerId="LiveId" clId="{5DC91201-FB34-4A2F-8563-29E006292512}" dt="2022-05-30T20:11:26.289" v="123" actId="478"/>
          <ac:spMkLst>
            <pc:docMk/>
            <pc:sldMk cId="1622241047" sldId="278"/>
            <ac:spMk id="40" creationId="{5B5AA480-1640-C985-5DDB-1ECA64D83EFF}"/>
          </ac:spMkLst>
        </pc:spChg>
        <pc:spChg chg="add mod">
          <ac:chgData name="Divya Mahajan" userId="7b74d42693a28fb8" providerId="LiveId" clId="{5DC91201-FB34-4A2F-8563-29E006292512}" dt="2022-05-30T20:11:26.937" v="124"/>
          <ac:spMkLst>
            <pc:docMk/>
            <pc:sldMk cId="1622241047" sldId="278"/>
            <ac:spMk id="41" creationId="{1FDDB973-3BB3-4ABE-727C-CCEFFE17C5EE}"/>
          </ac:spMkLst>
        </pc:spChg>
        <pc:spChg chg="add mod">
          <ac:chgData name="Divya Mahajan" userId="7b74d42693a28fb8" providerId="LiveId" clId="{5DC91201-FB34-4A2F-8563-29E006292512}" dt="2022-05-30T20:28:01.501" v="316"/>
          <ac:spMkLst>
            <pc:docMk/>
            <pc:sldMk cId="1622241047" sldId="278"/>
            <ac:spMk id="42" creationId="{A405AC7F-9DE9-F2D1-E48D-623038414A18}"/>
          </ac:spMkLst>
        </pc:spChg>
      </pc:sldChg>
      <pc:sldChg chg="addSp delSp modSp mod">
        <pc:chgData name="Divya Mahajan" userId="7b74d42693a28fb8" providerId="LiveId" clId="{5DC91201-FB34-4A2F-8563-29E006292512}" dt="2022-05-30T20:28:06.638" v="318"/>
        <pc:sldMkLst>
          <pc:docMk/>
          <pc:sldMk cId="291589629" sldId="279"/>
        </pc:sldMkLst>
        <pc:spChg chg="mod">
          <ac:chgData name="Divya Mahajan" userId="7b74d42693a28fb8" providerId="LiveId" clId="{5DC91201-FB34-4A2F-8563-29E006292512}" dt="2022-05-30T20:11:38.050" v="125" actId="2711"/>
          <ac:spMkLst>
            <pc:docMk/>
            <pc:sldMk cId="291589629" sldId="279"/>
            <ac:spMk id="2" creationId="{C62274CB-2D7A-8CF0-DE5D-357D045B7EF7}"/>
          </ac:spMkLst>
        </pc:spChg>
        <pc:spChg chg="del">
          <ac:chgData name="Divya Mahajan" userId="7b74d42693a28fb8" providerId="LiveId" clId="{5DC91201-FB34-4A2F-8563-29E006292512}" dt="2022-05-30T20:28:06.166" v="317" actId="478"/>
          <ac:spMkLst>
            <pc:docMk/>
            <pc:sldMk cId="291589629" sldId="279"/>
            <ac:spMk id="4" creationId="{8AC92681-077A-149E-CCA0-28958A20B089}"/>
          </ac:spMkLst>
        </pc:spChg>
        <pc:spChg chg="add mod">
          <ac:chgData name="Divya Mahajan" userId="7b74d42693a28fb8" providerId="LiveId" clId="{5DC91201-FB34-4A2F-8563-29E006292512}" dt="2022-05-30T20:11:42.400" v="127"/>
          <ac:spMkLst>
            <pc:docMk/>
            <pc:sldMk cId="291589629" sldId="279"/>
            <ac:spMk id="36" creationId="{A5B25AC5-0AD1-6FF5-C682-5553232AC6F7}"/>
          </ac:spMkLst>
        </pc:spChg>
        <pc:spChg chg="add mod">
          <ac:chgData name="Divya Mahajan" userId="7b74d42693a28fb8" providerId="LiveId" clId="{5DC91201-FB34-4A2F-8563-29E006292512}" dt="2022-05-30T20:28:06.638" v="318"/>
          <ac:spMkLst>
            <pc:docMk/>
            <pc:sldMk cId="291589629" sldId="279"/>
            <ac:spMk id="44" creationId="{BD2238AE-46F4-1584-30CB-336A0BFBFA09}"/>
          </ac:spMkLst>
        </pc:spChg>
        <pc:spChg chg="del">
          <ac:chgData name="Divya Mahajan" userId="7b74d42693a28fb8" providerId="LiveId" clId="{5DC91201-FB34-4A2F-8563-29E006292512}" dt="2022-05-30T20:11:41.974" v="126" actId="478"/>
          <ac:spMkLst>
            <pc:docMk/>
            <pc:sldMk cId="291589629" sldId="279"/>
            <ac:spMk id="47" creationId="{E97EB84F-85DB-6E46-DE04-9AAA73FCBEE9}"/>
          </ac:spMkLst>
        </pc:spChg>
      </pc:sldChg>
      <pc:sldChg chg="addSp delSp modSp mod">
        <pc:chgData name="Divya Mahajan" userId="7b74d42693a28fb8" providerId="LiveId" clId="{5DC91201-FB34-4A2F-8563-29E006292512}" dt="2022-05-30T20:28:11.681" v="320"/>
        <pc:sldMkLst>
          <pc:docMk/>
          <pc:sldMk cId="3187862117" sldId="280"/>
        </pc:sldMkLst>
        <pc:spChg chg="add mod">
          <ac:chgData name="Divya Mahajan" userId="7b74d42693a28fb8" providerId="LiveId" clId="{5DC91201-FB34-4A2F-8563-29E006292512}" dt="2022-05-30T20:28:11.681" v="320"/>
          <ac:spMkLst>
            <pc:docMk/>
            <pc:sldMk cId="3187862117" sldId="280"/>
            <ac:spMk id="6" creationId="{B77BB4D0-43F8-5F40-B966-AD64B49C5D0F}"/>
          </ac:spMkLst>
        </pc:spChg>
        <pc:spChg chg="mod">
          <ac:chgData name="Divya Mahajan" userId="7b74d42693a28fb8" providerId="LiveId" clId="{5DC91201-FB34-4A2F-8563-29E006292512}" dt="2022-05-30T20:11:57.894" v="134" actId="27636"/>
          <ac:spMkLst>
            <pc:docMk/>
            <pc:sldMk cId="3187862117" sldId="280"/>
            <ac:spMk id="44" creationId="{75EA2418-2A3F-7C54-AD4C-A0AE79B52768}"/>
          </ac:spMkLst>
        </pc:spChg>
        <pc:spChg chg="del">
          <ac:chgData name="Divya Mahajan" userId="7b74d42693a28fb8" providerId="LiveId" clId="{5DC91201-FB34-4A2F-8563-29E006292512}" dt="2022-05-30T20:28:10.885" v="319" actId="478"/>
          <ac:spMkLst>
            <pc:docMk/>
            <pc:sldMk cId="3187862117" sldId="280"/>
            <ac:spMk id="46" creationId="{67382808-9BE8-3C8C-59AA-1F3290FFB3CD}"/>
          </ac:spMkLst>
        </pc:spChg>
      </pc:sldChg>
      <pc:sldChg chg="addSp delSp modSp mod">
        <pc:chgData name="Divya Mahajan" userId="7b74d42693a28fb8" providerId="LiveId" clId="{5DC91201-FB34-4A2F-8563-29E006292512}" dt="2022-05-30T20:28:52.535" v="322"/>
        <pc:sldMkLst>
          <pc:docMk/>
          <pc:sldMk cId="1937112278" sldId="281"/>
        </pc:sldMkLst>
        <pc:spChg chg="add del mod">
          <ac:chgData name="Divya Mahajan" userId="7b74d42693a28fb8" providerId="LiveId" clId="{5DC91201-FB34-4A2F-8563-29E006292512}" dt="2022-05-30T20:12:11.249" v="137" actId="478"/>
          <ac:spMkLst>
            <pc:docMk/>
            <pc:sldMk cId="1937112278" sldId="281"/>
            <ac:spMk id="4" creationId="{9FD135F4-2344-9714-5A31-5A2A1CE2D1E4}"/>
          </ac:spMkLst>
        </pc:spChg>
        <pc:spChg chg="add mod">
          <ac:chgData name="Divya Mahajan" userId="7b74d42693a28fb8" providerId="LiveId" clId="{5DC91201-FB34-4A2F-8563-29E006292512}" dt="2022-05-30T20:12:06.468" v="136"/>
          <ac:spMkLst>
            <pc:docMk/>
            <pc:sldMk cId="1937112278" sldId="281"/>
            <ac:spMk id="8" creationId="{F8C419CD-6570-ECF1-E5DB-27260491DE50}"/>
          </ac:spMkLst>
        </pc:spChg>
        <pc:spChg chg="add mod">
          <ac:chgData name="Divya Mahajan" userId="7b74d42693a28fb8" providerId="LiveId" clId="{5DC91201-FB34-4A2F-8563-29E006292512}" dt="2022-05-30T20:28:52.535" v="322"/>
          <ac:spMkLst>
            <pc:docMk/>
            <pc:sldMk cId="1937112278" sldId="281"/>
            <ac:spMk id="9" creationId="{70F913CA-FB8F-E2F5-BDD2-8A0A04812A38}"/>
          </ac:spMkLst>
        </pc:spChg>
        <pc:spChg chg="del mod">
          <ac:chgData name="Divya Mahajan" userId="7b74d42693a28fb8" providerId="LiveId" clId="{5DC91201-FB34-4A2F-8563-29E006292512}" dt="2022-05-30T20:12:04.465" v="135" actId="478"/>
          <ac:spMkLst>
            <pc:docMk/>
            <pc:sldMk cId="1937112278" sldId="281"/>
            <ac:spMk id="11" creationId="{AE642069-2B44-3701-8440-EA82AE580119}"/>
          </ac:spMkLst>
        </pc:spChg>
        <pc:spChg chg="del">
          <ac:chgData name="Divya Mahajan" userId="7b74d42693a28fb8" providerId="LiveId" clId="{5DC91201-FB34-4A2F-8563-29E006292512}" dt="2022-05-30T20:28:51.733" v="321" actId="478"/>
          <ac:spMkLst>
            <pc:docMk/>
            <pc:sldMk cId="1937112278" sldId="281"/>
            <ac:spMk id="51" creationId="{0DB32F77-0BA4-C450-911C-BC719A352AD2}"/>
          </ac:spMkLst>
        </pc:spChg>
      </pc:sldChg>
      <pc:sldChg chg="addSp delSp modSp mod delAnim modAnim">
        <pc:chgData name="Divya Mahajan" userId="7b74d42693a28fb8" providerId="LiveId" clId="{5DC91201-FB34-4A2F-8563-29E006292512}" dt="2022-05-30T23:26:24.076" v="917"/>
        <pc:sldMkLst>
          <pc:docMk/>
          <pc:sldMk cId="486565005" sldId="282"/>
        </pc:sldMkLst>
        <pc:spChg chg="del">
          <ac:chgData name="Divya Mahajan" userId="7b74d42693a28fb8" providerId="LiveId" clId="{5DC91201-FB34-4A2F-8563-29E006292512}" dt="2022-05-30T20:29:03.563" v="326" actId="478"/>
          <ac:spMkLst>
            <pc:docMk/>
            <pc:sldMk cId="486565005" sldId="282"/>
            <ac:spMk id="4" creationId="{8AC92681-077A-149E-CCA0-28958A20B089}"/>
          </ac:spMkLst>
        </pc:spChg>
        <pc:spChg chg="del">
          <ac:chgData name="Divya Mahajan" userId="7b74d42693a28fb8" providerId="LiveId" clId="{5DC91201-FB34-4A2F-8563-29E006292512}" dt="2022-05-30T23:26:23.237" v="916" actId="478"/>
          <ac:spMkLst>
            <pc:docMk/>
            <pc:sldMk cId="486565005" sldId="282"/>
            <ac:spMk id="5" creationId="{0D170479-2AEB-6217-D07C-468AE15DF7A7}"/>
          </ac:spMkLst>
        </pc:spChg>
        <pc:spChg chg="del">
          <ac:chgData name="Divya Mahajan" userId="7b74d42693a28fb8" providerId="LiveId" clId="{5DC91201-FB34-4A2F-8563-29E006292512}" dt="2022-05-30T23:26:23.237" v="916" actId="478"/>
          <ac:spMkLst>
            <pc:docMk/>
            <pc:sldMk cId="486565005" sldId="282"/>
            <ac:spMk id="32" creationId="{EAB98A0C-84DF-E1B7-3414-46D51A9910B2}"/>
          </ac:spMkLst>
        </pc:spChg>
        <pc:spChg chg="del">
          <ac:chgData name="Divya Mahajan" userId="7b74d42693a28fb8" providerId="LiveId" clId="{5DC91201-FB34-4A2F-8563-29E006292512}" dt="2022-05-30T23:26:23.237" v="916" actId="478"/>
          <ac:spMkLst>
            <pc:docMk/>
            <pc:sldMk cId="486565005" sldId="282"/>
            <ac:spMk id="33" creationId="{CB192A1F-9C84-118B-F4CD-7556AE276D31}"/>
          </ac:spMkLst>
        </pc:spChg>
        <pc:spChg chg="add mod">
          <ac:chgData name="Divya Mahajan" userId="7b74d42693a28fb8" providerId="LiveId" clId="{5DC91201-FB34-4A2F-8563-29E006292512}" dt="2022-05-30T20:29:04.006" v="327"/>
          <ac:spMkLst>
            <pc:docMk/>
            <pc:sldMk cId="486565005" sldId="282"/>
            <ac:spMk id="35" creationId="{DC17CCA4-066C-2DFB-CAC0-BBD989C083F5}"/>
          </ac:spMkLst>
        </pc:spChg>
        <pc:spChg chg="mod">
          <ac:chgData name="Divya Mahajan" userId="7b74d42693a28fb8" providerId="LiveId" clId="{5DC91201-FB34-4A2F-8563-29E006292512}" dt="2022-05-30T20:12:37.349" v="142" actId="2711"/>
          <ac:spMkLst>
            <pc:docMk/>
            <pc:sldMk cId="486565005" sldId="282"/>
            <ac:spMk id="36" creationId="{67DC7AEF-8726-B136-DC43-1AC2A47D3740}"/>
          </ac:spMkLst>
        </pc:spChg>
        <pc:spChg chg="add del mod">
          <ac:chgData name="Divya Mahajan" userId="7b74d42693a28fb8" providerId="LiveId" clId="{5DC91201-FB34-4A2F-8563-29E006292512}" dt="2022-05-30T23:26:22.287" v="915"/>
          <ac:spMkLst>
            <pc:docMk/>
            <pc:sldMk cId="486565005" sldId="282"/>
            <ac:spMk id="37" creationId="{A1583F86-97A1-8923-B0A7-66995EE25152}"/>
          </ac:spMkLst>
        </pc:spChg>
        <pc:spChg chg="mod">
          <ac:chgData name="Divya Mahajan" userId="7b74d42693a28fb8" providerId="LiveId" clId="{5DC91201-FB34-4A2F-8563-29E006292512}" dt="2022-05-30T23:26:21.046" v="914"/>
          <ac:spMkLst>
            <pc:docMk/>
            <pc:sldMk cId="486565005" sldId="282"/>
            <ac:spMk id="40" creationId="{4010F6EC-6D74-804C-7078-45ADB457957A}"/>
          </ac:spMkLst>
        </pc:spChg>
        <pc:spChg chg="mod">
          <ac:chgData name="Divya Mahajan" userId="7b74d42693a28fb8" providerId="LiveId" clId="{5DC91201-FB34-4A2F-8563-29E006292512}" dt="2022-05-30T23:26:21.046" v="914"/>
          <ac:spMkLst>
            <pc:docMk/>
            <pc:sldMk cId="486565005" sldId="282"/>
            <ac:spMk id="42" creationId="{9BD203B9-092F-F718-8170-3C0DC45AE9AF}"/>
          </ac:spMkLst>
        </pc:spChg>
        <pc:spChg chg="mod">
          <ac:chgData name="Divya Mahajan" userId="7b74d42693a28fb8" providerId="LiveId" clId="{5DC91201-FB34-4A2F-8563-29E006292512}" dt="2022-05-30T23:26:21.046" v="914"/>
          <ac:spMkLst>
            <pc:docMk/>
            <pc:sldMk cId="486565005" sldId="282"/>
            <ac:spMk id="44" creationId="{18394BE6-B921-C7DF-B4CA-58C8F0BD957B}"/>
          </ac:spMkLst>
        </pc:spChg>
        <pc:spChg chg="mod">
          <ac:chgData name="Divya Mahajan" userId="7b74d42693a28fb8" providerId="LiveId" clId="{5DC91201-FB34-4A2F-8563-29E006292512}" dt="2022-05-30T23:26:21.046" v="914"/>
          <ac:spMkLst>
            <pc:docMk/>
            <pc:sldMk cId="486565005" sldId="282"/>
            <ac:spMk id="46" creationId="{667B043A-4A95-48EA-483F-7E7D22D1DFC5}"/>
          </ac:spMkLst>
        </pc:spChg>
        <pc:spChg chg="mod">
          <ac:chgData name="Divya Mahajan" userId="7b74d42693a28fb8" providerId="LiveId" clId="{5DC91201-FB34-4A2F-8563-29E006292512}" dt="2022-05-30T23:26:21.046" v="914"/>
          <ac:spMkLst>
            <pc:docMk/>
            <pc:sldMk cId="486565005" sldId="282"/>
            <ac:spMk id="48" creationId="{7FAF45B8-74C1-A69C-1FC5-9E8D0808BEA6}"/>
          </ac:spMkLst>
        </pc:spChg>
        <pc:spChg chg="mod">
          <ac:chgData name="Divya Mahajan" userId="7b74d42693a28fb8" providerId="LiveId" clId="{5DC91201-FB34-4A2F-8563-29E006292512}" dt="2022-05-30T23:26:21.046" v="914"/>
          <ac:spMkLst>
            <pc:docMk/>
            <pc:sldMk cId="486565005" sldId="282"/>
            <ac:spMk id="50" creationId="{D1604A07-CF95-AABD-315A-D1B4EF178886}"/>
          </ac:spMkLst>
        </pc:spChg>
        <pc:spChg chg="mod">
          <ac:chgData name="Divya Mahajan" userId="7b74d42693a28fb8" providerId="LiveId" clId="{5DC91201-FB34-4A2F-8563-29E006292512}" dt="2022-05-30T23:26:21.046" v="914"/>
          <ac:spMkLst>
            <pc:docMk/>
            <pc:sldMk cId="486565005" sldId="282"/>
            <ac:spMk id="52" creationId="{66E3F81E-7132-6A16-6A2A-70F74028ED3E}"/>
          </ac:spMkLst>
        </pc:spChg>
        <pc:spChg chg="mod">
          <ac:chgData name="Divya Mahajan" userId="7b74d42693a28fb8" providerId="LiveId" clId="{5DC91201-FB34-4A2F-8563-29E006292512}" dt="2022-05-30T23:26:21.046" v="914"/>
          <ac:spMkLst>
            <pc:docMk/>
            <pc:sldMk cId="486565005" sldId="282"/>
            <ac:spMk id="54" creationId="{497E386E-23E5-DABB-3105-B741A699A203}"/>
          </ac:spMkLst>
        </pc:spChg>
        <pc:spChg chg="mod">
          <ac:chgData name="Divya Mahajan" userId="7b74d42693a28fb8" providerId="LiveId" clId="{5DC91201-FB34-4A2F-8563-29E006292512}" dt="2022-05-30T23:26:21.046" v="914"/>
          <ac:spMkLst>
            <pc:docMk/>
            <pc:sldMk cId="486565005" sldId="282"/>
            <ac:spMk id="58" creationId="{2DA1D1DD-62E0-9A1A-7D8D-AC3EACADACCE}"/>
          </ac:spMkLst>
        </pc:spChg>
        <pc:spChg chg="add del mod">
          <ac:chgData name="Divya Mahajan" userId="7b74d42693a28fb8" providerId="LiveId" clId="{5DC91201-FB34-4A2F-8563-29E006292512}" dt="2022-05-30T23:26:22.287" v="915"/>
          <ac:spMkLst>
            <pc:docMk/>
            <pc:sldMk cId="486565005" sldId="282"/>
            <ac:spMk id="59" creationId="{8909A738-7C02-6FD5-EE7A-CDAC1D10CAC7}"/>
          </ac:spMkLst>
        </pc:spChg>
        <pc:spChg chg="add del mod">
          <ac:chgData name="Divya Mahajan" userId="7b74d42693a28fb8" providerId="LiveId" clId="{5DC91201-FB34-4A2F-8563-29E006292512}" dt="2022-05-30T23:26:22.287" v="915"/>
          <ac:spMkLst>
            <pc:docMk/>
            <pc:sldMk cId="486565005" sldId="282"/>
            <ac:spMk id="60" creationId="{FC1B16B2-3997-8540-A3E2-8B85E58F9CCD}"/>
          </ac:spMkLst>
        </pc:spChg>
        <pc:spChg chg="add mod">
          <ac:chgData name="Divya Mahajan" userId="7b74d42693a28fb8" providerId="LiveId" clId="{5DC91201-FB34-4A2F-8563-29E006292512}" dt="2022-05-30T23:26:24.076" v="917"/>
          <ac:spMkLst>
            <pc:docMk/>
            <pc:sldMk cId="486565005" sldId="282"/>
            <ac:spMk id="61" creationId="{5DE74595-A93C-8B94-FFE3-4FC6846807BE}"/>
          </ac:spMkLst>
        </pc:spChg>
        <pc:spChg chg="mod">
          <ac:chgData name="Divya Mahajan" userId="7b74d42693a28fb8" providerId="LiveId" clId="{5DC91201-FB34-4A2F-8563-29E006292512}" dt="2022-05-30T23:26:24.076" v="917"/>
          <ac:spMkLst>
            <pc:docMk/>
            <pc:sldMk cId="486565005" sldId="282"/>
            <ac:spMk id="64" creationId="{2E11F5AB-B914-30A2-58BD-F74907306F00}"/>
          </ac:spMkLst>
        </pc:spChg>
        <pc:spChg chg="mod">
          <ac:chgData name="Divya Mahajan" userId="7b74d42693a28fb8" providerId="LiveId" clId="{5DC91201-FB34-4A2F-8563-29E006292512}" dt="2022-05-30T23:26:24.076" v="917"/>
          <ac:spMkLst>
            <pc:docMk/>
            <pc:sldMk cId="486565005" sldId="282"/>
            <ac:spMk id="66" creationId="{E70442C4-7CA6-1572-3EB4-1578BD3BB556}"/>
          </ac:spMkLst>
        </pc:spChg>
        <pc:spChg chg="mod">
          <ac:chgData name="Divya Mahajan" userId="7b74d42693a28fb8" providerId="LiveId" clId="{5DC91201-FB34-4A2F-8563-29E006292512}" dt="2022-05-30T23:26:24.076" v="917"/>
          <ac:spMkLst>
            <pc:docMk/>
            <pc:sldMk cId="486565005" sldId="282"/>
            <ac:spMk id="68" creationId="{39E6CD51-2ADF-4AC5-5A5A-C67D158F8857}"/>
          </ac:spMkLst>
        </pc:spChg>
        <pc:spChg chg="mod">
          <ac:chgData name="Divya Mahajan" userId="7b74d42693a28fb8" providerId="LiveId" clId="{5DC91201-FB34-4A2F-8563-29E006292512}" dt="2022-05-30T23:26:24.076" v="917"/>
          <ac:spMkLst>
            <pc:docMk/>
            <pc:sldMk cId="486565005" sldId="282"/>
            <ac:spMk id="70" creationId="{5CE3A204-DD9A-7B9B-8D3A-EFCEE70BE352}"/>
          </ac:spMkLst>
        </pc:spChg>
        <pc:spChg chg="mod">
          <ac:chgData name="Divya Mahajan" userId="7b74d42693a28fb8" providerId="LiveId" clId="{5DC91201-FB34-4A2F-8563-29E006292512}" dt="2022-05-30T23:26:24.076" v="917"/>
          <ac:spMkLst>
            <pc:docMk/>
            <pc:sldMk cId="486565005" sldId="282"/>
            <ac:spMk id="72" creationId="{2FDF6F37-3BE3-A253-DD09-22C2635785C3}"/>
          </ac:spMkLst>
        </pc:spChg>
        <pc:spChg chg="mod">
          <ac:chgData name="Divya Mahajan" userId="7b74d42693a28fb8" providerId="LiveId" clId="{5DC91201-FB34-4A2F-8563-29E006292512}" dt="2022-05-30T23:26:24.076" v="917"/>
          <ac:spMkLst>
            <pc:docMk/>
            <pc:sldMk cId="486565005" sldId="282"/>
            <ac:spMk id="74" creationId="{F55726D7-968E-DE54-5E70-2F4971B056E2}"/>
          </ac:spMkLst>
        </pc:spChg>
        <pc:spChg chg="mod">
          <ac:chgData name="Divya Mahajan" userId="7b74d42693a28fb8" providerId="LiveId" clId="{5DC91201-FB34-4A2F-8563-29E006292512}" dt="2022-05-30T23:26:24.076" v="917"/>
          <ac:spMkLst>
            <pc:docMk/>
            <pc:sldMk cId="486565005" sldId="282"/>
            <ac:spMk id="76" creationId="{70816675-C14C-471D-1B18-45D15223CB8C}"/>
          </ac:spMkLst>
        </pc:spChg>
        <pc:spChg chg="mod">
          <ac:chgData name="Divya Mahajan" userId="7b74d42693a28fb8" providerId="LiveId" clId="{5DC91201-FB34-4A2F-8563-29E006292512}" dt="2022-05-30T23:26:24.076" v="917"/>
          <ac:spMkLst>
            <pc:docMk/>
            <pc:sldMk cId="486565005" sldId="282"/>
            <ac:spMk id="78" creationId="{47353D91-EF99-8D89-D499-16D6156A56FF}"/>
          </ac:spMkLst>
        </pc:spChg>
        <pc:spChg chg="mod">
          <ac:chgData name="Divya Mahajan" userId="7b74d42693a28fb8" providerId="LiveId" clId="{5DC91201-FB34-4A2F-8563-29E006292512}" dt="2022-05-30T23:26:24.076" v="917"/>
          <ac:spMkLst>
            <pc:docMk/>
            <pc:sldMk cId="486565005" sldId="282"/>
            <ac:spMk id="82" creationId="{98B3EC61-4E97-3AC7-2454-A68FD0486788}"/>
          </ac:spMkLst>
        </pc:spChg>
        <pc:spChg chg="add mod">
          <ac:chgData name="Divya Mahajan" userId="7b74d42693a28fb8" providerId="LiveId" clId="{5DC91201-FB34-4A2F-8563-29E006292512}" dt="2022-05-30T23:26:24.076" v="917"/>
          <ac:spMkLst>
            <pc:docMk/>
            <pc:sldMk cId="486565005" sldId="282"/>
            <ac:spMk id="83" creationId="{FCC151B4-1270-848A-4FE1-47CC3F9BD17E}"/>
          </ac:spMkLst>
        </pc:spChg>
        <pc:spChg chg="add mod">
          <ac:chgData name="Divya Mahajan" userId="7b74d42693a28fb8" providerId="LiveId" clId="{5DC91201-FB34-4A2F-8563-29E006292512}" dt="2022-05-30T23:26:24.076" v="917"/>
          <ac:spMkLst>
            <pc:docMk/>
            <pc:sldMk cId="486565005" sldId="282"/>
            <ac:spMk id="84" creationId="{A755D735-D33E-A838-EB41-78C754C5FA66}"/>
          </ac:spMkLst>
        </pc:spChg>
        <pc:grpChg chg="del">
          <ac:chgData name="Divya Mahajan" userId="7b74d42693a28fb8" providerId="LiveId" clId="{5DC91201-FB34-4A2F-8563-29E006292512}" dt="2022-05-30T23:26:23.237" v="916" actId="478"/>
          <ac:grpSpMkLst>
            <pc:docMk/>
            <pc:sldMk cId="486565005" sldId="282"/>
            <ac:grpSpMk id="31" creationId="{9FFA34B6-6E74-29B0-0E11-8836DAB3D4B8}"/>
          </ac:grpSpMkLst>
        </pc:grpChg>
        <pc:grpChg chg="del">
          <ac:chgData name="Divya Mahajan" userId="7b74d42693a28fb8" providerId="LiveId" clId="{5DC91201-FB34-4A2F-8563-29E006292512}" dt="2022-05-30T23:26:23.237" v="916" actId="478"/>
          <ac:grpSpMkLst>
            <pc:docMk/>
            <pc:sldMk cId="486565005" sldId="282"/>
            <ac:grpSpMk id="34" creationId="{DFDCCA14-125E-C74A-2798-8157DE4486E1}"/>
          </ac:grpSpMkLst>
        </pc:grpChg>
        <pc:grpChg chg="add del mod">
          <ac:chgData name="Divya Mahajan" userId="7b74d42693a28fb8" providerId="LiveId" clId="{5DC91201-FB34-4A2F-8563-29E006292512}" dt="2022-05-30T23:26:22.287" v="915"/>
          <ac:grpSpMkLst>
            <pc:docMk/>
            <pc:sldMk cId="486565005" sldId="282"/>
            <ac:grpSpMk id="39" creationId="{57B0990F-9A20-73F3-B91D-DA277069F931}"/>
          </ac:grpSpMkLst>
        </pc:grpChg>
        <pc:grpChg chg="add del mod">
          <ac:chgData name="Divya Mahajan" userId="7b74d42693a28fb8" providerId="LiveId" clId="{5DC91201-FB34-4A2F-8563-29E006292512}" dt="2022-05-30T23:26:22.287" v="915"/>
          <ac:grpSpMkLst>
            <pc:docMk/>
            <pc:sldMk cId="486565005" sldId="282"/>
            <ac:grpSpMk id="56" creationId="{422EEB12-C076-72EA-6C37-224382F4B162}"/>
          </ac:grpSpMkLst>
        </pc:grpChg>
        <pc:grpChg chg="add mod">
          <ac:chgData name="Divya Mahajan" userId="7b74d42693a28fb8" providerId="LiveId" clId="{5DC91201-FB34-4A2F-8563-29E006292512}" dt="2022-05-30T23:26:24.076" v="917"/>
          <ac:grpSpMkLst>
            <pc:docMk/>
            <pc:sldMk cId="486565005" sldId="282"/>
            <ac:grpSpMk id="63" creationId="{97E86FED-33AB-955D-B1D9-9F50B8BA8A04}"/>
          </ac:grpSpMkLst>
        </pc:grpChg>
        <pc:grpChg chg="add mod">
          <ac:chgData name="Divya Mahajan" userId="7b74d42693a28fb8" providerId="LiveId" clId="{5DC91201-FB34-4A2F-8563-29E006292512}" dt="2022-05-30T23:26:24.076" v="917"/>
          <ac:grpSpMkLst>
            <pc:docMk/>
            <pc:sldMk cId="486565005" sldId="282"/>
            <ac:grpSpMk id="80" creationId="{EB5A3485-2702-D91C-7034-10955ED1A699}"/>
          </ac:grpSpMkLst>
        </pc:grpChg>
        <pc:picChg chg="del">
          <ac:chgData name="Divya Mahajan" userId="7b74d42693a28fb8" providerId="LiveId" clId="{5DC91201-FB34-4A2F-8563-29E006292512}" dt="2022-05-30T23:26:23.237" v="916" actId="478"/>
          <ac:picMkLst>
            <pc:docMk/>
            <pc:sldMk cId="486565005" sldId="282"/>
            <ac:picMk id="7" creationId="{0171EF95-72B1-D249-AB0A-A6780E27B54D}"/>
          </ac:picMkLst>
        </pc:picChg>
        <pc:picChg chg="add del mod">
          <ac:chgData name="Divya Mahajan" userId="7b74d42693a28fb8" providerId="LiveId" clId="{5DC91201-FB34-4A2F-8563-29E006292512}" dt="2022-05-30T23:26:22.287" v="915"/>
          <ac:picMkLst>
            <pc:docMk/>
            <pc:sldMk cId="486565005" sldId="282"/>
            <ac:picMk id="55" creationId="{B2A70FAD-08AC-9499-B875-7618C90B5A9E}"/>
          </ac:picMkLst>
        </pc:picChg>
        <pc:picChg chg="add mod">
          <ac:chgData name="Divya Mahajan" userId="7b74d42693a28fb8" providerId="LiveId" clId="{5DC91201-FB34-4A2F-8563-29E006292512}" dt="2022-05-30T23:26:24.076" v="917"/>
          <ac:picMkLst>
            <pc:docMk/>
            <pc:sldMk cId="486565005" sldId="282"/>
            <ac:picMk id="79" creationId="{8DE236EB-5CF3-33C5-33CC-B9C73780F446}"/>
          </ac:picMkLst>
        </pc:picChg>
        <pc:cxnChg chg="del mod">
          <ac:chgData name="Divya Mahajan" userId="7b74d42693a28fb8" providerId="LiveId" clId="{5DC91201-FB34-4A2F-8563-29E006292512}" dt="2022-05-30T23:26:23.237" v="916" actId="478"/>
          <ac:cxnSpMkLst>
            <pc:docMk/>
            <pc:sldMk cId="486565005" sldId="282"/>
            <ac:cxnSpMk id="9" creationId="{337FC7BE-4551-1831-D28D-3822BB268EDA}"/>
          </ac:cxnSpMkLst>
        </pc:cxnChg>
        <pc:cxnChg chg="mod">
          <ac:chgData name="Divya Mahajan" userId="7b74d42693a28fb8" providerId="LiveId" clId="{5DC91201-FB34-4A2F-8563-29E006292512}" dt="2022-05-30T23:26:23.237" v="916" actId="478"/>
          <ac:cxnSpMkLst>
            <pc:docMk/>
            <pc:sldMk cId="486565005" sldId="282"/>
            <ac:cxnSpMk id="12" creationId="{5A029CC5-6879-71EC-7037-1CEB430FB2D9}"/>
          </ac:cxnSpMkLst>
        </pc:cxnChg>
        <pc:cxnChg chg="mod">
          <ac:chgData name="Divya Mahajan" userId="7b74d42693a28fb8" providerId="LiveId" clId="{5DC91201-FB34-4A2F-8563-29E006292512}" dt="2022-05-30T23:26:23.237" v="916" actId="478"/>
          <ac:cxnSpMkLst>
            <pc:docMk/>
            <pc:sldMk cId="486565005" sldId="282"/>
            <ac:cxnSpMk id="14" creationId="{9945D73D-820C-007D-AC4F-E725DB63483D}"/>
          </ac:cxnSpMkLst>
        </pc:cxnChg>
        <pc:cxnChg chg="mod">
          <ac:chgData name="Divya Mahajan" userId="7b74d42693a28fb8" providerId="LiveId" clId="{5DC91201-FB34-4A2F-8563-29E006292512}" dt="2022-05-30T23:26:23.237" v="916" actId="478"/>
          <ac:cxnSpMkLst>
            <pc:docMk/>
            <pc:sldMk cId="486565005" sldId="282"/>
            <ac:cxnSpMk id="16" creationId="{1A9A55B2-160A-7DAD-BAF9-34AAB7E3CE19}"/>
          </ac:cxnSpMkLst>
        </pc:cxnChg>
        <pc:cxnChg chg="mod">
          <ac:chgData name="Divya Mahajan" userId="7b74d42693a28fb8" providerId="LiveId" clId="{5DC91201-FB34-4A2F-8563-29E006292512}" dt="2022-05-30T23:26:23.237" v="916" actId="478"/>
          <ac:cxnSpMkLst>
            <pc:docMk/>
            <pc:sldMk cId="486565005" sldId="282"/>
            <ac:cxnSpMk id="18" creationId="{A974A6EC-045E-AE72-CD0E-0B5EA66E2E54}"/>
          </ac:cxnSpMkLst>
        </pc:cxnChg>
        <pc:cxnChg chg="mod">
          <ac:chgData name="Divya Mahajan" userId="7b74d42693a28fb8" providerId="LiveId" clId="{5DC91201-FB34-4A2F-8563-29E006292512}" dt="2022-05-30T23:26:23.237" v="916" actId="478"/>
          <ac:cxnSpMkLst>
            <pc:docMk/>
            <pc:sldMk cId="486565005" sldId="282"/>
            <ac:cxnSpMk id="20" creationId="{09FE7754-4189-DF6B-F75A-2CD7C7522CCA}"/>
          </ac:cxnSpMkLst>
        </pc:cxnChg>
        <pc:cxnChg chg="mod">
          <ac:chgData name="Divya Mahajan" userId="7b74d42693a28fb8" providerId="LiveId" clId="{5DC91201-FB34-4A2F-8563-29E006292512}" dt="2022-05-30T23:26:23.237" v="916" actId="478"/>
          <ac:cxnSpMkLst>
            <pc:docMk/>
            <pc:sldMk cId="486565005" sldId="282"/>
            <ac:cxnSpMk id="22" creationId="{DF366074-94B0-070F-B707-972093B2ACE0}"/>
          </ac:cxnSpMkLst>
        </pc:cxnChg>
        <pc:cxnChg chg="mod">
          <ac:chgData name="Divya Mahajan" userId="7b74d42693a28fb8" providerId="LiveId" clId="{5DC91201-FB34-4A2F-8563-29E006292512}" dt="2022-05-30T23:26:23.237" v="916" actId="478"/>
          <ac:cxnSpMkLst>
            <pc:docMk/>
            <pc:sldMk cId="486565005" sldId="282"/>
            <ac:cxnSpMk id="24" creationId="{9852E24F-2568-4C52-456F-FD70266BB373}"/>
          </ac:cxnSpMkLst>
        </pc:cxnChg>
        <pc:cxnChg chg="mod">
          <ac:chgData name="Divya Mahajan" userId="7b74d42693a28fb8" providerId="LiveId" clId="{5DC91201-FB34-4A2F-8563-29E006292512}" dt="2022-05-30T23:26:23.237" v="916" actId="478"/>
          <ac:cxnSpMkLst>
            <pc:docMk/>
            <pc:sldMk cId="486565005" sldId="282"/>
            <ac:cxnSpMk id="29" creationId="{FB450A65-59B7-47C5-9375-491C8695EC8D}"/>
          </ac:cxnSpMkLst>
        </pc:cxnChg>
        <pc:cxnChg chg="add del mod">
          <ac:chgData name="Divya Mahajan" userId="7b74d42693a28fb8" providerId="LiveId" clId="{5DC91201-FB34-4A2F-8563-29E006292512}" dt="2022-05-30T23:26:22.287" v="915"/>
          <ac:cxnSpMkLst>
            <pc:docMk/>
            <pc:sldMk cId="486565005" sldId="282"/>
            <ac:cxnSpMk id="38" creationId="{0BA20D70-421C-6CFD-526E-76E23FD9C37D}"/>
          </ac:cxnSpMkLst>
        </pc:cxnChg>
        <pc:cxnChg chg="mod">
          <ac:chgData name="Divya Mahajan" userId="7b74d42693a28fb8" providerId="LiveId" clId="{5DC91201-FB34-4A2F-8563-29E006292512}" dt="2022-05-30T23:26:21.046" v="914"/>
          <ac:cxnSpMkLst>
            <pc:docMk/>
            <pc:sldMk cId="486565005" sldId="282"/>
            <ac:cxnSpMk id="41" creationId="{3631F63B-C8E5-6606-9DF6-771F71F41769}"/>
          </ac:cxnSpMkLst>
        </pc:cxnChg>
        <pc:cxnChg chg="mod">
          <ac:chgData name="Divya Mahajan" userId="7b74d42693a28fb8" providerId="LiveId" clId="{5DC91201-FB34-4A2F-8563-29E006292512}" dt="2022-05-30T23:26:21.046" v="914"/>
          <ac:cxnSpMkLst>
            <pc:docMk/>
            <pc:sldMk cId="486565005" sldId="282"/>
            <ac:cxnSpMk id="43" creationId="{FDF005C8-B170-6CEC-430C-9E476BD0F934}"/>
          </ac:cxnSpMkLst>
        </pc:cxnChg>
        <pc:cxnChg chg="mod">
          <ac:chgData name="Divya Mahajan" userId="7b74d42693a28fb8" providerId="LiveId" clId="{5DC91201-FB34-4A2F-8563-29E006292512}" dt="2022-05-30T23:26:21.046" v="914"/>
          <ac:cxnSpMkLst>
            <pc:docMk/>
            <pc:sldMk cId="486565005" sldId="282"/>
            <ac:cxnSpMk id="45" creationId="{6D03E3B0-3823-848C-1186-7795A5339700}"/>
          </ac:cxnSpMkLst>
        </pc:cxnChg>
        <pc:cxnChg chg="mod">
          <ac:chgData name="Divya Mahajan" userId="7b74d42693a28fb8" providerId="LiveId" clId="{5DC91201-FB34-4A2F-8563-29E006292512}" dt="2022-05-30T23:26:21.046" v="914"/>
          <ac:cxnSpMkLst>
            <pc:docMk/>
            <pc:sldMk cId="486565005" sldId="282"/>
            <ac:cxnSpMk id="47" creationId="{19D4156E-3429-9395-1F4A-0AFC50AA85DD}"/>
          </ac:cxnSpMkLst>
        </pc:cxnChg>
        <pc:cxnChg chg="mod">
          <ac:chgData name="Divya Mahajan" userId="7b74d42693a28fb8" providerId="LiveId" clId="{5DC91201-FB34-4A2F-8563-29E006292512}" dt="2022-05-30T23:26:21.046" v="914"/>
          <ac:cxnSpMkLst>
            <pc:docMk/>
            <pc:sldMk cId="486565005" sldId="282"/>
            <ac:cxnSpMk id="49" creationId="{717069A9-F1A1-164C-73EC-5D4DFADE1356}"/>
          </ac:cxnSpMkLst>
        </pc:cxnChg>
        <pc:cxnChg chg="mod">
          <ac:chgData name="Divya Mahajan" userId="7b74d42693a28fb8" providerId="LiveId" clId="{5DC91201-FB34-4A2F-8563-29E006292512}" dt="2022-05-30T23:26:21.046" v="914"/>
          <ac:cxnSpMkLst>
            <pc:docMk/>
            <pc:sldMk cId="486565005" sldId="282"/>
            <ac:cxnSpMk id="51" creationId="{35EA6CAB-18E8-D900-29A4-D6228DF30CE7}"/>
          </ac:cxnSpMkLst>
        </pc:cxnChg>
        <pc:cxnChg chg="mod">
          <ac:chgData name="Divya Mahajan" userId="7b74d42693a28fb8" providerId="LiveId" clId="{5DC91201-FB34-4A2F-8563-29E006292512}" dt="2022-05-30T23:26:21.046" v="914"/>
          <ac:cxnSpMkLst>
            <pc:docMk/>
            <pc:sldMk cId="486565005" sldId="282"/>
            <ac:cxnSpMk id="53" creationId="{6D0448BC-F0DA-3269-40E2-8204DD6C54D9}"/>
          </ac:cxnSpMkLst>
        </pc:cxnChg>
        <pc:cxnChg chg="mod">
          <ac:chgData name="Divya Mahajan" userId="7b74d42693a28fb8" providerId="LiveId" clId="{5DC91201-FB34-4A2F-8563-29E006292512}" dt="2022-05-30T23:26:21.046" v="914"/>
          <ac:cxnSpMkLst>
            <pc:docMk/>
            <pc:sldMk cId="486565005" sldId="282"/>
            <ac:cxnSpMk id="57" creationId="{D7821236-F1E3-E21B-CD2C-FCCEE9FB4CA4}"/>
          </ac:cxnSpMkLst>
        </pc:cxnChg>
        <pc:cxnChg chg="add mod">
          <ac:chgData name="Divya Mahajan" userId="7b74d42693a28fb8" providerId="LiveId" clId="{5DC91201-FB34-4A2F-8563-29E006292512}" dt="2022-05-30T23:26:24.076" v="917"/>
          <ac:cxnSpMkLst>
            <pc:docMk/>
            <pc:sldMk cId="486565005" sldId="282"/>
            <ac:cxnSpMk id="62" creationId="{2E4EBEA6-9D19-67EC-66A6-A7E6A43A6444}"/>
          </ac:cxnSpMkLst>
        </pc:cxnChg>
        <pc:cxnChg chg="mod">
          <ac:chgData name="Divya Mahajan" userId="7b74d42693a28fb8" providerId="LiveId" clId="{5DC91201-FB34-4A2F-8563-29E006292512}" dt="2022-05-30T23:26:24.076" v="917"/>
          <ac:cxnSpMkLst>
            <pc:docMk/>
            <pc:sldMk cId="486565005" sldId="282"/>
            <ac:cxnSpMk id="65" creationId="{45403BCE-BA09-DC2F-1A9E-85FD615ED6CB}"/>
          </ac:cxnSpMkLst>
        </pc:cxnChg>
        <pc:cxnChg chg="mod">
          <ac:chgData name="Divya Mahajan" userId="7b74d42693a28fb8" providerId="LiveId" clId="{5DC91201-FB34-4A2F-8563-29E006292512}" dt="2022-05-30T23:26:24.076" v="917"/>
          <ac:cxnSpMkLst>
            <pc:docMk/>
            <pc:sldMk cId="486565005" sldId="282"/>
            <ac:cxnSpMk id="67" creationId="{9ED1E831-4340-C3B1-C2FC-68A06CD9A58B}"/>
          </ac:cxnSpMkLst>
        </pc:cxnChg>
        <pc:cxnChg chg="mod">
          <ac:chgData name="Divya Mahajan" userId="7b74d42693a28fb8" providerId="LiveId" clId="{5DC91201-FB34-4A2F-8563-29E006292512}" dt="2022-05-30T23:26:24.076" v="917"/>
          <ac:cxnSpMkLst>
            <pc:docMk/>
            <pc:sldMk cId="486565005" sldId="282"/>
            <ac:cxnSpMk id="69" creationId="{4FACC826-935D-3FB4-4982-FC5B2A49C856}"/>
          </ac:cxnSpMkLst>
        </pc:cxnChg>
        <pc:cxnChg chg="mod">
          <ac:chgData name="Divya Mahajan" userId="7b74d42693a28fb8" providerId="LiveId" clId="{5DC91201-FB34-4A2F-8563-29E006292512}" dt="2022-05-30T23:26:24.076" v="917"/>
          <ac:cxnSpMkLst>
            <pc:docMk/>
            <pc:sldMk cId="486565005" sldId="282"/>
            <ac:cxnSpMk id="71" creationId="{28A041C5-FC93-9530-D947-D1BF81AFC8F9}"/>
          </ac:cxnSpMkLst>
        </pc:cxnChg>
        <pc:cxnChg chg="mod">
          <ac:chgData name="Divya Mahajan" userId="7b74d42693a28fb8" providerId="LiveId" clId="{5DC91201-FB34-4A2F-8563-29E006292512}" dt="2022-05-30T23:26:24.076" v="917"/>
          <ac:cxnSpMkLst>
            <pc:docMk/>
            <pc:sldMk cId="486565005" sldId="282"/>
            <ac:cxnSpMk id="73" creationId="{5CF454CB-5C51-4A2A-BCEB-27298B3C1673}"/>
          </ac:cxnSpMkLst>
        </pc:cxnChg>
        <pc:cxnChg chg="mod">
          <ac:chgData name="Divya Mahajan" userId="7b74d42693a28fb8" providerId="LiveId" clId="{5DC91201-FB34-4A2F-8563-29E006292512}" dt="2022-05-30T23:26:24.076" v="917"/>
          <ac:cxnSpMkLst>
            <pc:docMk/>
            <pc:sldMk cId="486565005" sldId="282"/>
            <ac:cxnSpMk id="75" creationId="{9CF3654D-9A59-5EA8-CC45-B187625048B3}"/>
          </ac:cxnSpMkLst>
        </pc:cxnChg>
        <pc:cxnChg chg="mod">
          <ac:chgData name="Divya Mahajan" userId="7b74d42693a28fb8" providerId="LiveId" clId="{5DC91201-FB34-4A2F-8563-29E006292512}" dt="2022-05-30T23:26:24.076" v="917"/>
          <ac:cxnSpMkLst>
            <pc:docMk/>
            <pc:sldMk cId="486565005" sldId="282"/>
            <ac:cxnSpMk id="77" creationId="{1E27CA91-1217-6D3B-C9AD-6ED7E5D454A8}"/>
          </ac:cxnSpMkLst>
        </pc:cxnChg>
        <pc:cxnChg chg="mod">
          <ac:chgData name="Divya Mahajan" userId="7b74d42693a28fb8" providerId="LiveId" clId="{5DC91201-FB34-4A2F-8563-29E006292512}" dt="2022-05-30T23:26:24.076" v="917"/>
          <ac:cxnSpMkLst>
            <pc:docMk/>
            <pc:sldMk cId="486565005" sldId="282"/>
            <ac:cxnSpMk id="81" creationId="{7351746B-0A4F-018A-E396-65BDC0C96096}"/>
          </ac:cxnSpMkLst>
        </pc:cxnChg>
      </pc:sldChg>
      <pc:sldChg chg="addSp delSp modSp mod delAnim modAnim">
        <pc:chgData name="Divya Mahajan" userId="7b74d42693a28fb8" providerId="LiveId" clId="{5DC91201-FB34-4A2F-8563-29E006292512}" dt="2022-05-30T23:26:47.668" v="919"/>
        <pc:sldMkLst>
          <pc:docMk/>
          <pc:sldMk cId="585154439" sldId="283"/>
        </pc:sldMkLst>
        <pc:spChg chg="del">
          <ac:chgData name="Divya Mahajan" userId="7b74d42693a28fb8" providerId="LiveId" clId="{5DC91201-FB34-4A2F-8563-29E006292512}" dt="2022-05-30T20:29:09.043" v="328" actId="478"/>
          <ac:spMkLst>
            <pc:docMk/>
            <pc:sldMk cId="585154439" sldId="283"/>
            <ac:spMk id="4" creationId="{8AC92681-077A-149E-CCA0-28958A20B089}"/>
          </ac:spMkLst>
        </pc:spChg>
        <pc:spChg chg="del">
          <ac:chgData name="Divya Mahajan" userId="7b74d42693a28fb8" providerId="LiveId" clId="{5DC91201-FB34-4A2F-8563-29E006292512}" dt="2022-05-30T23:26:46.918" v="918" actId="478"/>
          <ac:spMkLst>
            <pc:docMk/>
            <pc:sldMk cId="585154439" sldId="283"/>
            <ac:spMk id="5" creationId="{0D170479-2AEB-6217-D07C-468AE15DF7A7}"/>
          </ac:spMkLst>
        </pc:spChg>
        <pc:spChg chg="del">
          <ac:chgData name="Divya Mahajan" userId="7b74d42693a28fb8" providerId="LiveId" clId="{5DC91201-FB34-4A2F-8563-29E006292512}" dt="2022-05-30T23:26:46.918" v="918" actId="478"/>
          <ac:spMkLst>
            <pc:docMk/>
            <pc:sldMk cId="585154439" sldId="283"/>
            <ac:spMk id="32" creationId="{EAB98A0C-84DF-E1B7-3414-46D51A9910B2}"/>
          </ac:spMkLst>
        </pc:spChg>
        <pc:spChg chg="del">
          <ac:chgData name="Divya Mahajan" userId="7b74d42693a28fb8" providerId="LiveId" clId="{5DC91201-FB34-4A2F-8563-29E006292512}" dt="2022-05-30T23:26:46.918" v="918" actId="478"/>
          <ac:spMkLst>
            <pc:docMk/>
            <pc:sldMk cId="585154439" sldId="283"/>
            <ac:spMk id="33" creationId="{CB192A1F-9C84-118B-F4CD-7556AE276D31}"/>
          </ac:spMkLst>
        </pc:spChg>
        <pc:spChg chg="add mod">
          <ac:chgData name="Divya Mahajan" userId="7b74d42693a28fb8" providerId="LiveId" clId="{5DC91201-FB34-4A2F-8563-29E006292512}" dt="2022-05-30T20:12:46.379" v="144"/>
          <ac:spMkLst>
            <pc:docMk/>
            <pc:sldMk cId="585154439" sldId="283"/>
            <ac:spMk id="37" creationId="{807EC02A-06E1-F689-A330-08FFE221DBA5}"/>
          </ac:spMkLst>
        </pc:spChg>
        <pc:spChg chg="add mod">
          <ac:chgData name="Divya Mahajan" userId="7b74d42693a28fb8" providerId="LiveId" clId="{5DC91201-FB34-4A2F-8563-29E006292512}" dt="2022-05-30T20:29:09.791" v="329"/>
          <ac:spMkLst>
            <pc:docMk/>
            <pc:sldMk cId="585154439" sldId="283"/>
            <ac:spMk id="38" creationId="{FC010DA2-628F-3366-1D8A-00AB3A47DE7B}"/>
          </ac:spMkLst>
        </pc:spChg>
        <pc:spChg chg="del">
          <ac:chgData name="Divya Mahajan" userId="7b74d42693a28fb8" providerId="LiveId" clId="{5DC91201-FB34-4A2F-8563-29E006292512}" dt="2022-05-30T20:12:45.744" v="143" actId="478"/>
          <ac:spMkLst>
            <pc:docMk/>
            <pc:sldMk cId="585154439" sldId="283"/>
            <ac:spMk id="39" creationId="{68D60CCA-0C65-E82C-00FD-313013066522}"/>
          </ac:spMkLst>
        </pc:spChg>
        <pc:spChg chg="add 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39" creationId="{D2781CEF-9733-B40B-96E0-1AB56C9C8231}"/>
          </ac:spMkLst>
        </pc:spChg>
        <pc:spChg chg="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42" creationId="{E9637199-1BD6-9533-749D-E06F07534745}"/>
          </ac:spMkLst>
        </pc:spChg>
        <pc:spChg chg="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44" creationId="{37361551-5351-E702-8B81-23C6804A8381}"/>
          </ac:spMkLst>
        </pc:spChg>
        <pc:spChg chg="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46" creationId="{23E275B0-DA97-BEDE-2F28-8C9310B8B782}"/>
          </ac:spMkLst>
        </pc:spChg>
        <pc:spChg chg="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48" creationId="{A823F175-0043-4F79-DF12-FAD15FC86B2B}"/>
          </ac:spMkLst>
        </pc:spChg>
        <pc:spChg chg="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50" creationId="{17C7C5DB-22B4-7761-8593-F7FDFF526FC5}"/>
          </ac:spMkLst>
        </pc:spChg>
        <pc:spChg chg="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52" creationId="{8AA1DCFE-D0E4-A25D-8589-A01C9CF74EEC}"/>
          </ac:spMkLst>
        </pc:spChg>
        <pc:spChg chg="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54" creationId="{F15F5C66-ED7E-F909-8681-69FE282CBC3B}"/>
          </ac:spMkLst>
        </pc:spChg>
        <pc:spChg chg="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56" creationId="{DF09AD95-FDBA-497B-2B1D-8717803CF6F2}"/>
          </ac:spMkLst>
        </pc:spChg>
        <pc:spChg chg="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60" creationId="{5345A94A-70E1-04B0-539C-F7198C3F6966}"/>
          </ac:spMkLst>
        </pc:spChg>
        <pc:spChg chg="add 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61" creationId="{DBF8E74B-5494-1C7A-E17A-46FF8CDC9C6F}"/>
          </ac:spMkLst>
        </pc:spChg>
        <pc:spChg chg="add 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62" creationId="{42ED24BB-D097-BDF0-47B7-0EE0A3EB4A34}"/>
          </ac:spMkLst>
        </pc:spChg>
        <pc:spChg chg="mod">
          <ac:chgData name="Divya Mahajan" userId="7b74d42693a28fb8" providerId="LiveId" clId="{5DC91201-FB34-4A2F-8563-29E006292512}" dt="2022-05-30T23:26:47.668" v="919"/>
          <ac:spMkLst>
            <pc:docMk/>
            <pc:sldMk cId="585154439" sldId="283"/>
            <ac:spMk id="65" creationId="{1771A861-3183-B542-A68E-4B62CC23CEA5}"/>
          </ac:spMkLst>
        </pc:spChg>
        <pc:grpChg chg="del">
          <ac:chgData name="Divya Mahajan" userId="7b74d42693a28fb8" providerId="LiveId" clId="{5DC91201-FB34-4A2F-8563-29E006292512}" dt="2022-05-30T23:26:46.918" v="918" actId="478"/>
          <ac:grpSpMkLst>
            <pc:docMk/>
            <pc:sldMk cId="585154439" sldId="283"/>
            <ac:grpSpMk id="28" creationId="{49F52DE8-E0CB-301F-D07C-C903FA290401}"/>
          </ac:grpSpMkLst>
        </pc:grpChg>
        <pc:grpChg chg="del">
          <ac:chgData name="Divya Mahajan" userId="7b74d42693a28fb8" providerId="LiveId" clId="{5DC91201-FB34-4A2F-8563-29E006292512}" dt="2022-05-30T23:26:46.918" v="918" actId="478"/>
          <ac:grpSpMkLst>
            <pc:docMk/>
            <pc:sldMk cId="585154439" sldId="283"/>
            <ac:grpSpMk id="31" creationId="{9FFA34B6-6E74-29B0-0E11-8836DAB3D4B8}"/>
          </ac:grpSpMkLst>
        </pc:grpChg>
        <pc:grpChg chg="del">
          <ac:chgData name="Divya Mahajan" userId="7b74d42693a28fb8" providerId="LiveId" clId="{5DC91201-FB34-4A2F-8563-29E006292512}" dt="2022-05-30T23:26:46.918" v="918" actId="478"/>
          <ac:grpSpMkLst>
            <pc:docMk/>
            <pc:sldMk cId="585154439" sldId="283"/>
            <ac:grpSpMk id="34" creationId="{DFDCCA14-125E-C74A-2798-8157DE4486E1}"/>
          </ac:grpSpMkLst>
        </pc:grpChg>
        <pc:grpChg chg="add mod">
          <ac:chgData name="Divya Mahajan" userId="7b74d42693a28fb8" providerId="LiveId" clId="{5DC91201-FB34-4A2F-8563-29E006292512}" dt="2022-05-30T23:26:47.668" v="919"/>
          <ac:grpSpMkLst>
            <pc:docMk/>
            <pc:sldMk cId="585154439" sldId="283"/>
            <ac:grpSpMk id="41" creationId="{F67FFD37-6C8A-F5AC-7DB1-70E6A58BED57}"/>
          </ac:grpSpMkLst>
        </pc:grpChg>
        <pc:grpChg chg="add mod">
          <ac:chgData name="Divya Mahajan" userId="7b74d42693a28fb8" providerId="LiveId" clId="{5DC91201-FB34-4A2F-8563-29E006292512}" dt="2022-05-30T23:26:47.668" v="919"/>
          <ac:grpSpMkLst>
            <pc:docMk/>
            <pc:sldMk cId="585154439" sldId="283"/>
            <ac:grpSpMk id="58" creationId="{C917ADF7-69B0-0D2D-B0C8-EE6C6B39B115}"/>
          </ac:grpSpMkLst>
        </pc:grpChg>
        <pc:grpChg chg="add mod">
          <ac:chgData name="Divya Mahajan" userId="7b74d42693a28fb8" providerId="LiveId" clId="{5DC91201-FB34-4A2F-8563-29E006292512}" dt="2022-05-30T23:26:47.668" v="919"/>
          <ac:grpSpMkLst>
            <pc:docMk/>
            <pc:sldMk cId="585154439" sldId="283"/>
            <ac:grpSpMk id="63" creationId="{F4577398-7C1F-2FD9-2E49-F49FE2E71169}"/>
          </ac:grpSpMkLst>
        </pc:grpChg>
        <pc:picChg chg="del">
          <ac:chgData name="Divya Mahajan" userId="7b74d42693a28fb8" providerId="LiveId" clId="{5DC91201-FB34-4A2F-8563-29E006292512}" dt="2022-05-30T23:26:46.918" v="918" actId="478"/>
          <ac:picMkLst>
            <pc:docMk/>
            <pc:sldMk cId="585154439" sldId="283"/>
            <ac:picMk id="7" creationId="{0171EF95-72B1-D249-AB0A-A6780E27B54D}"/>
          </ac:picMkLst>
        </pc:picChg>
        <pc:picChg chg="add mod">
          <ac:chgData name="Divya Mahajan" userId="7b74d42693a28fb8" providerId="LiveId" clId="{5DC91201-FB34-4A2F-8563-29E006292512}" dt="2022-05-30T23:26:47.668" v="919"/>
          <ac:picMkLst>
            <pc:docMk/>
            <pc:sldMk cId="585154439" sldId="283"/>
            <ac:picMk id="57" creationId="{660E845E-0B65-AB52-AA24-77D04C8711D1}"/>
          </ac:picMkLst>
        </pc:picChg>
        <pc:cxnChg chg="del mod">
          <ac:chgData name="Divya Mahajan" userId="7b74d42693a28fb8" providerId="LiveId" clId="{5DC91201-FB34-4A2F-8563-29E006292512}" dt="2022-05-30T23:26:46.918" v="918" actId="478"/>
          <ac:cxnSpMkLst>
            <pc:docMk/>
            <pc:sldMk cId="585154439" sldId="283"/>
            <ac:cxnSpMk id="9" creationId="{337FC7BE-4551-1831-D28D-3822BB268EDA}"/>
          </ac:cxnSpMkLst>
        </pc:cxnChg>
        <pc:cxnChg chg="mod">
          <ac:chgData name="Divya Mahajan" userId="7b74d42693a28fb8" providerId="LiveId" clId="{5DC91201-FB34-4A2F-8563-29E006292512}" dt="2022-05-30T23:26:46.918" v="918" actId="478"/>
          <ac:cxnSpMkLst>
            <pc:docMk/>
            <pc:sldMk cId="585154439" sldId="283"/>
            <ac:cxnSpMk id="12" creationId="{5A029CC5-6879-71EC-7037-1CEB430FB2D9}"/>
          </ac:cxnSpMkLst>
        </pc:cxnChg>
        <pc:cxnChg chg="mod">
          <ac:chgData name="Divya Mahajan" userId="7b74d42693a28fb8" providerId="LiveId" clId="{5DC91201-FB34-4A2F-8563-29E006292512}" dt="2022-05-30T23:26:46.918" v="918" actId="478"/>
          <ac:cxnSpMkLst>
            <pc:docMk/>
            <pc:sldMk cId="585154439" sldId="283"/>
            <ac:cxnSpMk id="14" creationId="{9945D73D-820C-007D-AC4F-E725DB63483D}"/>
          </ac:cxnSpMkLst>
        </pc:cxnChg>
        <pc:cxnChg chg="mod">
          <ac:chgData name="Divya Mahajan" userId="7b74d42693a28fb8" providerId="LiveId" clId="{5DC91201-FB34-4A2F-8563-29E006292512}" dt="2022-05-30T23:26:46.918" v="918" actId="478"/>
          <ac:cxnSpMkLst>
            <pc:docMk/>
            <pc:sldMk cId="585154439" sldId="283"/>
            <ac:cxnSpMk id="16" creationId="{1A9A55B2-160A-7DAD-BAF9-34AAB7E3CE19}"/>
          </ac:cxnSpMkLst>
        </pc:cxnChg>
        <pc:cxnChg chg="mod">
          <ac:chgData name="Divya Mahajan" userId="7b74d42693a28fb8" providerId="LiveId" clId="{5DC91201-FB34-4A2F-8563-29E006292512}" dt="2022-05-30T23:26:46.918" v="918" actId="478"/>
          <ac:cxnSpMkLst>
            <pc:docMk/>
            <pc:sldMk cId="585154439" sldId="283"/>
            <ac:cxnSpMk id="18" creationId="{A974A6EC-045E-AE72-CD0E-0B5EA66E2E54}"/>
          </ac:cxnSpMkLst>
        </pc:cxnChg>
        <pc:cxnChg chg="mod">
          <ac:chgData name="Divya Mahajan" userId="7b74d42693a28fb8" providerId="LiveId" clId="{5DC91201-FB34-4A2F-8563-29E006292512}" dt="2022-05-30T23:26:46.918" v="918" actId="478"/>
          <ac:cxnSpMkLst>
            <pc:docMk/>
            <pc:sldMk cId="585154439" sldId="283"/>
            <ac:cxnSpMk id="20" creationId="{09FE7754-4189-DF6B-F75A-2CD7C7522CCA}"/>
          </ac:cxnSpMkLst>
        </pc:cxnChg>
        <pc:cxnChg chg="mod">
          <ac:chgData name="Divya Mahajan" userId="7b74d42693a28fb8" providerId="LiveId" clId="{5DC91201-FB34-4A2F-8563-29E006292512}" dt="2022-05-30T23:26:46.918" v="918" actId="478"/>
          <ac:cxnSpMkLst>
            <pc:docMk/>
            <pc:sldMk cId="585154439" sldId="283"/>
            <ac:cxnSpMk id="22" creationId="{DF366074-94B0-070F-B707-972093B2ACE0}"/>
          </ac:cxnSpMkLst>
        </pc:cxnChg>
        <pc:cxnChg chg="mod">
          <ac:chgData name="Divya Mahajan" userId="7b74d42693a28fb8" providerId="LiveId" clId="{5DC91201-FB34-4A2F-8563-29E006292512}" dt="2022-05-30T23:26:46.918" v="918" actId="478"/>
          <ac:cxnSpMkLst>
            <pc:docMk/>
            <pc:sldMk cId="585154439" sldId="283"/>
            <ac:cxnSpMk id="24" creationId="{9852E24F-2568-4C52-456F-FD70266BB373}"/>
          </ac:cxnSpMkLst>
        </pc:cxnChg>
        <pc:cxnChg chg="mod">
          <ac:chgData name="Divya Mahajan" userId="7b74d42693a28fb8" providerId="LiveId" clId="{5DC91201-FB34-4A2F-8563-29E006292512}" dt="2022-05-30T23:26:46.918" v="918" actId="478"/>
          <ac:cxnSpMkLst>
            <pc:docMk/>
            <pc:sldMk cId="585154439" sldId="283"/>
            <ac:cxnSpMk id="29" creationId="{FB450A65-59B7-47C5-9375-491C8695EC8D}"/>
          </ac:cxnSpMkLst>
        </pc:cxnChg>
        <pc:cxnChg chg="add mod">
          <ac:chgData name="Divya Mahajan" userId="7b74d42693a28fb8" providerId="LiveId" clId="{5DC91201-FB34-4A2F-8563-29E006292512}" dt="2022-05-30T23:26:47.668" v="919"/>
          <ac:cxnSpMkLst>
            <pc:docMk/>
            <pc:sldMk cId="585154439" sldId="283"/>
            <ac:cxnSpMk id="40" creationId="{6DA2D96D-D831-DFC2-8438-A03075E34ED4}"/>
          </ac:cxnSpMkLst>
        </pc:cxnChg>
        <pc:cxnChg chg="mod">
          <ac:chgData name="Divya Mahajan" userId="7b74d42693a28fb8" providerId="LiveId" clId="{5DC91201-FB34-4A2F-8563-29E006292512}" dt="2022-05-30T23:26:47.668" v="919"/>
          <ac:cxnSpMkLst>
            <pc:docMk/>
            <pc:sldMk cId="585154439" sldId="283"/>
            <ac:cxnSpMk id="43" creationId="{4AC5482D-B3AB-6B0F-2C49-408B2DA7B630}"/>
          </ac:cxnSpMkLst>
        </pc:cxnChg>
        <pc:cxnChg chg="mod">
          <ac:chgData name="Divya Mahajan" userId="7b74d42693a28fb8" providerId="LiveId" clId="{5DC91201-FB34-4A2F-8563-29E006292512}" dt="2022-05-30T23:26:47.668" v="919"/>
          <ac:cxnSpMkLst>
            <pc:docMk/>
            <pc:sldMk cId="585154439" sldId="283"/>
            <ac:cxnSpMk id="45" creationId="{5F77421D-61BD-C92E-3F3F-3AAB779DA452}"/>
          </ac:cxnSpMkLst>
        </pc:cxnChg>
        <pc:cxnChg chg="mod">
          <ac:chgData name="Divya Mahajan" userId="7b74d42693a28fb8" providerId="LiveId" clId="{5DC91201-FB34-4A2F-8563-29E006292512}" dt="2022-05-30T23:26:47.668" v="919"/>
          <ac:cxnSpMkLst>
            <pc:docMk/>
            <pc:sldMk cId="585154439" sldId="283"/>
            <ac:cxnSpMk id="47" creationId="{90948009-7443-F066-5505-B48CE3752F95}"/>
          </ac:cxnSpMkLst>
        </pc:cxnChg>
        <pc:cxnChg chg="mod">
          <ac:chgData name="Divya Mahajan" userId="7b74d42693a28fb8" providerId="LiveId" clId="{5DC91201-FB34-4A2F-8563-29E006292512}" dt="2022-05-30T23:26:47.668" v="919"/>
          <ac:cxnSpMkLst>
            <pc:docMk/>
            <pc:sldMk cId="585154439" sldId="283"/>
            <ac:cxnSpMk id="49" creationId="{992B4BBD-F5FF-2E36-84DA-0C0BE29CCBFB}"/>
          </ac:cxnSpMkLst>
        </pc:cxnChg>
        <pc:cxnChg chg="mod">
          <ac:chgData name="Divya Mahajan" userId="7b74d42693a28fb8" providerId="LiveId" clId="{5DC91201-FB34-4A2F-8563-29E006292512}" dt="2022-05-30T23:26:47.668" v="919"/>
          <ac:cxnSpMkLst>
            <pc:docMk/>
            <pc:sldMk cId="585154439" sldId="283"/>
            <ac:cxnSpMk id="51" creationId="{5CC9E000-1252-17D7-F045-78482A270119}"/>
          </ac:cxnSpMkLst>
        </pc:cxnChg>
        <pc:cxnChg chg="mod">
          <ac:chgData name="Divya Mahajan" userId="7b74d42693a28fb8" providerId="LiveId" clId="{5DC91201-FB34-4A2F-8563-29E006292512}" dt="2022-05-30T23:26:47.668" v="919"/>
          <ac:cxnSpMkLst>
            <pc:docMk/>
            <pc:sldMk cId="585154439" sldId="283"/>
            <ac:cxnSpMk id="53" creationId="{5867F19C-BDCF-047F-A415-7ABC3EB683C6}"/>
          </ac:cxnSpMkLst>
        </pc:cxnChg>
        <pc:cxnChg chg="mod">
          <ac:chgData name="Divya Mahajan" userId="7b74d42693a28fb8" providerId="LiveId" clId="{5DC91201-FB34-4A2F-8563-29E006292512}" dt="2022-05-30T23:26:47.668" v="919"/>
          <ac:cxnSpMkLst>
            <pc:docMk/>
            <pc:sldMk cId="585154439" sldId="283"/>
            <ac:cxnSpMk id="55" creationId="{7B23CE8A-1F72-312E-0DF9-0BFF33EA89AD}"/>
          </ac:cxnSpMkLst>
        </pc:cxnChg>
        <pc:cxnChg chg="mod">
          <ac:chgData name="Divya Mahajan" userId="7b74d42693a28fb8" providerId="LiveId" clId="{5DC91201-FB34-4A2F-8563-29E006292512}" dt="2022-05-30T23:26:47.668" v="919"/>
          <ac:cxnSpMkLst>
            <pc:docMk/>
            <pc:sldMk cId="585154439" sldId="283"/>
            <ac:cxnSpMk id="59" creationId="{67282125-1BFC-03EE-29C5-23290A4DFDF3}"/>
          </ac:cxnSpMkLst>
        </pc:cxnChg>
        <pc:cxnChg chg="mod">
          <ac:chgData name="Divya Mahajan" userId="7b74d42693a28fb8" providerId="LiveId" clId="{5DC91201-FB34-4A2F-8563-29E006292512}" dt="2022-05-30T23:26:47.668" v="919"/>
          <ac:cxnSpMkLst>
            <pc:docMk/>
            <pc:sldMk cId="585154439" sldId="283"/>
            <ac:cxnSpMk id="64" creationId="{AE1D372B-113E-A58D-56B3-46261B8E694F}"/>
          </ac:cxnSpMkLst>
        </pc:cxnChg>
      </pc:sldChg>
      <pc:sldChg chg="addSp delSp modSp mod delAnim modAnim">
        <pc:chgData name="Divya Mahajan" userId="7b74d42693a28fb8" providerId="LiveId" clId="{5DC91201-FB34-4A2F-8563-29E006292512}" dt="2022-05-30T23:27:02.693" v="921"/>
        <pc:sldMkLst>
          <pc:docMk/>
          <pc:sldMk cId="1295954360" sldId="284"/>
        </pc:sldMkLst>
        <pc:spChg chg="del">
          <ac:chgData name="Divya Mahajan" userId="7b74d42693a28fb8" providerId="LiveId" clId="{5DC91201-FB34-4A2F-8563-29E006292512}" dt="2022-05-30T20:29:13.787" v="330" actId="478"/>
          <ac:spMkLst>
            <pc:docMk/>
            <pc:sldMk cId="1295954360" sldId="284"/>
            <ac:spMk id="4" creationId="{8AC92681-077A-149E-CCA0-28958A20B089}"/>
          </ac:spMkLst>
        </pc:spChg>
        <pc:spChg chg="del">
          <ac:chgData name="Divya Mahajan" userId="7b74d42693a28fb8" providerId="LiveId" clId="{5DC91201-FB34-4A2F-8563-29E006292512}" dt="2022-05-30T23:27:01.958" v="920" actId="478"/>
          <ac:spMkLst>
            <pc:docMk/>
            <pc:sldMk cId="1295954360" sldId="284"/>
            <ac:spMk id="5" creationId="{0D170479-2AEB-6217-D07C-468AE15DF7A7}"/>
          </ac:spMkLst>
        </pc:spChg>
        <pc:spChg chg="del">
          <ac:chgData name="Divya Mahajan" userId="7b74d42693a28fb8" providerId="LiveId" clId="{5DC91201-FB34-4A2F-8563-29E006292512}" dt="2022-05-30T23:27:01.958" v="920" actId="478"/>
          <ac:spMkLst>
            <pc:docMk/>
            <pc:sldMk cId="1295954360" sldId="284"/>
            <ac:spMk id="13" creationId="{06396A6D-ED7B-7F5D-8B9E-6AC59823737D}"/>
          </ac:spMkLst>
        </pc:spChg>
        <pc:spChg chg="del">
          <ac:chgData name="Divya Mahajan" userId="7b74d42693a28fb8" providerId="LiveId" clId="{5DC91201-FB34-4A2F-8563-29E006292512}" dt="2022-05-30T23:27:01.958" v="920" actId="478"/>
          <ac:spMkLst>
            <pc:docMk/>
            <pc:sldMk cId="1295954360" sldId="284"/>
            <ac:spMk id="15" creationId="{9B000A0E-684E-B80E-6210-41880FEFA4CD}"/>
          </ac:spMkLst>
        </pc:spChg>
        <pc:spChg chg="del">
          <ac:chgData name="Divya Mahajan" userId="7b74d42693a28fb8" providerId="LiveId" clId="{5DC91201-FB34-4A2F-8563-29E006292512}" dt="2022-05-30T23:27:01.958" v="920" actId="478"/>
          <ac:spMkLst>
            <pc:docMk/>
            <pc:sldMk cId="1295954360" sldId="284"/>
            <ac:spMk id="17" creationId="{049E6BF5-1A04-16C6-070E-42802D0F2B90}"/>
          </ac:spMkLst>
        </pc:spChg>
        <pc:spChg chg="del">
          <ac:chgData name="Divya Mahajan" userId="7b74d42693a28fb8" providerId="LiveId" clId="{5DC91201-FB34-4A2F-8563-29E006292512}" dt="2022-05-30T23:27:01.958" v="920" actId="478"/>
          <ac:spMkLst>
            <pc:docMk/>
            <pc:sldMk cId="1295954360" sldId="284"/>
            <ac:spMk id="19" creationId="{87A7F0AD-E80E-4905-EE86-23ACF2CEE397}"/>
          </ac:spMkLst>
        </pc:spChg>
        <pc:spChg chg="del">
          <ac:chgData name="Divya Mahajan" userId="7b74d42693a28fb8" providerId="LiveId" clId="{5DC91201-FB34-4A2F-8563-29E006292512}" dt="2022-05-30T23:27:01.958" v="920" actId="478"/>
          <ac:spMkLst>
            <pc:docMk/>
            <pc:sldMk cId="1295954360" sldId="284"/>
            <ac:spMk id="21" creationId="{7B3744D0-B457-C3D5-4258-7F8F0C5015CC}"/>
          </ac:spMkLst>
        </pc:spChg>
        <pc:spChg chg="del">
          <ac:chgData name="Divya Mahajan" userId="7b74d42693a28fb8" providerId="LiveId" clId="{5DC91201-FB34-4A2F-8563-29E006292512}" dt="2022-05-30T23:27:01.958" v="920" actId="478"/>
          <ac:spMkLst>
            <pc:docMk/>
            <pc:sldMk cId="1295954360" sldId="284"/>
            <ac:spMk id="23" creationId="{65D14C1E-9618-AD01-6866-A50BAB9FCD9D}"/>
          </ac:spMkLst>
        </pc:spChg>
        <pc:spChg chg="del">
          <ac:chgData name="Divya Mahajan" userId="7b74d42693a28fb8" providerId="LiveId" clId="{5DC91201-FB34-4A2F-8563-29E006292512}" dt="2022-05-30T23:27:01.958" v="920" actId="478"/>
          <ac:spMkLst>
            <pc:docMk/>
            <pc:sldMk cId="1295954360" sldId="284"/>
            <ac:spMk id="25" creationId="{8A4F5AE2-D629-AE07-FB83-A6A328A8F949}"/>
          </ac:spMkLst>
        </pc:spChg>
        <pc:spChg chg="add mod">
          <ac:chgData name="Divya Mahajan" userId="7b74d42693a28fb8" providerId="LiveId" clId="{5DC91201-FB34-4A2F-8563-29E006292512}" dt="2022-05-30T20:12:51.793" v="146"/>
          <ac:spMkLst>
            <pc:docMk/>
            <pc:sldMk cId="1295954360" sldId="284"/>
            <ac:spMk id="31" creationId="{C2E4EB0F-1893-C898-A266-933F868AD2F0}"/>
          </ac:spMkLst>
        </pc:spChg>
        <pc:spChg chg="del">
          <ac:chgData name="Divya Mahajan" userId="7b74d42693a28fb8" providerId="LiveId" clId="{5DC91201-FB34-4A2F-8563-29E006292512}" dt="2022-05-30T23:27:01.958" v="920" actId="478"/>
          <ac:spMkLst>
            <pc:docMk/>
            <pc:sldMk cId="1295954360" sldId="284"/>
            <ac:spMk id="33" creationId="{CB192A1F-9C84-118B-F4CD-7556AE276D31}"/>
          </ac:spMkLst>
        </pc:spChg>
        <pc:spChg chg="add mod">
          <ac:chgData name="Divya Mahajan" userId="7b74d42693a28fb8" providerId="LiveId" clId="{5DC91201-FB34-4A2F-8563-29E006292512}" dt="2022-05-30T20:29:14.557" v="331"/>
          <ac:spMkLst>
            <pc:docMk/>
            <pc:sldMk cId="1295954360" sldId="284"/>
            <ac:spMk id="34" creationId="{FC724B49-2BDF-71EC-C134-E639DB13C90B}"/>
          </ac:spMkLst>
        </pc:spChg>
        <pc:spChg chg="del">
          <ac:chgData name="Divya Mahajan" userId="7b74d42693a28fb8" providerId="LiveId" clId="{5DC91201-FB34-4A2F-8563-29E006292512}" dt="2022-05-30T23:27:01.958" v="920" actId="478"/>
          <ac:spMkLst>
            <pc:docMk/>
            <pc:sldMk cId="1295954360" sldId="284"/>
            <ac:spMk id="37" creationId="{59965BC0-606F-C3A3-7866-12F57ACD4A7A}"/>
          </ac:spMkLst>
        </pc:spChg>
        <pc:spChg chg="del">
          <ac:chgData name="Divya Mahajan" userId="7b74d42693a28fb8" providerId="LiveId" clId="{5DC91201-FB34-4A2F-8563-29E006292512}" dt="2022-05-30T23:27:01.958" v="920" actId="478"/>
          <ac:spMkLst>
            <pc:docMk/>
            <pc:sldMk cId="1295954360" sldId="284"/>
            <ac:spMk id="38" creationId="{CAED30CC-A71D-32CC-8A58-EF0DA9AAF5BA}"/>
          </ac:spMkLst>
        </pc:spChg>
        <pc:spChg chg="add 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39" creationId="{9DB92F3F-4BBC-E9CD-1669-BFEAFCAE2ACC}"/>
          </ac:spMkLst>
        </pc:spChg>
        <pc:spChg chg="add 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41" creationId="{3AE46B28-D267-8C3F-E855-F78A209CDE52}"/>
          </ac:spMkLst>
        </pc:spChg>
        <pc:spChg chg="del">
          <ac:chgData name="Divya Mahajan" userId="7b74d42693a28fb8" providerId="LiveId" clId="{5DC91201-FB34-4A2F-8563-29E006292512}" dt="2022-05-30T20:12:51.123" v="145" actId="478"/>
          <ac:spMkLst>
            <pc:docMk/>
            <pc:sldMk cId="1295954360" sldId="284"/>
            <ac:spMk id="42" creationId="{D3F1F3A6-0EF7-8A3B-D3C9-B7382AD4E1EC}"/>
          </ac:spMkLst>
        </pc:spChg>
        <pc:spChg chg="add 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43" creationId="{523C1994-D3A4-03BF-35A1-53DD5A355BCC}"/>
          </ac:spMkLst>
        </pc:spChg>
        <pc:spChg chg="add 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45" creationId="{58925D2E-3418-57C1-8272-D25F66156288}"/>
          </ac:spMkLst>
        </pc:spChg>
        <pc:spChg chg="add 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47" creationId="{732BEC77-796A-ADCA-1225-7CC1E43D0B2C}"/>
          </ac:spMkLst>
        </pc:spChg>
        <pc:spChg chg="add 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49" creationId="{27672D08-A590-D3A4-9B1F-2D26EDECE125}"/>
          </ac:spMkLst>
        </pc:spChg>
        <pc:spChg chg="add 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51" creationId="{FC135D83-F7DA-113F-00C9-D1A9D09413A0}"/>
          </ac:spMkLst>
        </pc:spChg>
        <pc:spChg chg="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53" creationId="{6CF56415-BBEF-34CE-272E-11CAA1DF683C}"/>
          </ac:spMkLst>
        </pc:spChg>
        <pc:spChg chg="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55" creationId="{65C33113-2574-9867-0F9F-E54C67FBEA77}"/>
          </ac:spMkLst>
        </pc:spChg>
        <pc:spChg chg="add 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56" creationId="{32DC4AB4-D17E-8C51-8422-90064DC07E00}"/>
          </ac:spMkLst>
        </pc:spChg>
        <pc:spChg chg="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59" creationId="{E6C470AA-440B-D623-74D9-EBD42A0221E7}"/>
          </ac:spMkLst>
        </pc:spChg>
        <pc:spChg chg="add 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60" creationId="{77CF249C-322B-C734-4F9B-B841D50FE795}"/>
          </ac:spMkLst>
        </pc:spChg>
        <pc:spChg chg="add 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61" creationId="{D70E7BAE-D6F7-CF07-C7AE-AA94645F1225}"/>
          </ac:spMkLst>
        </pc:spChg>
        <pc:spChg chg="mod">
          <ac:chgData name="Divya Mahajan" userId="7b74d42693a28fb8" providerId="LiveId" clId="{5DC91201-FB34-4A2F-8563-29E006292512}" dt="2022-05-30T23:27:02.693" v="921"/>
          <ac:spMkLst>
            <pc:docMk/>
            <pc:sldMk cId="1295954360" sldId="284"/>
            <ac:spMk id="65" creationId="{98D7C1A2-B797-06AF-D959-7F4A84CDD7B5}"/>
          </ac:spMkLst>
        </pc:spChg>
        <pc:grpChg chg="del">
          <ac:chgData name="Divya Mahajan" userId="7b74d42693a28fb8" providerId="LiveId" clId="{5DC91201-FB34-4A2F-8563-29E006292512}" dt="2022-05-30T23:27:01.958" v="920" actId="478"/>
          <ac:grpSpMkLst>
            <pc:docMk/>
            <pc:sldMk cId="1295954360" sldId="284"/>
            <ac:grpSpMk id="3" creationId="{6A04AD43-7364-F270-DEED-D3A37418EC30}"/>
          </ac:grpSpMkLst>
        </pc:grpChg>
        <pc:grpChg chg="del">
          <ac:chgData name="Divya Mahajan" userId="7b74d42693a28fb8" providerId="LiveId" clId="{5DC91201-FB34-4A2F-8563-29E006292512}" dt="2022-05-30T23:27:01.958" v="920" actId="478"/>
          <ac:grpSpMkLst>
            <pc:docMk/>
            <pc:sldMk cId="1295954360" sldId="284"/>
            <ac:grpSpMk id="28" creationId="{49F52DE8-E0CB-301F-D07C-C903FA290401}"/>
          </ac:grpSpMkLst>
        </pc:grpChg>
        <pc:grpChg chg="add mod">
          <ac:chgData name="Divya Mahajan" userId="7b74d42693a28fb8" providerId="LiveId" clId="{5DC91201-FB34-4A2F-8563-29E006292512}" dt="2022-05-30T23:27:02.693" v="921"/>
          <ac:grpSpMkLst>
            <pc:docMk/>
            <pc:sldMk cId="1295954360" sldId="284"/>
            <ac:grpSpMk id="52" creationId="{168C6A02-6502-F457-04CE-828FA3ED670A}"/>
          </ac:grpSpMkLst>
        </pc:grpChg>
        <pc:grpChg chg="add mod">
          <ac:chgData name="Divya Mahajan" userId="7b74d42693a28fb8" providerId="LiveId" clId="{5DC91201-FB34-4A2F-8563-29E006292512}" dt="2022-05-30T23:27:02.693" v="921"/>
          <ac:grpSpMkLst>
            <pc:docMk/>
            <pc:sldMk cId="1295954360" sldId="284"/>
            <ac:grpSpMk id="57" creationId="{8B3C6E03-CB03-9E31-5F6C-408FEB94D9BD}"/>
          </ac:grpSpMkLst>
        </pc:grpChg>
        <pc:grpChg chg="add mod">
          <ac:chgData name="Divya Mahajan" userId="7b74d42693a28fb8" providerId="LiveId" clId="{5DC91201-FB34-4A2F-8563-29E006292512}" dt="2022-05-30T23:27:02.693" v="921"/>
          <ac:grpSpMkLst>
            <pc:docMk/>
            <pc:sldMk cId="1295954360" sldId="284"/>
            <ac:grpSpMk id="63" creationId="{42161C56-2451-240D-EC2F-BD158698FCED}"/>
          </ac:grpSpMkLst>
        </pc:grpChg>
        <pc:picChg chg="del">
          <ac:chgData name="Divya Mahajan" userId="7b74d42693a28fb8" providerId="LiveId" clId="{5DC91201-FB34-4A2F-8563-29E006292512}" dt="2022-05-30T23:27:01.958" v="920" actId="478"/>
          <ac:picMkLst>
            <pc:docMk/>
            <pc:sldMk cId="1295954360" sldId="284"/>
            <ac:picMk id="7" creationId="{0171EF95-72B1-D249-AB0A-A6780E27B54D}"/>
          </ac:picMkLst>
        </pc:picChg>
        <pc:picChg chg="add mod">
          <ac:chgData name="Divya Mahajan" userId="7b74d42693a28fb8" providerId="LiveId" clId="{5DC91201-FB34-4A2F-8563-29E006292512}" dt="2022-05-30T23:27:02.693" v="921"/>
          <ac:picMkLst>
            <pc:docMk/>
            <pc:sldMk cId="1295954360" sldId="284"/>
            <ac:picMk id="62" creationId="{A860B0C3-5B99-8B39-1420-82B6CC42E0C8}"/>
          </ac:picMkLst>
        </pc:picChg>
        <pc:cxnChg chg="del mod">
          <ac:chgData name="Divya Mahajan" userId="7b74d42693a28fb8" providerId="LiveId" clId="{5DC91201-FB34-4A2F-8563-29E006292512}" dt="2022-05-30T23:27:01.958" v="920" actId="478"/>
          <ac:cxnSpMkLst>
            <pc:docMk/>
            <pc:sldMk cId="1295954360" sldId="284"/>
            <ac:cxnSpMk id="9" creationId="{337FC7BE-4551-1831-D28D-3822BB268EDA}"/>
          </ac:cxnSpMkLst>
        </pc:cxnChg>
        <pc:cxnChg chg="mod">
          <ac:chgData name="Divya Mahajan" userId="7b74d42693a28fb8" providerId="LiveId" clId="{5DC91201-FB34-4A2F-8563-29E006292512}" dt="2022-05-30T23:27:01.958" v="920" actId="478"/>
          <ac:cxnSpMkLst>
            <pc:docMk/>
            <pc:sldMk cId="1295954360" sldId="284"/>
            <ac:cxnSpMk id="12" creationId="{5A029CC5-6879-71EC-7037-1CEB430FB2D9}"/>
          </ac:cxnSpMkLst>
        </pc:cxnChg>
        <pc:cxnChg chg="del mod">
          <ac:chgData name="Divya Mahajan" userId="7b74d42693a28fb8" providerId="LiveId" clId="{5DC91201-FB34-4A2F-8563-29E006292512}" dt="2022-05-30T23:27:01.958" v="920" actId="478"/>
          <ac:cxnSpMkLst>
            <pc:docMk/>
            <pc:sldMk cId="1295954360" sldId="284"/>
            <ac:cxnSpMk id="14" creationId="{9945D73D-820C-007D-AC4F-E725DB63483D}"/>
          </ac:cxnSpMkLst>
        </pc:cxnChg>
        <pc:cxnChg chg="del mod">
          <ac:chgData name="Divya Mahajan" userId="7b74d42693a28fb8" providerId="LiveId" clId="{5DC91201-FB34-4A2F-8563-29E006292512}" dt="2022-05-30T23:27:01.958" v="920" actId="478"/>
          <ac:cxnSpMkLst>
            <pc:docMk/>
            <pc:sldMk cId="1295954360" sldId="284"/>
            <ac:cxnSpMk id="16" creationId="{1A9A55B2-160A-7DAD-BAF9-34AAB7E3CE19}"/>
          </ac:cxnSpMkLst>
        </pc:cxnChg>
        <pc:cxnChg chg="del mod">
          <ac:chgData name="Divya Mahajan" userId="7b74d42693a28fb8" providerId="LiveId" clId="{5DC91201-FB34-4A2F-8563-29E006292512}" dt="2022-05-30T23:27:01.958" v="920" actId="478"/>
          <ac:cxnSpMkLst>
            <pc:docMk/>
            <pc:sldMk cId="1295954360" sldId="284"/>
            <ac:cxnSpMk id="18" creationId="{A974A6EC-045E-AE72-CD0E-0B5EA66E2E54}"/>
          </ac:cxnSpMkLst>
        </pc:cxnChg>
        <pc:cxnChg chg="del mod">
          <ac:chgData name="Divya Mahajan" userId="7b74d42693a28fb8" providerId="LiveId" clId="{5DC91201-FB34-4A2F-8563-29E006292512}" dt="2022-05-30T23:27:01.958" v="920" actId="478"/>
          <ac:cxnSpMkLst>
            <pc:docMk/>
            <pc:sldMk cId="1295954360" sldId="284"/>
            <ac:cxnSpMk id="20" creationId="{09FE7754-4189-DF6B-F75A-2CD7C7522CCA}"/>
          </ac:cxnSpMkLst>
        </pc:cxnChg>
        <pc:cxnChg chg="del mod">
          <ac:chgData name="Divya Mahajan" userId="7b74d42693a28fb8" providerId="LiveId" clId="{5DC91201-FB34-4A2F-8563-29E006292512}" dt="2022-05-30T23:27:01.958" v="920" actId="478"/>
          <ac:cxnSpMkLst>
            <pc:docMk/>
            <pc:sldMk cId="1295954360" sldId="284"/>
            <ac:cxnSpMk id="22" creationId="{DF366074-94B0-070F-B707-972093B2ACE0}"/>
          </ac:cxnSpMkLst>
        </pc:cxnChg>
        <pc:cxnChg chg="del mod">
          <ac:chgData name="Divya Mahajan" userId="7b74d42693a28fb8" providerId="LiveId" clId="{5DC91201-FB34-4A2F-8563-29E006292512}" dt="2022-05-30T23:27:01.958" v="920" actId="478"/>
          <ac:cxnSpMkLst>
            <pc:docMk/>
            <pc:sldMk cId="1295954360" sldId="284"/>
            <ac:cxnSpMk id="24" creationId="{9852E24F-2568-4C52-456F-FD70266BB373}"/>
          </ac:cxnSpMkLst>
        </pc:cxnChg>
        <pc:cxnChg chg="add mod">
          <ac:chgData name="Divya Mahajan" userId="7b74d42693a28fb8" providerId="LiveId" clId="{5DC91201-FB34-4A2F-8563-29E006292512}" dt="2022-05-30T23:27:02.693" v="921"/>
          <ac:cxnSpMkLst>
            <pc:docMk/>
            <pc:sldMk cId="1295954360" sldId="284"/>
            <ac:cxnSpMk id="40" creationId="{D5B7ABAE-5D4C-BC9B-C555-3504914B01B1}"/>
          </ac:cxnSpMkLst>
        </pc:cxnChg>
        <pc:cxnChg chg="add mod">
          <ac:chgData name="Divya Mahajan" userId="7b74d42693a28fb8" providerId="LiveId" clId="{5DC91201-FB34-4A2F-8563-29E006292512}" dt="2022-05-30T23:27:02.693" v="921"/>
          <ac:cxnSpMkLst>
            <pc:docMk/>
            <pc:sldMk cId="1295954360" sldId="284"/>
            <ac:cxnSpMk id="42" creationId="{ADDB81AA-8E95-5155-B588-0BB3C4C4AA06}"/>
          </ac:cxnSpMkLst>
        </pc:cxnChg>
        <pc:cxnChg chg="add mod">
          <ac:chgData name="Divya Mahajan" userId="7b74d42693a28fb8" providerId="LiveId" clId="{5DC91201-FB34-4A2F-8563-29E006292512}" dt="2022-05-30T23:27:02.693" v="921"/>
          <ac:cxnSpMkLst>
            <pc:docMk/>
            <pc:sldMk cId="1295954360" sldId="284"/>
            <ac:cxnSpMk id="44" creationId="{DBA99A94-2D05-67E9-F2A3-332CA1C24568}"/>
          </ac:cxnSpMkLst>
        </pc:cxnChg>
        <pc:cxnChg chg="add mod">
          <ac:chgData name="Divya Mahajan" userId="7b74d42693a28fb8" providerId="LiveId" clId="{5DC91201-FB34-4A2F-8563-29E006292512}" dt="2022-05-30T23:27:02.693" v="921"/>
          <ac:cxnSpMkLst>
            <pc:docMk/>
            <pc:sldMk cId="1295954360" sldId="284"/>
            <ac:cxnSpMk id="46" creationId="{89CACF4C-0898-F60F-3306-41D21FAB7929}"/>
          </ac:cxnSpMkLst>
        </pc:cxnChg>
        <pc:cxnChg chg="add mod">
          <ac:chgData name="Divya Mahajan" userId="7b74d42693a28fb8" providerId="LiveId" clId="{5DC91201-FB34-4A2F-8563-29E006292512}" dt="2022-05-30T23:27:02.693" v="921"/>
          <ac:cxnSpMkLst>
            <pc:docMk/>
            <pc:sldMk cId="1295954360" sldId="284"/>
            <ac:cxnSpMk id="48" creationId="{2C5A7F3A-1E60-1196-4633-556243078EEA}"/>
          </ac:cxnSpMkLst>
        </pc:cxnChg>
        <pc:cxnChg chg="add mod">
          <ac:chgData name="Divya Mahajan" userId="7b74d42693a28fb8" providerId="LiveId" clId="{5DC91201-FB34-4A2F-8563-29E006292512}" dt="2022-05-30T23:27:02.693" v="921"/>
          <ac:cxnSpMkLst>
            <pc:docMk/>
            <pc:sldMk cId="1295954360" sldId="284"/>
            <ac:cxnSpMk id="50" creationId="{3B0C23CE-AF1D-B800-FC49-B9D409583241}"/>
          </ac:cxnSpMkLst>
        </pc:cxnChg>
        <pc:cxnChg chg="mod">
          <ac:chgData name="Divya Mahajan" userId="7b74d42693a28fb8" providerId="LiveId" clId="{5DC91201-FB34-4A2F-8563-29E006292512}" dt="2022-05-30T23:27:02.693" v="921"/>
          <ac:cxnSpMkLst>
            <pc:docMk/>
            <pc:sldMk cId="1295954360" sldId="284"/>
            <ac:cxnSpMk id="54" creationId="{07C717CB-FFAB-34AC-8BBC-851C3735C2F6}"/>
          </ac:cxnSpMkLst>
        </pc:cxnChg>
        <pc:cxnChg chg="mod">
          <ac:chgData name="Divya Mahajan" userId="7b74d42693a28fb8" providerId="LiveId" clId="{5DC91201-FB34-4A2F-8563-29E006292512}" dt="2022-05-30T23:27:02.693" v="921"/>
          <ac:cxnSpMkLst>
            <pc:docMk/>
            <pc:sldMk cId="1295954360" sldId="284"/>
            <ac:cxnSpMk id="58" creationId="{4630BE52-1EF1-0FF0-B5B5-BE0E3EBE2E5B}"/>
          </ac:cxnSpMkLst>
        </pc:cxnChg>
        <pc:cxnChg chg="mod">
          <ac:chgData name="Divya Mahajan" userId="7b74d42693a28fb8" providerId="LiveId" clId="{5DC91201-FB34-4A2F-8563-29E006292512}" dt="2022-05-30T23:27:02.693" v="921"/>
          <ac:cxnSpMkLst>
            <pc:docMk/>
            <pc:sldMk cId="1295954360" sldId="284"/>
            <ac:cxnSpMk id="64" creationId="{48325BBF-CE9E-3079-64F0-F540EFF6A729}"/>
          </ac:cxnSpMkLst>
        </pc:cxnChg>
      </pc:sldChg>
      <pc:sldChg chg="addSp delSp modSp mod delAnim modAnim">
        <pc:chgData name="Divya Mahajan" userId="7b74d42693a28fb8" providerId="LiveId" clId="{5DC91201-FB34-4A2F-8563-29E006292512}" dt="2022-05-30T23:27:17.075" v="923"/>
        <pc:sldMkLst>
          <pc:docMk/>
          <pc:sldMk cId="801272253" sldId="285"/>
        </pc:sldMkLst>
        <pc:spChg chg="del">
          <ac:chgData name="Divya Mahajan" userId="7b74d42693a28fb8" providerId="LiveId" clId="{5DC91201-FB34-4A2F-8563-29E006292512}" dt="2022-05-30T20:29:21.471" v="332" actId="478"/>
          <ac:spMkLst>
            <pc:docMk/>
            <pc:sldMk cId="801272253" sldId="285"/>
            <ac:spMk id="4" creationId="{8AC92681-077A-149E-CCA0-28958A20B089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5" creationId="{0D170479-2AEB-6217-D07C-468AE15DF7A7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11" creationId="{12DBA6B2-701F-FFDD-62CA-B70F306F2C4B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13" creationId="{06396A6D-ED7B-7F5D-8B9E-6AC59823737D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15" creationId="{9B000A0E-684E-B80E-6210-41880FEFA4CD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17" creationId="{049E6BF5-1A04-16C6-070E-42802D0F2B90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19" creationId="{87A7F0AD-E80E-4905-EE86-23ACF2CEE397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21" creationId="{7B3744D0-B457-C3D5-4258-7F8F0C5015CC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23" creationId="{65D14C1E-9618-AD01-6866-A50BAB9FCD9D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25" creationId="{8A4F5AE2-D629-AE07-FB83-A6A328A8F949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32" creationId="{EAB98A0C-84DF-E1B7-3414-46D51A9910B2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33" creationId="{CB192A1F-9C84-118B-F4CD-7556AE276D31}"/>
          </ac:spMkLst>
        </pc:spChg>
        <pc:spChg chg="add mod">
          <ac:chgData name="Divya Mahajan" userId="7b74d42693a28fb8" providerId="LiveId" clId="{5DC91201-FB34-4A2F-8563-29E006292512}" dt="2022-05-30T20:12:57.113" v="148"/>
          <ac:spMkLst>
            <pc:docMk/>
            <pc:sldMk cId="801272253" sldId="285"/>
            <ac:spMk id="34" creationId="{21F568FD-75FB-BE92-CACC-7476B7851B6A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37" creationId="{59965BC0-606F-C3A3-7866-12F57ACD4A7A}"/>
          </ac:spMkLst>
        </pc:spChg>
        <pc:spChg chg="del">
          <ac:chgData name="Divya Mahajan" userId="7b74d42693a28fb8" providerId="LiveId" clId="{5DC91201-FB34-4A2F-8563-29E006292512}" dt="2022-05-30T23:27:16.330" v="922" actId="478"/>
          <ac:spMkLst>
            <pc:docMk/>
            <pc:sldMk cId="801272253" sldId="285"/>
            <ac:spMk id="38" creationId="{CAED30CC-A71D-32CC-8A58-EF0DA9AAF5BA}"/>
          </ac:spMkLst>
        </pc:spChg>
        <pc:spChg chg="del">
          <ac:chgData name="Divya Mahajan" userId="7b74d42693a28fb8" providerId="LiveId" clId="{5DC91201-FB34-4A2F-8563-29E006292512}" dt="2022-05-30T20:12:56.665" v="147" actId="478"/>
          <ac:spMkLst>
            <pc:docMk/>
            <pc:sldMk cId="801272253" sldId="285"/>
            <ac:spMk id="40" creationId="{5B5AA480-1640-C985-5DDB-1ECA64D83EFF}"/>
          </ac:spMkLst>
        </pc:spChg>
        <pc:spChg chg="add mod">
          <ac:chgData name="Divya Mahajan" userId="7b74d42693a28fb8" providerId="LiveId" clId="{5DC91201-FB34-4A2F-8563-29E006292512}" dt="2022-05-30T20:29:22.136" v="333"/>
          <ac:spMkLst>
            <pc:docMk/>
            <pc:sldMk cId="801272253" sldId="285"/>
            <ac:spMk id="41" creationId="{2C169487-31D2-89D9-580E-C83E176FFD4C}"/>
          </ac:spMkLst>
        </pc:spChg>
        <pc:spChg chg="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42" creationId="{257AE169-47AC-9168-2B34-D79C6500CE3F}"/>
          </ac:spMkLst>
        </pc:spChg>
        <pc:spChg chg="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44" creationId="{6728FF39-DB4D-CC8A-CCEB-E0D6C81DAAF6}"/>
          </ac:spMkLst>
        </pc:spChg>
        <pc:spChg chg="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46" creationId="{74757798-E8BB-7EB9-0D9A-55FC4EF31F31}"/>
          </ac:spMkLst>
        </pc:spChg>
        <pc:spChg chg="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48" creationId="{40F283A0-F389-260B-0DFF-5D87E598C58C}"/>
          </ac:spMkLst>
        </pc:spChg>
        <pc:spChg chg="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50" creationId="{0FD392A6-3A26-18AE-70D8-E8855962A7A9}"/>
          </ac:spMkLst>
        </pc:spChg>
        <pc:spChg chg="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52" creationId="{33D5BFD8-01E2-652A-E253-43FE4690BB1E}"/>
          </ac:spMkLst>
        </pc:spChg>
        <pc:spChg chg="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54" creationId="{FDC0F952-8A8A-8C41-742C-95C6D8EC631A}"/>
          </ac:spMkLst>
        </pc:spChg>
        <pc:spChg chg="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56" creationId="{941F5E8A-8CA4-3DD2-F1E2-F934BFDD1E21}"/>
          </ac:spMkLst>
        </pc:spChg>
        <pc:spChg chg="add 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57" creationId="{07CDEA67-6574-B5BF-11AB-77F08C9DD251}"/>
          </ac:spMkLst>
        </pc:spChg>
        <pc:spChg chg="add 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58" creationId="{03D123EB-6051-11BA-8D42-0F576EFFFAE2}"/>
          </ac:spMkLst>
        </pc:spChg>
        <pc:spChg chg="add 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59" creationId="{69FFB57E-E065-DF87-F222-DAA7941F57D4}"/>
          </ac:spMkLst>
        </pc:spChg>
        <pc:spChg chg="add 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60" creationId="{3E3835F7-41CC-5E99-FBAB-D9B9F92EF28E}"/>
          </ac:spMkLst>
        </pc:spChg>
        <pc:spChg chg="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63" creationId="{FC76C94B-6855-A337-D0F4-CA5DF4B43CA4}"/>
          </ac:spMkLst>
        </pc:spChg>
        <pc:spChg chg="add 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64" creationId="{92DAF63D-0C6A-86E8-ECF0-26F62F0D21B8}"/>
          </ac:spMkLst>
        </pc:spChg>
        <pc:spChg chg="add mod">
          <ac:chgData name="Divya Mahajan" userId="7b74d42693a28fb8" providerId="LiveId" clId="{5DC91201-FB34-4A2F-8563-29E006292512}" dt="2022-05-30T23:27:17.075" v="923"/>
          <ac:spMkLst>
            <pc:docMk/>
            <pc:sldMk cId="801272253" sldId="285"/>
            <ac:spMk id="65" creationId="{CB4E64B9-2EC5-6288-6786-F521A0832D8B}"/>
          </ac:spMkLst>
        </pc:spChg>
        <pc:grpChg chg="del">
          <ac:chgData name="Divya Mahajan" userId="7b74d42693a28fb8" providerId="LiveId" clId="{5DC91201-FB34-4A2F-8563-29E006292512}" dt="2022-05-30T23:27:16.330" v="922" actId="478"/>
          <ac:grpSpMkLst>
            <pc:docMk/>
            <pc:sldMk cId="801272253" sldId="285"/>
            <ac:grpSpMk id="28" creationId="{49F52DE8-E0CB-301F-D07C-C903FA290401}"/>
          </ac:grpSpMkLst>
        </pc:grpChg>
        <pc:grpChg chg="del">
          <ac:chgData name="Divya Mahajan" userId="7b74d42693a28fb8" providerId="LiveId" clId="{5DC91201-FB34-4A2F-8563-29E006292512}" dt="2022-05-30T23:27:16.330" v="922" actId="478"/>
          <ac:grpSpMkLst>
            <pc:docMk/>
            <pc:sldMk cId="801272253" sldId="285"/>
            <ac:grpSpMk id="30" creationId="{F078ECB7-0F35-C3A9-8824-36EA17F246D6}"/>
          </ac:grpSpMkLst>
        </pc:grpChg>
        <pc:grpChg chg="add mod">
          <ac:chgData name="Divya Mahajan" userId="7b74d42693a28fb8" providerId="LiveId" clId="{5DC91201-FB34-4A2F-8563-29E006292512}" dt="2022-05-30T23:27:17.075" v="923"/>
          <ac:grpSpMkLst>
            <pc:docMk/>
            <pc:sldMk cId="801272253" sldId="285"/>
            <ac:grpSpMk id="40" creationId="{32260137-7B5F-158B-6FA8-D59DC878BB88}"/>
          </ac:grpSpMkLst>
        </pc:grpChg>
        <pc:grpChg chg="add mod">
          <ac:chgData name="Divya Mahajan" userId="7b74d42693a28fb8" providerId="LiveId" clId="{5DC91201-FB34-4A2F-8563-29E006292512}" dt="2022-05-30T23:27:17.075" v="923"/>
          <ac:grpSpMkLst>
            <pc:docMk/>
            <pc:sldMk cId="801272253" sldId="285"/>
            <ac:grpSpMk id="61" creationId="{AEA7EC22-90DC-1741-C89A-4639D1E579C6}"/>
          </ac:grpSpMkLst>
        </pc:grpChg>
        <pc:picChg chg="del">
          <ac:chgData name="Divya Mahajan" userId="7b74d42693a28fb8" providerId="LiveId" clId="{5DC91201-FB34-4A2F-8563-29E006292512}" dt="2022-05-30T23:27:16.330" v="922" actId="478"/>
          <ac:picMkLst>
            <pc:docMk/>
            <pc:sldMk cId="801272253" sldId="285"/>
            <ac:picMk id="7" creationId="{0171EF95-72B1-D249-AB0A-A6780E27B54D}"/>
          </ac:picMkLst>
        </pc:picChg>
        <pc:picChg chg="add mod">
          <ac:chgData name="Divya Mahajan" userId="7b74d42693a28fb8" providerId="LiveId" clId="{5DC91201-FB34-4A2F-8563-29E006292512}" dt="2022-05-30T23:27:17.075" v="923"/>
          <ac:picMkLst>
            <pc:docMk/>
            <pc:sldMk cId="801272253" sldId="285"/>
            <ac:picMk id="66" creationId="{8B79961F-8C1B-CD63-BA48-9444074F6BC0}"/>
          </ac:picMkLst>
        </pc:picChg>
        <pc:picChg chg="add mod">
          <ac:chgData name="Divya Mahajan" userId="7b74d42693a28fb8" providerId="LiveId" clId="{5DC91201-FB34-4A2F-8563-29E006292512}" dt="2022-05-30T23:27:17.075" v="923"/>
          <ac:picMkLst>
            <pc:docMk/>
            <pc:sldMk cId="801272253" sldId="285"/>
            <ac:picMk id="67" creationId="{52B30C1F-5948-D37D-8BEA-F6BF73C7C6C3}"/>
          </ac:picMkLst>
        </pc:picChg>
        <pc:cxnChg chg="del mod">
          <ac:chgData name="Divya Mahajan" userId="7b74d42693a28fb8" providerId="LiveId" clId="{5DC91201-FB34-4A2F-8563-29E006292512}" dt="2022-05-30T23:27:16.330" v="922" actId="478"/>
          <ac:cxnSpMkLst>
            <pc:docMk/>
            <pc:sldMk cId="801272253" sldId="285"/>
            <ac:cxnSpMk id="9" creationId="{337FC7BE-4551-1831-D28D-3822BB268EDA}"/>
          </ac:cxnSpMkLst>
        </pc:cxnChg>
        <pc:cxnChg chg="del mod">
          <ac:chgData name="Divya Mahajan" userId="7b74d42693a28fb8" providerId="LiveId" clId="{5DC91201-FB34-4A2F-8563-29E006292512}" dt="2022-05-30T23:27:16.330" v="922" actId="478"/>
          <ac:cxnSpMkLst>
            <pc:docMk/>
            <pc:sldMk cId="801272253" sldId="285"/>
            <ac:cxnSpMk id="12" creationId="{5A029CC5-6879-71EC-7037-1CEB430FB2D9}"/>
          </ac:cxnSpMkLst>
        </pc:cxnChg>
        <pc:cxnChg chg="del mod">
          <ac:chgData name="Divya Mahajan" userId="7b74d42693a28fb8" providerId="LiveId" clId="{5DC91201-FB34-4A2F-8563-29E006292512}" dt="2022-05-30T23:27:16.330" v="922" actId="478"/>
          <ac:cxnSpMkLst>
            <pc:docMk/>
            <pc:sldMk cId="801272253" sldId="285"/>
            <ac:cxnSpMk id="14" creationId="{9945D73D-820C-007D-AC4F-E725DB63483D}"/>
          </ac:cxnSpMkLst>
        </pc:cxnChg>
        <pc:cxnChg chg="del mod">
          <ac:chgData name="Divya Mahajan" userId="7b74d42693a28fb8" providerId="LiveId" clId="{5DC91201-FB34-4A2F-8563-29E006292512}" dt="2022-05-30T23:27:16.330" v="922" actId="478"/>
          <ac:cxnSpMkLst>
            <pc:docMk/>
            <pc:sldMk cId="801272253" sldId="285"/>
            <ac:cxnSpMk id="16" creationId="{1A9A55B2-160A-7DAD-BAF9-34AAB7E3CE19}"/>
          </ac:cxnSpMkLst>
        </pc:cxnChg>
        <pc:cxnChg chg="del mod">
          <ac:chgData name="Divya Mahajan" userId="7b74d42693a28fb8" providerId="LiveId" clId="{5DC91201-FB34-4A2F-8563-29E006292512}" dt="2022-05-30T23:27:16.330" v="922" actId="478"/>
          <ac:cxnSpMkLst>
            <pc:docMk/>
            <pc:sldMk cId="801272253" sldId="285"/>
            <ac:cxnSpMk id="18" creationId="{A974A6EC-045E-AE72-CD0E-0B5EA66E2E54}"/>
          </ac:cxnSpMkLst>
        </pc:cxnChg>
        <pc:cxnChg chg="del mod">
          <ac:chgData name="Divya Mahajan" userId="7b74d42693a28fb8" providerId="LiveId" clId="{5DC91201-FB34-4A2F-8563-29E006292512}" dt="2022-05-30T23:27:16.330" v="922" actId="478"/>
          <ac:cxnSpMkLst>
            <pc:docMk/>
            <pc:sldMk cId="801272253" sldId="285"/>
            <ac:cxnSpMk id="20" creationId="{09FE7754-4189-DF6B-F75A-2CD7C7522CCA}"/>
          </ac:cxnSpMkLst>
        </pc:cxnChg>
        <pc:cxnChg chg="del mod">
          <ac:chgData name="Divya Mahajan" userId="7b74d42693a28fb8" providerId="LiveId" clId="{5DC91201-FB34-4A2F-8563-29E006292512}" dt="2022-05-30T23:27:16.330" v="922" actId="478"/>
          <ac:cxnSpMkLst>
            <pc:docMk/>
            <pc:sldMk cId="801272253" sldId="285"/>
            <ac:cxnSpMk id="22" creationId="{DF366074-94B0-070F-B707-972093B2ACE0}"/>
          </ac:cxnSpMkLst>
        </pc:cxnChg>
        <pc:cxnChg chg="del mod">
          <ac:chgData name="Divya Mahajan" userId="7b74d42693a28fb8" providerId="LiveId" clId="{5DC91201-FB34-4A2F-8563-29E006292512}" dt="2022-05-30T23:27:16.330" v="922" actId="478"/>
          <ac:cxnSpMkLst>
            <pc:docMk/>
            <pc:sldMk cId="801272253" sldId="285"/>
            <ac:cxnSpMk id="24" creationId="{9852E24F-2568-4C52-456F-FD70266BB373}"/>
          </ac:cxnSpMkLst>
        </pc:cxnChg>
        <pc:cxnChg chg="mod">
          <ac:chgData name="Divya Mahajan" userId="7b74d42693a28fb8" providerId="LiveId" clId="{5DC91201-FB34-4A2F-8563-29E006292512}" dt="2022-05-30T23:27:17.075" v="923"/>
          <ac:cxnSpMkLst>
            <pc:docMk/>
            <pc:sldMk cId="801272253" sldId="285"/>
            <ac:cxnSpMk id="43" creationId="{FEFDFDB5-CF0F-01E0-431C-4965BD4E031E}"/>
          </ac:cxnSpMkLst>
        </pc:cxnChg>
        <pc:cxnChg chg="mod">
          <ac:chgData name="Divya Mahajan" userId="7b74d42693a28fb8" providerId="LiveId" clId="{5DC91201-FB34-4A2F-8563-29E006292512}" dt="2022-05-30T23:27:17.075" v="923"/>
          <ac:cxnSpMkLst>
            <pc:docMk/>
            <pc:sldMk cId="801272253" sldId="285"/>
            <ac:cxnSpMk id="45" creationId="{35D5557C-FFDF-7DC1-2C73-947FE68E382B}"/>
          </ac:cxnSpMkLst>
        </pc:cxnChg>
        <pc:cxnChg chg="mod">
          <ac:chgData name="Divya Mahajan" userId="7b74d42693a28fb8" providerId="LiveId" clId="{5DC91201-FB34-4A2F-8563-29E006292512}" dt="2022-05-30T23:27:17.075" v="923"/>
          <ac:cxnSpMkLst>
            <pc:docMk/>
            <pc:sldMk cId="801272253" sldId="285"/>
            <ac:cxnSpMk id="47" creationId="{42056190-40B1-EC49-711F-96632B821983}"/>
          </ac:cxnSpMkLst>
        </pc:cxnChg>
        <pc:cxnChg chg="mod">
          <ac:chgData name="Divya Mahajan" userId="7b74d42693a28fb8" providerId="LiveId" clId="{5DC91201-FB34-4A2F-8563-29E006292512}" dt="2022-05-30T23:27:17.075" v="923"/>
          <ac:cxnSpMkLst>
            <pc:docMk/>
            <pc:sldMk cId="801272253" sldId="285"/>
            <ac:cxnSpMk id="49" creationId="{156CEC27-4A3A-C3F6-7DC4-0A21630681B7}"/>
          </ac:cxnSpMkLst>
        </pc:cxnChg>
        <pc:cxnChg chg="mod">
          <ac:chgData name="Divya Mahajan" userId="7b74d42693a28fb8" providerId="LiveId" clId="{5DC91201-FB34-4A2F-8563-29E006292512}" dt="2022-05-30T23:27:17.075" v="923"/>
          <ac:cxnSpMkLst>
            <pc:docMk/>
            <pc:sldMk cId="801272253" sldId="285"/>
            <ac:cxnSpMk id="51" creationId="{1DC66CB9-A193-FC3A-A8EE-DFD0E4C6CB19}"/>
          </ac:cxnSpMkLst>
        </pc:cxnChg>
        <pc:cxnChg chg="mod">
          <ac:chgData name="Divya Mahajan" userId="7b74d42693a28fb8" providerId="LiveId" clId="{5DC91201-FB34-4A2F-8563-29E006292512}" dt="2022-05-30T23:27:17.075" v="923"/>
          <ac:cxnSpMkLst>
            <pc:docMk/>
            <pc:sldMk cId="801272253" sldId="285"/>
            <ac:cxnSpMk id="53" creationId="{086B3146-2C3B-A38A-42F3-5688AD9085D5}"/>
          </ac:cxnSpMkLst>
        </pc:cxnChg>
        <pc:cxnChg chg="mod">
          <ac:chgData name="Divya Mahajan" userId="7b74d42693a28fb8" providerId="LiveId" clId="{5DC91201-FB34-4A2F-8563-29E006292512}" dt="2022-05-30T23:27:17.075" v="923"/>
          <ac:cxnSpMkLst>
            <pc:docMk/>
            <pc:sldMk cId="801272253" sldId="285"/>
            <ac:cxnSpMk id="55" creationId="{742D018C-5B09-4790-B1AD-87C7EBC25D74}"/>
          </ac:cxnSpMkLst>
        </pc:cxnChg>
        <pc:cxnChg chg="mod">
          <ac:chgData name="Divya Mahajan" userId="7b74d42693a28fb8" providerId="LiveId" clId="{5DC91201-FB34-4A2F-8563-29E006292512}" dt="2022-05-30T23:27:17.075" v="923"/>
          <ac:cxnSpMkLst>
            <pc:docMk/>
            <pc:sldMk cId="801272253" sldId="285"/>
            <ac:cxnSpMk id="62" creationId="{A6DF78DE-9A54-9E15-E773-E7D4A5C43789}"/>
          </ac:cxnSpMkLst>
        </pc:cxnChg>
      </pc:sldChg>
      <pc:sldChg chg="addSp delSp modSp mod delAnim modAnim">
        <pc:chgData name="Divya Mahajan" userId="7b74d42693a28fb8" providerId="LiveId" clId="{5DC91201-FB34-4A2F-8563-29E006292512}" dt="2022-05-30T23:29:01.522" v="925"/>
        <pc:sldMkLst>
          <pc:docMk/>
          <pc:sldMk cId="2364535125" sldId="286"/>
        </pc:sldMkLst>
        <pc:spChg chg="del">
          <ac:chgData name="Divya Mahajan" userId="7b74d42693a28fb8" providerId="LiveId" clId="{5DC91201-FB34-4A2F-8563-29E006292512}" dt="2022-05-30T20:29:26.195" v="334" actId="478"/>
          <ac:spMkLst>
            <pc:docMk/>
            <pc:sldMk cId="2364535125" sldId="286"/>
            <ac:spMk id="4" creationId="{8AC92681-077A-149E-CCA0-28958A20B089}"/>
          </ac:spMkLst>
        </pc:spChg>
        <pc:spChg chg="del">
          <ac:chgData name="Divya Mahajan" userId="7b74d42693a28fb8" providerId="LiveId" clId="{5DC91201-FB34-4A2F-8563-29E006292512}" dt="2022-05-30T23:29:00.722" v="924" actId="478"/>
          <ac:spMkLst>
            <pc:docMk/>
            <pc:sldMk cId="2364535125" sldId="286"/>
            <ac:spMk id="32" creationId="{EAB98A0C-84DF-E1B7-3414-46D51A9910B2}"/>
          </ac:spMkLst>
        </pc:spChg>
        <pc:spChg chg="del">
          <ac:chgData name="Divya Mahajan" userId="7b74d42693a28fb8" providerId="LiveId" clId="{5DC91201-FB34-4A2F-8563-29E006292512}" dt="2022-05-30T23:29:00.722" v="924" actId="478"/>
          <ac:spMkLst>
            <pc:docMk/>
            <pc:sldMk cId="2364535125" sldId="286"/>
            <ac:spMk id="33" creationId="{CB192A1F-9C84-118B-F4CD-7556AE276D31}"/>
          </ac:spMkLst>
        </pc:spChg>
        <pc:spChg chg="add mod">
          <ac:chgData name="Divya Mahajan" userId="7b74d42693a28fb8" providerId="LiveId" clId="{5DC91201-FB34-4A2F-8563-29E006292512}" dt="2022-05-30T20:13:02.805" v="150"/>
          <ac:spMkLst>
            <pc:docMk/>
            <pc:sldMk cId="2364535125" sldId="286"/>
            <ac:spMk id="35" creationId="{1CAE06EC-277F-DFBA-BF59-A6E4BA35A35E}"/>
          </ac:spMkLst>
        </pc:spChg>
        <pc:spChg chg="del">
          <ac:chgData name="Divya Mahajan" userId="7b74d42693a28fb8" providerId="LiveId" clId="{5DC91201-FB34-4A2F-8563-29E006292512}" dt="2022-05-30T23:29:00.722" v="924" actId="478"/>
          <ac:spMkLst>
            <pc:docMk/>
            <pc:sldMk cId="2364535125" sldId="286"/>
            <ac:spMk id="37" creationId="{59965BC0-606F-C3A3-7866-12F57ACD4A7A}"/>
          </ac:spMkLst>
        </pc:spChg>
        <pc:spChg chg="del">
          <ac:chgData name="Divya Mahajan" userId="7b74d42693a28fb8" providerId="LiveId" clId="{5DC91201-FB34-4A2F-8563-29E006292512}" dt="2022-05-30T23:29:00.722" v="924" actId="478"/>
          <ac:spMkLst>
            <pc:docMk/>
            <pc:sldMk cId="2364535125" sldId="286"/>
            <ac:spMk id="38" creationId="{CAED30CC-A71D-32CC-8A58-EF0DA9AAF5BA}"/>
          </ac:spMkLst>
        </pc:spChg>
        <pc:spChg chg="del">
          <ac:chgData name="Divya Mahajan" userId="7b74d42693a28fb8" providerId="LiveId" clId="{5DC91201-FB34-4A2F-8563-29E006292512}" dt="2022-05-30T23:29:00.722" v="924" actId="478"/>
          <ac:spMkLst>
            <pc:docMk/>
            <pc:sldMk cId="2364535125" sldId="286"/>
            <ac:spMk id="40" creationId="{D3263ECC-9531-843E-45D6-D539645D45B1}"/>
          </ac:spMkLst>
        </pc:spChg>
        <pc:spChg chg="del">
          <ac:chgData name="Divya Mahajan" userId="7b74d42693a28fb8" providerId="LiveId" clId="{5DC91201-FB34-4A2F-8563-29E006292512}" dt="2022-05-30T23:29:00.722" v="924" actId="478"/>
          <ac:spMkLst>
            <pc:docMk/>
            <pc:sldMk cId="2364535125" sldId="286"/>
            <ac:spMk id="41" creationId="{BE332DF2-AC69-929A-84C2-3A29E598FE29}"/>
          </ac:spMkLst>
        </pc:spChg>
        <pc:spChg chg="del">
          <ac:chgData name="Divya Mahajan" userId="7b74d42693a28fb8" providerId="LiveId" clId="{5DC91201-FB34-4A2F-8563-29E006292512}" dt="2022-05-30T23:29:00.722" v="924" actId="478"/>
          <ac:spMkLst>
            <pc:docMk/>
            <pc:sldMk cId="2364535125" sldId="286"/>
            <ac:spMk id="42" creationId="{45D9611B-CF84-8627-EF11-A2C115B95343}"/>
          </ac:spMkLst>
        </pc:spChg>
        <pc:spChg chg="add mod">
          <ac:chgData name="Divya Mahajan" userId="7b74d42693a28fb8" providerId="LiveId" clId="{5DC91201-FB34-4A2F-8563-29E006292512}" dt="2022-05-30T20:29:26.719" v="335"/>
          <ac:spMkLst>
            <pc:docMk/>
            <pc:sldMk cId="2364535125" sldId="286"/>
            <ac:spMk id="43" creationId="{FF4756F7-C25B-918F-2D5F-24FA0163A48E}"/>
          </ac:spMkLst>
        </pc:spChg>
        <pc:spChg chg="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45" creationId="{0159E701-1156-E0D0-3BBD-6AC31EF971F2}"/>
          </ac:spMkLst>
        </pc:spChg>
        <pc:spChg chg="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47" creationId="{94ADE855-A0CB-3982-A489-D157C7BDCC30}"/>
          </ac:spMkLst>
        </pc:spChg>
        <pc:spChg chg="del">
          <ac:chgData name="Divya Mahajan" userId="7b74d42693a28fb8" providerId="LiveId" clId="{5DC91201-FB34-4A2F-8563-29E006292512}" dt="2022-05-30T20:13:02.395" v="149" actId="478"/>
          <ac:spMkLst>
            <pc:docMk/>
            <pc:sldMk cId="2364535125" sldId="286"/>
            <ac:spMk id="47" creationId="{E97EB84F-85DB-6E46-DE04-9AAA73FCBEE9}"/>
          </ac:spMkLst>
        </pc:spChg>
        <pc:spChg chg="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49" creationId="{91F2E0DF-0613-AE02-E7F6-68BD0D9592E5}"/>
          </ac:spMkLst>
        </pc:spChg>
        <pc:spChg chg="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51" creationId="{79344C22-826D-9471-C329-9D68109D7BBC}"/>
          </ac:spMkLst>
        </pc:spChg>
        <pc:spChg chg="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53" creationId="{D7907E40-24CD-CC83-85D9-8D9F0D127335}"/>
          </ac:spMkLst>
        </pc:spChg>
        <pc:spChg chg="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55" creationId="{54E26335-121E-2F94-10A1-A7C8FCAB357D}"/>
          </ac:spMkLst>
        </pc:spChg>
        <pc:spChg chg="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57" creationId="{0120E781-4E47-E5B7-A360-6EAD64353387}"/>
          </ac:spMkLst>
        </pc:spChg>
        <pc:spChg chg="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59" creationId="{790384DE-BD01-3D96-076D-B90A387179C7}"/>
          </ac:spMkLst>
        </pc:spChg>
        <pc:spChg chg="add 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60" creationId="{5352DE15-7AA4-A261-1848-B3B10B331685}"/>
          </ac:spMkLst>
        </pc:spChg>
        <pc:spChg chg="add 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61" creationId="{32BC2216-C649-D8D8-174B-4A79F2F37292}"/>
          </ac:spMkLst>
        </pc:spChg>
        <pc:spChg chg="add 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62" creationId="{EE78714D-1F9C-EC3A-B224-6455E27F6A32}"/>
          </ac:spMkLst>
        </pc:spChg>
        <pc:spChg chg="add 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63" creationId="{7FD63187-C204-2447-E475-38AE4E438852}"/>
          </ac:spMkLst>
        </pc:spChg>
        <pc:spChg chg="add 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64" creationId="{41D69877-C479-C541-E5BB-87CB7D32F0DF}"/>
          </ac:spMkLst>
        </pc:spChg>
        <pc:spChg chg="add 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65" creationId="{198AAEE9-2C02-B303-1077-AF445DA8B2A0}"/>
          </ac:spMkLst>
        </pc:spChg>
        <pc:spChg chg="add mod">
          <ac:chgData name="Divya Mahajan" userId="7b74d42693a28fb8" providerId="LiveId" clId="{5DC91201-FB34-4A2F-8563-29E006292512}" dt="2022-05-30T23:29:01.522" v="925"/>
          <ac:spMkLst>
            <pc:docMk/>
            <pc:sldMk cId="2364535125" sldId="286"/>
            <ac:spMk id="66" creationId="{82E606B8-420A-58AE-9696-63C775F2D2BB}"/>
          </ac:spMkLst>
        </pc:spChg>
        <pc:grpChg chg="del">
          <ac:chgData name="Divya Mahajan" userId="7b74d42693a28fb8" providerId="LiveId" clId="{5DC91201-FB34-4A2F-8563-29E006292512}" dt="2022-05-30T23:29:00.722" v="924" actId="478"/>
          <ac:grpSpMkLst>
            <pc:docMk/>
            <pc:sldMk cId="2364535125" sldId="286"/>
            <ac:grpSpMk id="30" creationId="{F078ECB7-0F35-C3A9-8824-36EA17F246D6}"/>
          </ac:grpSpMkLst>
        </pc:grpChg>
        <pc:grpChg chg="del">
          <ac:chgData name="Divya Mahajan" userId="7b74d42693a28fb8" providerId="LiveId" clId="{5DC91201-FB34-4A2F-8563-29E006292512}" dt="2022-05-30T23:29:00.722" v="924" actId="478"/>
          <ac:grpSpMkLst>
            <pc:docMk/>
            <pc:sldMk cId="2364535125" sldId="286"/>
            <ac:grpSpMk id="34" creationId="{DFDCCA14-125E-C74A-2798-8157DE4486E1}"/>
          </ac:grpSpMkLst>
        </pc:grpChg>
        <pc:grpChg chg="add mod">
          <ac:chgData name="Divya Mahajan" userId="7b74d42693a28fb8" providerId="LiveId" clId="{5DC91201-FB34-4A2F-8563-29E006292512}" dt="2022-05-30T23:29:01.522" v="925"/>
          <ac:grpSpMkLst>
            <pc:docMk/>
            <pc:sldMk cId="2364535125" sldId="286"/>
            <ac:grpSpMk id="44" creationId="{D5E551F3-E8ED-2B55-F750-75282D048F3B}"/>
          </ac:grpSpMkLst>
        </pc:grpChg>
        <pc:picChg chg="del">
          <ac:chgData name="Divya Mahajan" userId="7b74d42693a28fb8" providerId="LiveId" clId="{5DC91201-FB34-4A2F-8563-29E006292512}" dt="2022-05-30T23:29:00.722" v="924" actId="478"/>
          <ac:picMkLst>
            <pc:docMk/>
            <pc:sldMk cId="2364535125" sldId="286"/>
            <ac:picMk id="36" creationId="{A4DAE103-43AD-0050-2408-9C71BDFE68B6}"/>
          </ac:picMkLst>
        </pc:picChg>
        <pc:picChg chg="add mod">
          <ac:chgData name="Divya Mahajan" userId="7b74d42693a28fb8" providerId="LiveId" clId="{5DC91201-FB34-4A2F-8563-29E006292512}" dt="2022-05-30T23:29:01.522" v="925"/>
          <ac:picMkLst>
            <pc:docMk/>
            <pc:sldMk cId="2364535125" sldId="286"/>
            <ac:picMk id="67" creationId="{6BB24C13-D491-3886-E539-F14AF9DADDF6}"/>
          </ac:picMkLst>
        </pc:picChg>
        <pc:picChg chg="add mod">
          <ac:chgData name="Divya Mahajan" userId="7b74d42693a28fb8" providerId="LiveId" clId="{5DC91201-FB34-4A2F-8563-29E006292512}" dt="2022-05-30T23:29:01.522" v="925"/>
          <ac:picMkLst>
            <pc:docMk/>
            <pc:sldMk cId="2364535125" sldId="286"/>
            <ac:picMk id="68" creationId="{801F8A57-A7B6-059F-7B66-FF8183D5E4F2}"/>
          </ac:picMkLst>
        </pc:picChg>
        <pc:cxnChg chg="mod">
          <ac:chgData name="Divya Mahajan" userId="7b74d42693a28fb8" providerId="LiveId" clId="{5DC91201-FB34-4A2F-8563-29E006292512}" dt="2022-05-30T23:29:00.722" v="924" actId="478"/>
          <ac:cxnSpMkLst>
            <pc:docMk/>
            <pc:sldMk cId="2364535125" sldId="286"/>
            <ac:cxnSpMk id="12" creationId="{5A029CC5-6879-71EC-7037-1CEB430FB2D9}"/>
          </ac:cxnSpMkLst>
        </pc:cxnChg>
        <pc:cxnChg chg="mod">
          <ac:chgData name="Divya Mahajan" userId="7b74d42693a28fb8" providerId="LiveId" clId="{5DC91201-FB34-4A2F-8563-29E006292512}" dt="2022-05-30T23:29:00.722" v="924" actId="478"/>
          <ac:cxnSpMkLst>
            <pc:docMk/>
            <pc:sldMk cId="2364535125" sldId="286"/>
            <ac:cxnSpMk id="14" creationId="{9945D73D-820C-007D-AC4F-E725DB63483D}"/>
          </ac:cxnSpMkLst>
        </pc:cxnChg>
        <pc:cxnChg chg="mod">
          <ac:chgData name="Divya Mahajan" userId="7b74d42693a28fb8" providerId="LiveId" clId="{5DC91201-FB34-4A2F-8563-29E006292512}" dt="2022-05-30T23:29:00.722" v="924" actId="478"/>
          <ac:cxnSpMkLst>
            <pc:docMk/>
            <pc:sldMk cId="2364535125" sldId="286"/>
            <ac:cxnSpMk id="16" creationId="{1A9A55B2-160A-7DAD-BAF9-34AAB7E3CE19}"/>
          </ac:cxnSpMkLst>
        </pc:cxnChg>
        <pc:cxnChg chg="mod">
          <ac:chgData name="Divya Mahajan" userId="7b74d42693a28fb8" providerId="LiveId" clId="{5DC91201-FB34-4A2F-8563-29E006292512}" dt="2022-05-30T23:29:00.722" v="924" actId="478"/>
          <ac:cxnSpMkLst>
            <pc:docMk/>
            <pc:sldMk cId="2364535125" sldId="286"/>
            <ac:cxnSpMk id="18" creationId="{A974A6EC-045E-AE72-CD0E-0B5EA66E2E54}"/>
          </ac:cxnSpMkLst>
        </pc:cxnChg>
        <pc:cxnChg chg="mod">
          <ac:chgData name="Divya Mahajan" userId="7b74d42693a28fb8" providerId="LiveId" clId="{5DC91201-FB34-4A2F-8563-29E006292512}" dt="2022-05-30T23:29:00.722" v="924" actId="478"/>
          <ac:cxnSpMkLst>
            <pc:docMk/>
            <pc:sldMk cId="2364535125" sldId="286"/>
            <ac:cxnSpMk id="20" creationId="{09FE7754-4189-DF6B-F75A-2CD7C7522CCA}"/>
          </ac:cxnSpMkLst>
        </pc:cxnChg>
        <pc:cxnChg chg="mod">
          <ac:chgData name="Divya Mahajan" userId="7b74d42693a28fb8" providerId="LiveId" clId="{5DC91201-FB34-4A2F-8563-29E006292512}" dt="2022-05-30T23:29:00.722" v="924" actId="478"/>
          <ac:cxnSpMkLst>
            <pc:docMk/>
            <pc:sldMk cId="2364535125" sldId="286"/>
            <ac:cxnSpMk id="22" creationId="{DF366074-94B0-070F-B707-972093B2ACE0}"/>
          </ac:cxnSpMkLst>
        </pc:cxnChg>
        <pc:cxnChg chg="mod">
          <ac:chgData name="Divya Mahajan" userId="7b74d42693a28fb8" providerId="LiveId" clId="{5DC91201-FB34-4A2F-8563-29E006292512}" dt="2022-05-30T23:29:00.722" v="924" actId="478"/>
          <ac:cxnSpMkLst>
            <pc:docMk/>
            <pc:sldMk cId="2364535125" sldId="286"/>
            <ac:cxnSpMk id="24" creationId="{9852E24F-2568-4C52-456F-FD70266BB373}"/>
          </ac:cxnSpMkLst>
        </pc:cxnChg>
        <pc:cxnChg chg="mod">
          <ac:chgData name="Divya Mahajan" userId="7b74d42693a28fb8" providerId="LiveId" clId="{5DC91201-FB34-4A2F-8563-29E006292512}" dt="2022-05-30T23:29:01.522" v="925"/>
          <ac:cxnSpMkLst>
            <pc:docMk/>
            <pc:sldMk cId="2364535125" sldId="286"/>
            <ac:cxnSpMk id="46" creationId="{6EBF3163-7123-6E4C-8763-94B9CFEDB05B}"/>
          </ac:cxnSpMkLst>
        </pc:cxnChg>
        <pc:cxnChg chg="mod">
          <ac:chgData name="Divya Mahajan" userId="7b74d42693a28fb8" providerId="LiveId" clId="{5DC91201-FB34-4A2F-8563-29E006292512}" dt="2022-05-30T23:29:01.522" v="925"/>
          <ac:cxnSpMkLst>
            <pc:docMk/>
            <pc:sldMk cId="2364535125" sldId="286"/>
            <ac:cxnSpMk id="48" creationId="{DB64185A-79A3-5963-D75A-81D49079BB85}"/>
          </ac:cxnSpMkLst>
        </pc:cxnChg>
        <pc:cxnChg chg="mod">
          <ac:chgData name="Divya Mahajan" userId="7b74d42693a28fb8" providerId="LiveId" clId="{5DC91201-FB34-4A2F-8563-29E006292512}" dt="2022-05-30T23:29:01.522" v="925"/>
          <ac:cxnSpMkLst>
            <pc:docMk/>
            <pc:sldMk cId="2364535125" sldId="286"/>
            <ac:cxnSpMk id="50" creationId="{74E8FB38-715E-7DA6-5679-61510280FAC2}"/>
          </ac:cxnSpMkLst>
        </pc:cxnChg>
        <pc:cxnChg chg="mod">
          <ac:chgData name="Divya Mahajan" userId="7b74d42693a28fb8" providerId="LiveId" clId="{5DC91201-FB34-4A2F-8563-29E006292512}" dt="2022-05-30T23:29:01.522" v="925"/>
          <ac:cxnSpMkLst>
            <pc:docMk/>
            <pc:sldMk cId="2364535125" sldId="286"/>
            <ac:cxnSpMk id="52" creationId="{0BF6EFA7-CE7C-BBBB-652A-5E4A0E5C984E}"/>
          </ac:cxnSpMkLst>
        </pc:cxnChg>
        <pc:cxnChg chg="mod">
          <ac:chgData name="Divya Mahajan" userId="7b74d42693a28fb8" providerId="LiveId" clId="{5DC91201-FB34-4A2F-8563-29E006292512}" dt="2022-05-30T23:29:01.522" v="925"/>
          <ac:cxnSpMkLst>
            <pc:docMk/>
            <pc:sldMk cId="2364535125" sldId="286"/>
            <ac:cxnSpMk id="54" creationId="{5DD498C6-866A-8924-0825-BC7EF33D80DA}"/>
          </ac:cxnSpMkLst>
        </pc:cxnChg>
        <pc:cxnChg chg="mod">
          <ac:chgData name="Divya Mahajan" userId="7b74d42693a28fb8" providerId="LiveId" clId="{5DC91201-FB34-4A2F-8563-29E006292512}" dt="2022-05-30T23:29:01.522" v="925"/>
          <ac:cxnSpMkLst>
            <pc:docMk/>
            <pc:sldMk cId="2364535125" sldId="286"/>
            <ac:cxnSpMk id="56" creationId="{A429AF3F-911A-2B9B-7D75-C3D41D739285}"/>
          </ac:cxnSpMkLst>
        </pc:cxnChg>
        <pc:cxnChg chg="mod">
          <ac:chgData name="Divya Mahajan" userId="7b74d42693a28fb8" providerId="LiveId" clId="{5DC91201-FB34-4A2F-8563-29E006292512}" dt="2022-05-30T23:29:01.522" v="925"/>
          <ac:cxnSpMkLst>
            <pc:docMk/>
            <pc:sldMk cId="2364535125" sldId="286"/>
            <ac:cxnSpMk id="58" creationId="{E26565A0-EBFA-F6FB-E2A5-DAC74F686F03}"/>
          </ac:cxnSpMkLst>
        </pc:cxnChg>
      </pc:sldChg>
      <pc:sldChg chg="addSp delSp modSp mod">
        <pc:chgData name="Divya Mahajan" userId="7b74d42693a28fb8" providerId="LiveId" clId="{5DC91201-FB34-4A2F-8563-29E006292512}" dt="2022-05-30T20:29:43.101" v="341"/>
        <pc:sldMkLst>
          <pc:docMk/>
          <pc:sldMk cId="473216171" sldId="287"/>
        </pc:sldMkLst>
        <pc:spChg chg="mod">
          <ac:chgData name="Divya Mahajan" userId="7b74d42693a28fb8" providerId="LiveId" clId="{5DC91201-FB34-4A2F-8563-29E006292512}" dt="2022-05-30T20:13:50.221" v="175" actId="255"/>
          <ac:spMkLst>
            <pc:docMk/>
            <pc:sldMk cId="473216171" sldId="287"/>
            <ac:spMk id="2" creationId="{C62274CB-2D7A-8CF0-DE5D-357D045B7EF7}"/>
          </ac:spMkLst>
        </pc:spChg>
        <pc:spChg chg="add mod">
          <ac:chgData name="Divya Mahajan" userId="7b74d42693a28fb8" providerId="LiveId" clId="{5DC91201-FB34-4A2F-8563-29E006292512}" dt="2022-05-30T20:29:43.101" v="341"/>
          <ac:spMkLst>
            <pc:docMk/>
            <pc:sldMk cId="473216171" sldId="287"/>
            <ac:spMk id="7" creationId="{991C53C5-1ADA-255D-C4D8-1DEB45BC0F45}"/>
          </ac:spMkLst>
        </pc:spChg>
        <pc:spChg chg="mod">
          <ac:chgData name="Divya Mahajan" userId="7b74d42693a28fb8" providerId="LiveId" clId="{5DC91201-FB34-4A2F-8563-29E006292512}" dt="2022-05-30T20:13:55.153" v="176" actId="1076"/>
          <ac:spMkLst>
            <pc:docMk/>
            <pc:sldMk cId="473216171" sldId="287"/>
            <ac:spMk id="44" creationId="{75EA2418-2A3F-7C54-AD4C-A0AE79B52768}"/>
          </ac:spMkLst>
        </pc:spChg>
        <pc:spChg chg="del">
          <ac:chgData name="Divya Mahajan" userId="7b74d42693a28fb8" providerId="LiveId" clId="{5DC91201-FB34-4A2F-8563-29E006292512}" dt="2022-05-30T20:29:42.285" v="340" actId="478"/>
          <ac:spMkLst>
            <pc:docMk/>
            <pc:sldMk cId="473216171" sldId="287"/>
            <ac:spMk id="51" creationId="{D0297C7E-0AA1-0225-D128-18723DB8115C}"/>
          </ac:spMkLst>
        </pc:spChg>
      </pc:sldChg>
      <pc:sldChg chg="addSp delSp modSp mod">
        <pc:chgData name="Divya Mahajan" userId="7b74d42693a28fb8" providerId="LiveId" clId="{5DC91201-FB34-4A2F-8563-29E006292512}" dt="2022-05-30T20:29:47.625" v="343"/>
        <pc:sldMkLst>
          <pc:docMk/>
          <pc:sldMk cId="512266390" sldId="288"/>
        </pc:sldMkLst>
        <pc:spChg chg="del">
          <ac:chgData name="Divya Mahajan" userId="7b74d42693a28fb8" providerId="LiveId" clId="{5DC91201-FB34-4A2F-8563-29E006292512}" dt="2022-05-30T20:14:06.871" v="177" actId="478"/>
          <ac:spMkLst>
            <pc:docMk/>
            <pc:sldMk cId="512266390" sldId="288"/>
            <ac:spMk id="2" creationId="{C62274CB-2D7A-8CF0-DE5D-357D045B7EF7}"/>
          </ac:spMkLst>
        </pc:spChg>
        <pc:spChg chg="add del mod">
          <ac:chgData name="Divya Mahajan" userId="7b74d42693a28fb8" providerId="LiveId" clId="{5DC91201-FB34-4A2F-8563-29E006292512}" dt="2022-05-30T20:14:14.117" v="181" actId="478"/>
          <ac:spMkLst>
            <pc:docMk/>
            <pc:sldMk cId="512266390" sldId="288"/>
            <ac:spMk id="4" creationId="{97AA2018-0030-C905-861F-14FC7AA8B923}"/>
          </ac:spMkLst>
        </pc:spChg>
        <pc:spChg chg="add del mod">
          <ac:chgData name="Divya Mahajan" userId="7b74d42693a28fb8" providerId="LiveId" clId="{5DC91201-FB34-4A2F-8563-29E006292512}" dt="2022-05-30T20:14:11.495" v="180" actId="478"/>
          <ac:spMkLst>
            <pc:docMk/>
            <pc:sldMk cId="512266390" sldId="288"/>
            <ac:spMk id="7" creationId="{CCA14AE9-9E72-F87D-FBDF-12A4015CC64F}"/>
          </ac:spMkLst>
        </pc:spChg>
        <pc:spChg chg="add del mod">
          <ac:chgData name="Divya Mahajan" userId="7b74d42693a28fb8" providerId="LiveId" clId="{5DC91201-FB34-4A2F-8563-29E006292512}" dt="2022-05-30T20:14:10.060" v="179"/>
          <ac:spMkLst>
            <pc:docMk/>
            <pc:sldMk cId="512266390" sldId="288"/>
            <ac:spMk id="10" creationId="{B3D985FC-5C35-6B99-9A05-F6AE8E13133B}"/>
          </ac:spMkLst>
        </pc:spChg>
        <pc:spChg chg="del">
          <ac:chgData name="Divya Mahajan" userId="7b74d42693a28fb8" providerId="LiveId" clId="{5DC91201-FB34-4A2F-8563-29E006292512}" dt="2022-05-30T20:14:06.871" v="177" actId="478"/>
          <ac:spMkLst>
            <pc:docMk/>
            <pc:sldMk cId="512266390" sldId="288"/>
            <ac:spMk id="11" creationId="{AE642069-2B44-3701-8440-EA82AE580119}"/>
          </ac:spMkLst>
        </pc:spChg>
        <pc:spChg chg="add del mod">
          <ac:chgData name="Divya Mahajan" userId="7b74d42693a28fb8" providerId="LiveId" clId="{5DC91201-FB34-4A2F-8563-29E006292512}" dt="2022-05-30T20:14:10.060" v="179"/>
          <ac:spMkLst>
            <pc:docMk/>
            <pc:sldMk cId="512266390" sldId="288"/>
            <ac:spMk id="12" creationId="{9B9A576D-A0C0-A8ED-DDC1-65DE8337E752}"/>
          </ac:spMkLst>
        </pc:spChg>
        <pc:spChg chg="add mod">
          <ac:chgData name="Divya Mahajan" userId="7b74d42693a28fb8" providerId="LiveId" clId="{5DC91201-FB34-4A2F-8563-29E006292512}" dt="2022-05-30T20:14:14.902" v="182"/>
          <ac:spMkLst>
            <pc:docMk/>
            <pc:sldMk cId="512266390" sldId="288"/>
            <ac:spMk id="13" creationId="{02261FAF-3F0E-090C-89EB-8EEF9D878981}"/>
          </ac:spMkLst>
        </pc:spChg>
        <pc:spChg chg="add mod">
          <ac:chgData name="Divya Mahajan" userId="7b74d42693a28fb8" providerId="LiveId" clId="{5DC91201-FB34-4A2F-8563-29E006292512}" dt="2022-05-30T20:14:14.902" v="182"/>
          <ac:spMkLst>
            <pc:docMk/>
            <pc:sldMk cId="512266390" sldId="288"/>
            <ac:spMk id="14" creationId="{7F265BD6-23A1-0751-ED9F-C2DF069CE298}"/>
          </ac:spMkLst>
        </pc:spChg>
        <pc:spChg chg="add mod">
          <ac:chgData name="Divya Mahajan" userId="7b74d42693a28fb8" providerId="LiveId" clId="{5DC91201-FB34-4A2F-8563-29E006292512}" dt="2022-05-30T20:29:47.625" v="343"/>
          <ac:spMkLst>
            <pc:docMk/>
            <pc:sldMk cId="512266390" sldId="288"/>
            <ac:spMk id="15" creationId="{5C489B68-3D0C-5465-1FF4-AB9C65B09613}"/>
          </ac:spMkLst>
        </pc:spChg>
        <pc:spChg chg="del">
          <ac:chgData name="Divya Mahajan" userId="7b74d42693a28fb8" providerId="LiveId" clId="{5DC91201-FB34-4A2F-8563-29E006292512}" dt="2022-05-30T20:29:47.163" v="342" actId="478"/>
          <ac:spMkLst>
            <pc:docMk/>
            <pc:sldMk cId="512266390" sldId="288"/>
            <ac:spMk id="60" creationId="{84485166-9A8D-48D7-BB09-C4591E19E037}"/>
          </ac:spMkLst>
        </pc:spChg>
      </pc:sldChg>
      <pc:sldChg chg="addSp delSp modSp mod">
        <pc:chgData name="Divya Mahajan" userId="7b74d42693a28fb8" providerId="LiveId" clId="{5DC91201-FB34-4A2F-8563-29E006292512}" dt="2022-05-30T20:28:59.432" v="325"/>
        <pc:sldMkLst>
          <pc:docMk/>
          <pc:sldMk cId="2472062844" sldId="289"/>
        </pc:sldMkLst>
        <pc:spChg chg="add mod">
          <ac:chgData name="Divya Mahajan" userId="7b74d42693a28fb8" providerId="LiveId" clId="{5DC91201-FB34-4A2F-8563-29E006292512}" dt="2022-05-30T20:28:59.432" v="325"/>
          <ac:spMkLst>
            <pc:docMk/>
            <pc:sldMk cId="2472062844" sldId="289"/>
            <ac:spMk id="5" creationId="{7BACEBCB-6262-C224-BB79-5D92D32D3518}"/>
          </ac:spMkLst>
        </pc:spChg>
        <pc:spChg chg="del mod">
          <ac:chgData name="Divya Mahajan" userId="7b74d42693a28fb8" providerId="LiveId" clId="{5DC91201-FB34-4A2F-8563-29E006292512}" dt="2022-05-30T20:28:58.693" v="324" actId="478"/>
          <ac:spMkLst>
            <pc:docMk/>
            <pc:sldMk cId="2472062844" sldId="289"/>
            <ac:spMk id="56" creationId="{31705DB0-DF3C-762D-AF10-94F020795344}"/>
          </ac:spMkLst>
        </pc:spChg>
      </pc:sldChg>
      <pc:sldChg chg="addSp delSp modSp mod delAnim modAnim">
        <pc:chgData name="Divya Mahajan" userId="7b74d42693a28fb8" providerId="LiveId" clId="{5DC91201-FB34-4A2F-8563-29E006292512}" dt="2022-05-30T23:29:19.738" v="927"/>
        <pc:sldMkLst>
          <pc:docMk/>
          <pc:sldMk cId="2462284825" sldId="290"/>
        </pc:sldMkLst>
        <pc:spChg chg="del">
          <ac:chgData name="Divya Mahajan" userId="7b74d42693a28fb8" providerId="LiveId" clId="{5DC91201-FB34-4A2F-8563-29E006292512}" dt="2022-05-30T20:29:31.546" v="336" actId="478"/>
          <ac:spMkLst>
            <pc:docMk/>
            <pc:sldMk cId="2462284825" sldId="290"/>
            <ac:spMk id="4" creationId="{8AC92681-077A-149E-CCA0-28958A20B089}"/>
          </ac:spMkLst>
        </pc:spChg>
        <pc:spChg chg="add mod">
          <ac:chgData name="Divya Mahajan" userId="7b74d42693a28fb8" providerId="LiveId" clId="{5DC91201-FB34-4A2F-8563-29E006292512}" dt="2022-05-30T20:13:07.586" v="152"/>
          <ac:spMkLst>
            <pc:docMk/>
            <pc:sldMk cId="2462284825" sldId="290"/>
            <ac:spMk id="31" creationId="{003E571B-F287-8742-3EE5-7122DD46F300}"/>
          </ac:spMkLst>
        </pc:spChg>
        <pc:spChg chg="del">
          <ac:chgData name="Divya Mahajan" userId="7b74d42693a28fb8" providerId="LiveId" clId="{5DC91201-FB34-4A2F-8563-29E006292512}" dt="2022-05-30T23:29:19.011" v="926" actId="478"/>
          <ac:spMkLst>
            <pc:docMk/>
            <pc:sldMk cId="2462284825" sldId="290"/>
            <ac:spMk id="32" creationId="{EAB98A0C-84DF-E1B7-3414-46D51A9910B2}"/>
          </ac:spMkLst>
        </pc:spChg>
        <pc:spChg chg="del">
          <ac:chgData name="Divya Mahajan" userId="7b74d42693a28fb8" providerId="LiveId" clId="{5DC91201-FB34-4A2F-8563-29E006292512}" dt="2022-05-30T23:29:19.011" v="926" actId="478"/>
          <ac:spMkLst>
            <pc:docMk/>
            <pc:sldMk cId="2462284825" sldId="290"/>
            <ac:spMk id="33" creationId="{CB192A1F-9C84-118B-F4CD-7556AE276D31}"/>
          </ac:spMkLst>
        </pc:spChg>
        <pc:spChg chg="add mod">
          <ac:chgData name="Divya Mahajan" userId="7b74d42693a28fb8" providerId="LiveId" clId="{5DC91201-FB34-4A2F-8563-29E006292512}" dt="2022-05-30T20:29:32.016" v="337"/>
          <ac:spMkLst>
            <pc:docMk/>
            <pc:sldMk cId="2462284825" sldId="290"/>
            <ac:spMk id="35" creationId="{A4E70761-E7DD-5CC5-7252-378266F707C9}"/>
          </ac:spMkLst>
        </pc:spChg>
        <pc:spChg chg="del">
          <ac:chgData name="Divya Mahajan" userId="7b74d42693a28fb8" providerId="LiveId" clId="{5DC91201-FB34-4A2F-8563-29E006292512}" dt="2022-05-30T23:29:19.011" v="926" actId="478"/>
          <ac:spMkLst>
            <pc:docMk/>
            <pc:sldMk cId="2462284825" sldId="290"/>
            <ac:spMk id="37" creationId="{59965BC0-606F-C3A3-7866-12F57ACD4A7A}"/>
          </ac:spMkLst>
        </pc:spChg>
        <pc:spChg chg="del">
          <ac:chgData name="Divya Mahajan" userId="7b74d42693a28fb8" providerId="LiveId" clId="{5DC91201-FB34-4A2F-8563-29E006292512}" dt="2022-05-30T23:29:19.011" v="926" actId="478"/>
          <ac:spMkLst>
            <pc:docMk/>
            <pc:sldMk cId="2462284825" sldId="290"/>
            <ac:spMk id="38" creationId="{CAED30CC-A71D-32CC-8A58-EF0DA9AAF5BA}"/>
          </ac:spMkLst>
        </pc:spChg>
        <pc:spChg chg="del">
          <ac:chgData name="Divya Mahajan" userId="7b74d42693a28fb8" providerId="LiveId" clId="{5DC91201-FB34-4A2F-8563-29E006292512}" dt="2022-05-30T23:29:19.011" v="926" actId="478"/>
          <ac:spMkLst>
            <pc:docMk/>
            <pc:sldMk cId="2462284825" sldId="290"/>
            <ac:spMk id="40" creationId="{D3263ECC-9531-843E-45D6-D539645D45B1}"/>
          </ac:spMkLst>
        </pc:spChg>
        <pc:spChg chg="del">
          <ac:chgData name="Divya Mahajan" userId="7b74d42693a28fb8" providerId="LiveId" clId="{5DC91201-FB34-4A2F-8563-29E006292512}" dt="2022-05-30T23:29:19.011" v="926" actId="478"/>
          <ac:spMkLst>
            <pc:docMk/>
            <pc:sldMk cId="2462284825" sldId="290"/>
            <ac:spMk id="41" creationId="{BE332DF2-AC69-929A-84C2-3A29E598FE29}"/>
          </ac:spMkLst>
        </pc:spChg>
        <pc:spChg chg="del">
          <ac:chgData name="Divya Mahajan" userId="7b74d42693a28fb8" providerId="LiveId" clId="{5DC91201-FB34-4A2F-8563-29E006292512}" dt="2022-05-30T23:29:19.011" v="926" actId="478"/>
          <ac:spMkLst>
            <pc:docMk/>
            <pc:sldMk cId="2462284825" sldId="290"/>
            <ac:spMk id="42" creationId="{45D9611B-CF84-8627-EF11-A2C115B95343}"/>
          </ac:spMkLst>
        </pc:spChg>
        <pc:spChg chg="del">
          <ac:chgData name="Divya Mahajan" userId="7b74d42693a28fb8" providerId="LiveId" clId="{5DC91201-FB34-4A2F-8563-29E006292512}" dt="2022-05-30T23:29:19.011" v="926" actId="478"/>
          <ac:spMkLst>
            <pc:docMk/>
            <pc:sldMk cId="2462284825" sldId="290"/>
            <ac:spMk id="43" creationId="{CCF445EA-DECE-89BB-FFD8-EF37B82CFCBA}"/>
          </ac:spMkLst>
        </pc:spChg>
        <pc:spChg chg="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45" creationId="{DB1F6C8A-B938-3E6C-9578-C9367EA91F12}"/>
          </ac:spMkLst>
        </pc:spChg>
        <pc:spChg chg="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47" creationId="{2BE6096F-F61F-62ED-122C-F80D261480C1}"/>
          </ac:spMkLst>
        </pc:spChg>
        <pc:spChg chg="del">
          <ac:chgData name="Divya Mahajan" userId="7b74d42693a28fb8" providerId="LiveId" clId="{5DC91201-FB34-4A2F-8563-29E006292512}" dt="2022-05-30T20:13:07.181" v="151" actId="478"/>
          <ac:spMkLst>
            <pc:docMk/>
            <pc:sldMk cId="2462284825" sldId="290"/>
            <ac:spMk id="47" creationId="{E97EB84F-85DB-6E46-DE04-9AAA73FCBEE9}"/>
          </ac:spMkLst>
        </pc:spChg>
        <pc:spChg chg="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49" creationId="{D1233663-DC02-153E-3E91-08BF5A4DBF99}"/>
          </ac:spMkLst>
        </pc:spChg>
        <pc:spChg chg="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51" creationId="{A7D9BE05-8154-362D-5640-C2231D0C1D4D}"/>
          </ac:spMkLst>
        </pc:spChg>
        <pc:spChg chg="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53" creationId="{8AEE4D41-5C4E-4B1B-1BBC-BF1A2A2890A5}"/>
          </ac:spMkLst>
        </pc:spChg>
        <pc:spChg chg="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55" creationId="{14CB51B6-2C9E-0B70-8F17-C3688CFE4303}"/>
          </ac:spMkLst>
        </pc:spChg>
        <pc:spChg chg="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57" creationId="{F745EA60-08FE-5774-6F09-CB5C01C65F9C}"/>
          </ac:spMkLst>
        </pc:spChg>
        <pc:spChg chg="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59" creationId="{E855F6B7-DFE0-7A80-B5FA-E6DF3B07ADD5}"/>
          </ac:spMkLst>
        </pc:spChg>
        <pc:spChg chg="add 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60" creationId="{004C1796-94C8-742C-FD47-69448194E114}"/>
          </ac:spMkLst>
        </pc:spChg>
        <pc:spChg chg="add 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61" creationId="{3F610B20-4BB4-8D66-15A3-5E5C08BD5EE7}"/>
          </ac:spMkLst>
        </pc:spChg>
        <pc:spChg chg="add 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62" creationId="{FEAE3889-EBD6-4231-241B-F12E4307D091}"/>
          </ac:spMkLst>
        </pc:spChg>
        <pc:spChg chg="add 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63" creationId="{8AF0D0F8-8F87-CC6A-93D2-FAE1B3971379}"/>
          </ac:spMkLst>
        </pc:spChg>
        <pc:spChg chg="add 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64" creationId="{8DCF7C4C-4FEC-E72A-173B-25E834C46DBF}"/>
          </ac:spMkLst>
        </pc:spChg>
        <pc:spChg chg="add 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65" creationId="{4FA30F84-C327-251E-58C0-91ABD4E82067}"/>
          </ac:spMkLst>
        </pc:spChg>
        <pc:spChg chg="add 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66" creationId="{B527539F-3DAA-355F-E8D2-7BD3D4C6EEE3}"/>
          </ac:spMkLst>
        </pc:spChg>
        <pc:spChg chg="add mod">
          <ac:chgData name="Divya Mahajan" userId="7b74d42693a28fb8" providerId="LiveId" clId="{5DC91201-FB34-4A2F-8563-29E006292512}" dt="2022-05-30T23:29:19.738" v="927"/>
          <ac:spMkLst>
            <pc:docMk/>
            <pc:sldMk cId="2462284825" sldId="290"/>
            <ac:spMk id="67" creationId="{60E22395-4CC2-25B9-BE45-D5BD4F99FAA5}"/>
          </ac:spMkLst>
        </pc:spChg>
        <pc:grpChg chg="del">
          <ac:chgData name="Divya Mahajan" userId="7b74d42693a28fb8" providerId="LiveId" clId="{5DC91201-FB34-4A2F-8563-29E006292512}" dt="2022-05-30T23:29:19.011" v="926" actId="478"/>
          <ac:grpSpMkLst>
            <pc:docMk/>
            <pc:sldMk cId="2462284825" sldId="290"/>
            <ac:grpSpMk id="34" creationId="{DFDCCA14-125E-C74A-2798-8157DE4486E1}"/>
          </ac:grpSpMkLst>
        </pc:grpChg>
        <pc:grpChg chg="add mod">
          <ac:chgData name="Divya Mahajan" userId="7b74d42693a28fb8" providerId="LiveId" clId="{5DC91201-FB34-4A2F-8563-29E006292512}" dt="2022-05-30T23:29:19.738" v="927"/>
          <ac:grpSpMkLst>
            <pc:docMk/>
            <pc:sldMk cId="2462284825" sldId="290"/>
            <ac:grpSpMk id="39" creationId="{F4B94FE6-84EF-533F-C445-E1CB11419B07}"/>
          </ac:grpSpMkLst>
        </pc:grpChg>
        <pc:picChg chg="del">
          <ac:chgData name="Divya Mahajan" userId="7b74d42693a28fb8" providerId="LiveId" clId="{5DC91201-FB34-4A2F-8563-29E006292512}" dt="2022-05-30T23:29:19.011" v="926" actId="478"/>
          <ac:picMkLst>
            <pc:docMk/>
            <pc:sldMk cId="2462284825" sldId="290"/>
            <ac:picMk id="36" creationId="{A4DAE103-43AD-0050-2408-9C71BDFE68B6}"/>
          </ac:picMkLst>
        </pc:picChg>
        <pc:picChg chg="del">
          <ac:chgData name="Divya Mahajan" userId="7b74d42693a28fb8" providerId="LiveId" clId="{5DC91201-FB34-4A2F-8563-29E006292512}" dt="2022-05-30T23:29:19.011" v="926" actId="478"/>
          <ac:picMkLst>
            <pc:docMk/>
            <pc:sldMk cId="2462284825" sldId="290"/>
            <ac:picMk id="44" creationId="{12D91DC5-9D84-CE76-9E76-A10EF530FFDB}"/>
          </ac:picMkLst>
        </pc:picChg>
        <pc:picChg chg="add mod">
          <ac:chgData name="Divya Mahajan" userId="7b74d42693a28fb8" providerId="LiveId" clId="{5DC91201-FB34-4A2F-8563-29E006292512}" dt="2022-05-30T23:29:19.738" v="927"/>
          <ac:picMkLst>
            <pc:docMk/>
            <pc:sldMk cId="2462284825" sldId="290"/>
            <ac:picMk id="68" creationId="{E8912F57-A252-26A6-AE17-03AECF7724DC}"/>
          </ac:picMkLst>
        </pc:picChg>
        <pc:picChg chg="add mod">
          <ac:chgData name="Divya Mahajan" userId="7b74d42693a28fb8" providerId="LiveId" clId="{5DC91201-FB34-4A2F-8563-29E006292512}" dt="2022-05-30T23:29:19.738" v="927"/>
          <ac:picMkLst>
            <pc:docMk/>
            <pc:sldMk cId="2462284825" sldId="290"/>
            <ac:picMk id="69" creationId="{BBE3A165-34E1-CEEF-60B3-F87E2E69BE37}"/>
          </ac:picMkLst>
        </pc:picChg>
        <pc:cxnChg chg="mod">
          <ac:chgData name="Divya Mahajan" userId="7b74d42693a28fb8" providerId="LiveId" clId="{5DC91201-FB34-4A2F-8563-29E006292512}" dt="2022-05-30T23:29:19.011" v="926" actId="478"/>
          <ac:cxnSpMkLst>
            <pc:docMk/>
            <pc:sldMk cId="2462284825" sldId="290"/>
            <ac:cxnSpMk id="12" creationId="{5A029CC5-6879-71EC-7037-1CEB430FB2D9}"/>
          </ac:cxnSpMkLst>
        </pc:cxnChg>
        <pc:cxnChg chg="mod">
          <ac:chgData name="Divya Mahajan" userId="7b74d42693a28fb8" providerId="LiveId" clId="{5DC91201-FB34-4A2F-8563-29E006292512}" dt="2022-05-30T23:29:19.011" v="926" actId="478"/>
          <ac:cxnSpMkLst>
            <pc:docMk/>
            <pc:sldMk cId="2462284825" sldId="290"/>
            <ac:cxnSpMk id="14" creationId="{9945D73D-820C-007D-AC4F-E725DB63483D}"/>
          </ac:cxnSpMkLst>
        </pc:cxnChg>
        <pc:cxnChg chg="mod">
          <ac:chgData name="Divya Mahajan" userId="7b74d42693a28fb8" providerId="LiveId" clId="{5DC91201-FB34-4A2F-8563-29E006292512}" dt="2022-05-30T23:29:19.011" v="926" actId="478"/>
          <ac:cxnSpMkLst>
            <pc:docMk/>
            <pc:sldMk cId="2462284825" sldId="290"/>
            <ac:cxnSpMk id="16" creationId="{1A9A55B2-160A-7DAD-BAF9-34AAB7E3CE19}"/>
          </ac:cxnSpMkLst>
        </pc:cxnChg>
        <pc:cxnChg chg="mod">
          <ac:chgData name="Divya Mahajan" userId="7b74d42693a28fb8" providerId="LiveId" clId="{5DC91201-FB34-4A2F-8563-29E006292512}" dt="2022-05-30T23:29:19.011" v="926" actId="478"/>
          <ac:cxnSpMkLst>
            <pc:docMk/>
            <pc:sldMk cId="2462284825" sldId="290"/>
            <ac:cxnSpMk id="18" creationId="{A974A6EC-045E-AE72-CD0E-0B5EA66E2E54}"/>
          </ac:cxnSpMkLst>
        </pc:cxnChg>
        <pc:cxnChg chg="mod">
          <ac:chgData name="Divya Mahajan" userId="7b74d42693a28fb8" providerId="LiveId" clId="{5DC91201-FB34-4A2F-8563-29E006292512}" dt="2022-05-30T23:29:19.011" v="926" actId="478"/>
          <ac:cxnSpMkLst>
            <pc:docMk/>
            <pc:sldMk cId="2462284825" sldId="290"/>
            <ac:cxnSpMk id="20" creationId="{09FE7754-4189-DF6B-F75A-2CD7C7522CCA}"/>
          </ac:cxnSpMkLst>
        </pc:cxnChg>
        <pc:cxnChg chg="mod">
          <ac:chgData name="Divya Mahajan" userId="7b74d42693a28fb8" providerId="LiveId" clId="{5DC91201-FB34-4A2F-8563-29E006292512}" dt="2022-05-30T23:29:19.011" v="926" actId="478"/>
          <ac:cxnSpMkLst>
            <pc:docMk/>
            <pc:sldMk cId="2462284825" sldId="290"/>
            <ac:cxnSpMk id="22" creationId="{DF366074-94B0-070F-B707-972093B2ACE0}"/>
          </ac:cxnSpMkLst>
        </pc:cxnChg>
        <pc:cxnChg chg="mod">
          <ac:chgData name="Divya Mahajan" userId="7b74d42693a28fb8" providerId="LiveId" clId="{5DC91201-FB34-4A2F-8563-29E006292512}" dt="2022-05-30T23:29:19.011" v="926" actId="478"/>
          <ac:cxnSpMkLst>
            <pc:docMk/>
            <pc:sldMk cId="2462284825" sldId="290"/>
            <ac:cxnSpMk id="24" creationId="{9852E24F-2568-4C52-456F-FD70266BB373}"/>
          </ac:cxnSpMkLst>
        </pc:cxnChg>
        <pc:cxnChg chg="mod">
          <ac:chgData name="Divya Mahajan" userId="7b74d42693a28fb8" providerId="LiveId" clId="{5DC91201-FB34-4A2F-8563-29E006292512}" dt="2022-05-30T23:29:19.738" v="927"/>
          <ac:cxnSpMkLst>
            <pc:docMk/>
            <pc:sldMk cId="2462284825" sldId="290"/>
            <ac:cxnSpMk id="46" creationId="{EAAD5358-4557-513A-0C43-A2A6DBEBA43F}"/>
          </ac:cxnSpMkLst>
        </pc:cxnChg>
        <pc:cxnChg chg="mod">
          <ac:chgData name="Divya Mahajan" userId="7b74d42693a28fb8" providerId="LiveId" clId="{5DC91201-FB34-4A2F-8563-29E006292512}" dt="2022-05-30T23:29:19.738" v="927"/>
          <ac:cxnSpMkLst>
            <pc:docMk/>
            <pc:sldMk cId="2462284825" sldId="290"/>
            <ac:cxnSpMk id="48" creationId="{03DD1C5A-3D88-A27B-D6EA-862DE4B188C5}"/>
          </ac:cxnSpMkLst>
        </pc:cxnChg>
        <pc:cxnChg chg="mod">
          <ac:chgData name="Divya Mahajan" userId="7b74d42693a28fb8" providerId="LiveId" clId="{5DC91201-FB34-4A2F-8563-29E006292512}" dt="2022-05-30T23:29:19.738" v="927"/>
          <ac:cxnSpMkLst>
            <pc:docMk/>
            <pc:sldMk cId="2462284825" sldId="290"/>
            <ac:cxnSpMk id="50" creationId="{987E29B5-BF5B-20E7-F965-0FB587373647}"/>
          </ac:cxnSpMkLst>
        </pc:cxnChg>
        <pc:cxnChg chg="mod">
          <ac:chgData name="Divya Mahajan" userId="7b74d42693a28fb8" providerId="LiveId" clId="{5DC91201-FB34-4A2F-8563-29E006292512}" dt="2022-05-30T23:29:19.738" v="927"/>
          <ac:cxnSpMkLst>
            <pc:docMk/>
            <pc:sldMk cId="2462284825" sldId="290"/>
            <ac:cxnSpMk id="52" creationId="{75029E11-59C1-4DA5-BD0A-2F55573C47B7}"/>
          </ac:cxnSpMkLst>
        </pc:cxnChg>
        <pc:cxnChg chg="mod">
          <ac:chgData name="Divya Mahajan" userId="7b74d42693a28fb8" providerId="LiveId" clId="{5DC91201-FB34-4A2F-8563-29E006292512}" dt="2022-05-30T23:29:19.738" v="927"/>
          <ac:cxnSpMkLst>
            <pc:docMk/>
            <pc:sldMk cId="2462284825" sldId="290"/>
            <ac:cxnSpMk id="54" creationId="{03F4EC03-80A3-FFA2-5242-119D44A83395}"/>
          </ac:cxnSpMkLst>
        </pc:cxnChg>
        <pc:cxnChg chg="mod">
          <ac:chgData name="Divya Mahajan" userId="7b74d42693a28fb8" providerId="LiveId" clId="{5DC91201-FB34-4A2F-8563-29E006292512}" dt="2022-05-30T23:29:19.738" v="927"/>
          <ac:cxnSpMkLst>
            <pc:docMk/>
            <pc:sldMk cId="2462284825" sldId="290"/>
            <ac:cxnSpMk id="56" creationId="{689DB0EA-FFE4-361E-7FF1-2DF454EF6CB6}"/>
          </ac:cxnSpMkLst>
        </pc:cxnChg>
        <pc:cxnChg chg="mod">
          <ac:chgData name="Divya Mahajan" userId="7b74d42693a28fb8" providerId="LiveId" clId="{5DC91201-FB34-4A2F-8563-29E006292512}" dt="2022-05-30T23:29:19.738" v="927"/>
          <ac:cxnSpMkLst>
            <pc:docMk/>
            <pc:sldMk cId="2462284825" sldId="290"/>
            <ac:cxnSpMk id="58" creationId="{A078C44E-B370-AE6A-33FF-B8ABDE88BE1F}"/>
          </ac:cxnSpMkLst>
        </pc:cxnChg>
      </pc:sldChg>
      <pc:sldChg chg="addSp delSp modSp mod delAnim modAnim">
        <pc:chgData name="Divya Mahajan" userId="7b74d42693a28fb8" providerId="LiveId" clId="{5DC91201-FB34-4A2F-8563-29E006292512}" dt="2022-05-30T23:29:55.020" v="933"/>
        <pc:sldMkLst>
          <pc:docMk/>
          <pc:sldMk cId="815540568" sldId="291"/>
        </pc:sldMkLst>
        <pc:spChg chg="del">
          <ac:chgData name="Divya Mahajan" userId="7b74d42693a28fb8" providerId="LiveId" clId="{5DC91201-FB34-4A2F-8563-29E006292512}" dt="2022-05-30T20:29:37.685" v="338" actId="478"/>
          <ac:spMkLst>
            <pc:docMk/>
            <pc:sldMk cId="815540568" sldId="291"/>
            <ac:spMk id="4" creationId="{8AC92681-077A-149E-CCA0-28958A20B089}"/>
          </ac:spMkLst>
        </pc:spChg>
        <pc:spChg chg="del">
          <ac:chgData name="Divya Mahajan" userId="7b74d42693a28fb8" providerId="LiveId" clId="{5DC91201-FB34-4A2F-8563-29E006292512}" dt="2022-05-30T23:29:40.799" v="930" actId="478"/>
          <ac:spMkLst>
            <pc:docMk/>
            <pc:sldMk cId="815540568" sldId="291"/>
            <ac:spMk id="32" creationId="{EAB98A0C-84DF-E1B7-3414-46D51A9910B2}"/>
          </ac:spMkLst>
        </pc:spChg>
        <pc:spChg chg="del">
          <ac:chgData name="Divya Mahajan" userId="7b74d42693a28fb8" providerId="LiveId" clId="{5DC91201-FB34-4A2F-8563-29E006292512}" dt="2022-05-30T23:29:40.799" v="930" actId="478"/>
          <ac:spMkLst>
            <pc:docMk/>
            <pc:sldMk cId="815540568" sldId="291"/>
            <ac:spMk id="33" creationId="{CB192A1F-9C84-118B-F4CD-7556AE276D31}"/>
          </ac:spMkLst>
        </pc:spChg>
        <pc:spChg chg="add mod">
          <ac:chgData name="Divya Mahajan" userId="7b74d42693a28fb8" providerId="LiveId" clId="{5DC91201-FB34-4A2F-8563-29E006292512}" dt="2022-05-30T20:29:38.283" v="339"/>
          <ac:spMkLst>
            <pc:docMk/>
            <pc:sldMk cId="815540568" sldId="291"/>
            <ac:spMk id="35" creationId="{53E4D932-EB07-25C8-D5A6-002C1200FE19}"/>
          </ac:spMkLst>
        </pc:spChg>
        <pc:spChg chg="del">
          <ac:chgData name="Divya Mahajan" userId="7b74d42693a28fb8" providerId="LiveId" clId="{5DC91201-FB34-4A2F-8563-29E006292512}" dt="2022-05-30T23:29:40.799" v="930" actId="478"/>
          <ac:spMkLst>
            <pc:docMk/>
            <pc:sldMk cId="815540568" sldId="291"/>
            <ac:spMk id="37" creationId="{59965BC0-606F-C3A3-7866-12F57ACD4A7A}"/>
          </ac:spMkLst>
        </pc:spChg>
        <pc:spChg chg="del">
          <ac:chgData name="Divya Mahajan" userId="7b74d42693a28fb8" providerId="LiveId" clId="{5DC91201-FB34-4A2F-8563-29E006292512}" dt="2022-05-30T23:29:40.799" v="930" actId="478"/>
          <ac:spMkLst>
            <pc:docMk/>
            <pc:sldMk cId="815540568" sldId="291"/>
            <ac:spMk id="38" creationId="{CAED30CC-A71D-32CC-8A58-EF0DA9AAF5BA}"/>
          </ac:spMkLst>
        </pc:spChg>
        <pc:spChg chg="mod">
          <ac:chgData name="Divya Mahajan" userId="7b74d42693a28fb8" providerId="LiveId" clId="{5DC91201-FB34-4A2F-8563-29E006292512}" dt="2022-05-30T23:29:33.716" v="928"/>
          <ac:spMkLst>
            <pc:docMk/>
            <pc:sldMk cId="815540568" sldId="291"/>
            <ac:spMk id="39" creationId="{01316637-5713-4B03-7C1A-D915CB4F4797}"/>
          </ac:spMkLst>
        </pc:spChg>
        <pc:spChg chg="del">
          <ac:chgData name="Divya Mahajan" userId="7b74d42693a28fb8" providerId="LiveId" clId="{5DC91201-FB34-4A2F-8563-29E006292512}" dt="2022-05-30T23:29:40.799" v="930" actId="478"/>
          <ac:spMkLst>
            <pc:docMk/>
            <pc:sldMk cId="815540568" sldId="291"/>
            <ac:spMk id="40" creationId="{D3263ECC-9531-843E-45D6-D539645D45B1}"/>
          </ac:spMkLst>
        </pc:spChg>
        <pc:spChg chg="del">
          <ac:chgData name="Divya Mahajan" userId="7b74d42693a28fb8" providerId="LiveId" clId="{5DC91201-FB34-4A2F-8563-29E006292512}" dt="2022-05-30T23:29:40.799" v="930" actId="478"/>
          <ac:spMkLst>
            <pc:docMk/>
            <pc:sldMk cId="815540568" sldId="291"/>
            <ac:spMk id="41" creationId="{BE332DF2-AC69-929A-84C2-3A29E598FE29}"/>
          </ac:spMkLst>
        </pc:spChg>
        <pc:spChg chg="del">
          <ac:chgData name="Divya Mahajan" userId="7b74d42693a28fb8" providerId="LiveId" clId="{5DC91201-FB34-4A2F-8563-29E006292512}" dt="2022-05-30T23:29:40.799" v="930" actId="478"/>
          <ac:spMkLst>
            <pc:docMk/>
            <pc:sldMk cId="815540568" sldId="291"/>
            <ac:spMk id="42" creationId="{45D9611B-CF84-8627-EF11-A2C115B95343}"/>
          </ac:spMkLst>
        </pc:spChg>
        <pc:spChg chg="del">
          <ac:chgData name="Divya Mahajan" userId="7b74d42693a28fb8" providerId="LiveId" clId="{5DC91201-FB34-4A2F-8563-29E006292512}" dt="2022-05-30T23:29:40.799" v="930" actId="478"/>
          <ac:spMkLst>
            <pc:docMk/>
            <pc:sldMk cId="815540568" sldId="291"/>
            <ac:spMk id="43" creationId="{CCF445EA-DECE-89BB-FFD8-EF37B82CFCBA}"/>
          </ac:spMkLst>
        </pc:spChg>
        <pc:spChg chg="del">
          <ac:chgData name="Divya Mahajan" userId="7b74d42693a28fb8" providerId="LiveId" clId="{5DC91201-FB34-4A2F-8563-29E006292512}" dt="2022-05-30T23:29:40.799" v="930" actId="478"/>
          <ac:spMkLst>
            <pc:docMk/>
            <pc:sldMk cId="815540568" sldId="291"/>
            <ac:spMk id="45" creationId="{F8367A67-1FC0-ACD5-63C3-331BF8903952}"/>
          </ac:spMkLst>
        </pc:spChg>
        <pc:spChg chg="del">
          <ac:chgData name="Divya Mahajan" userId="7b74d42693a28fb8" providerId="LiveId" clId="{5DC91201-FB34-4A2F-8563-29E006292512}" dt="2022-05-30T23:29:54.293" v="932" actId="478"/>
          <ac:spMkLst>
            <pc:docMk/>
            <pc:sldMk cId="815540568" sldId="291"/>
            <ac:spMk id="47" creationId="{E97EB84F-85DB-6E46-DE04-9AAA73FCBEE9}"/>
          </ac:spMkLst>
        </pc:spChg>
        <pc:spChg chg="mod">
          <ac:chgData name="Divya Mahajan" userId="7b74d42693a28fb8" providerId="LiveId" clId="{5DC91201-FB34-4A2F-8563-29E006292512}" dt="2022-05-30T23:29:33.716" v="928"/>
          <ac:spMkLst>
            <pc:docMk/>
            <pc:sldMk cId="815540568" sldId="291"/>
            <ac:spMk id="49" creationId="{01FC0BD0-A97F-08E5-B6B8-C6C07627169E}"/>
          </ac:spMkLst>
        </pc:spChg>
        <pc:spChg chg="mod">
          <ac:chgData name="Divya Mahajan" userId="7b74d42693a28fb8" providerId="LiveId" clId="{5DC91201-FB34-4A2F-8563-29E006292512}" dt="2022-05-30T23:29:33.716" v="928"/>
          <ac:spMkLst>
            <pc:docMk/>
            <pc:sldMk cId="815540568" sldId="291"/>
            <ac:spMk id="51" creationId="{F45D7D2F-E2B5-6DFF-3915-88C476A7FA87}"/>
          </ac:spMkLst>
        </pc:spChg>
        <pc:spChg chg="mod">
          <ac:chgData name="Divya Mahajan" userId="7b74d42693a28fb8" providerId="LiveId" clId="{5DC91201-FB34-4A2F-8563-29E006292512}" dt="2022-05-30T23:29:33.716" v="928"/>
          <ac:spMkLst>
            <pc:docMk/>
            <pc:sldMk cId="815540568" sldId="291"/>
            <ac:spMk id="53" creationId="{F0CF80E7-A0CB-E97E-4130-AE519FFD1138}"/>
          </ac:spMkLst>
        </pc:spChg>
        <pc:spChg chg="mod">
          <ac:chgData name="Divya Mahajan" userId="7b74d42693a28fb8" providerId="LiveId" clId="{5DC91201-FB34-4A2F-8563-29E006292512}" dt="2022-05-30T23:29:33.716" v="928"/>
          <ac:spMkLst>
            <pc:docMk/>
            <pc:sldMk cId="815540568" sldId="291"/>
            <ac:spMk id="55" creationId="{0279577A-28AF-EBD9-D361-856232547370}"/>
          </ac:spMkLst>
        </pc:spChg>
        <pc:spChg chg="mod">
          <ac:chgData name="Divya Mahajan" userId="7b74d42693a28fb8" providerId="LiveId" clId="{5DC91201-FB34-4A2F-8563-29E006292512}" dt="2022-05-30T23:29:33.716" v="928"/>
          <ac:spMkLst>
            <pc:docMk/>
            <pc:sldMk cId="815540568" sldId="291"/>
            <ac:spMk id="57" creationId="{CC0D7E96-531C-029E-585A-889D6390F65A}"/>
          </ac:spMkLst>
        </pc:spChg>
        <pc:spChg chg="mod">
          <ac:chgData name="Divya Mahajan" userId="7b74d42693a28fb8" providerId="LiveId" clId="{5DC91201-FB34-4A2F-8563-29E006292512}" dt="2022-05-30T23:29:33.716" v="928"/>
          <ac:spMkLst>
            <pc:docMk/>
            <pc:sldMk cId="815540568" sldId="291"/>
            <ac:spMk id="59" creationId="{C4AFB846-6CCF-B010-2ED7-135732F55CDD}"/>
          </ac:spMkLst>
        </pc:spChg>
        <pc:spChg chg="mod">
          <ac:chgData name="Divya Mahajan" userId="7b74d42693a28fb8" providerId="LiveId" clId="{5DC91201-FB34-4A2F-8563-29E006292512}" dt="2022-05-30T23:29:33.716" v="928"/>
          <ac:spMkLst>
            <pc:docMk/>
            <pc:sldMk cId="815540568" sldId="291"/>
            <ac:spMk id="61" creationId="{D1E22830-7953-5B31-8BAD-76B784D38C6E}"/>
          </ac:spMkLst>
        </pc:spChg>
        <pc:spChg chg="add del mod">
          <ac:chgData name="Divya Mahajan" userId="7b74d42693a28fb8" providerId="LiveId" clId="{5DC91201-FB34-4A2F-8563-29E006292512}" dt="2022-05-30T23:29:37.362" v="929"/>
          <ac:spMkLst>
            <pc:docMk/>
            <pc:sldMk cId="815540568" sldId="291"/>
            <ac:spMk id="62" creationId="{473890EA-48DA-61BD-0D56-D3076C7D75DD}"/>
          </ac:spMkLst>
        </pc:spChg>
        <pc:spChg chg="add del mod">
          <ac:chgData name="Divya Mahajan" userId="7b74d42693a28fb8" providerId="LiveId" clId="{5DC91201-FB34-4A2F-8563-29E006292512}" dt="2022-05-30T23:29:37.362" v="929"/>
          <ac:spMkLst>
            <pc:docMk/>
            <pc:sldMk cId="815540568" sldId="291"/>
            <ac:spMk id="63" creationId="{4126D93F-6EB5-6A5D-9E8B-EA7A1EDD917A}"/>
          </ac:spMkLst>
        </pc:spChg>
        <pc:spChg chg="add del mod">
          <ac:chgData name="Divya Mahajan" userId="7b74d42693a28fb8" providerId="LiveId" clId="{5DC91201-FB34-4A2F-8563-29E006292512}" dt="2022-05-30T23:29:37.362" v="929"/>
          <ac:spMkLst>
            <pc:docMk/>
            <pc:sldMk cId="815540568" sldId="291"/>
            <ac:spMk id="64" creationId="{50294206-933C-0788-A99D-264353777D25}"/>
          </ac:spMkLst>
        </pc:spChg>
        <pc:spChg chg="add del mod">
          <ac:chgData name="Divya Mahajan" userId="7b74d42693a28fb8" providerId="LiveId" clId="{5DC91201-FB34-4A2F-8563-29E006292512}" dt="2022-05-30T23:29:37.362" v="929"/>
          <ac:spMkLst>
            <pc:docMk/>
            <pc:sldMk cId="815540568" sldId="291"/>
            <ac:spMk id="65" creationId="{17E5D548-F3CA-0FFF-242E-93D0734AE48D}"/>
          </ac:spMkLst>
        </pc:spChg>
        <pc:spChg chg="add del mod">
          <ac:chgData name="Divya Mahajan" userId="7b74d42693a28fb8" providerId="LiveId" clId="{5DC91201-FB34-4A2F-8563-29E006292512}" dt="2022-05-30T23:29:37.362" v="929"/>
          <ac:spMkLst>
            <pc:docMk/>
            <pc:sldMk cId="815540568" sldId="291"/>
            <ac:spMk id="66" creationId="{7C4DAD5E-AC50-5C78-919D-67C539C5B756}"/>
          </ac:spMkLst>
        </pc:spChg>
        <pc:spChg chg="add del mod">
          <ac:chgData name="Divya Mahajan" userId="7b74d42693a28fb8" providerId="LiveId" clId="{5DC91201-FB34-4A2F-8563-29E006292512}" dt="2022-05-30T23:29:37.362" v="929"/>
          <ac:spMkLst>
            <pc:docMk/>
            <pc:sldMk cId="815540568" sldId="291"/>
            <ac:spMk id="67" creationId="{E358A0B6-79BC-6F34-FF54-0B219B5D8A72}"/>
          </ac:spMkLst>
        </pc:spChg>
        <pc:spChg chg="add del mod">
          <ac:chgData name="Divya Mahajan" userId="7b74d42693a28fb8" providerId="LiveId" clId="{5DC91201-FB34-4A2F-8563-29E006292512}" dt="2022-05-30T23:29:37.362" v="929"/>
          <ac:spMkLst>
            <pc:docMk/>
            <pc:sldMk cId="815540568" sldId="291"/>
            <ac:spMk id="68" creationId="{3FCCAA4B-B120-C08A-B62E-1F43447F881C}"/>
          </ac:spMkLst>
        </pc:spChg>
        <pc:spChg chg="add del mod">
          <ac:chgData name="Divya Mahajan" userId="7b74d42693a28fb8" providerId="LiveId" clId="{5DC91201-FB34-4A2F-8563-29E006292512}" dt="2022-05-30T23:29:37.362" v="929"/>
          <ac:spMkLst>
            <pc:docMk/>
            <pc:sldMk cId="815540568" sldId="291"/>
            <ac:spMk id="69" creationId="{DD596BE3-77F4-08D0-1BFE-0A95931D498A}"/>
          </ac:spMkLst>
        </pc:spChg>
        <pc:spChg chg="add del mod">
          <ac:chgData name="Divya Mahajan" userId="7b74d42693a28fb8" providerId="LiveId" clId="{5DC91201-FB34-4A2F-8563-29E006292512}" dt="2022-05-30T23:29:37.362" v="929"/>
          <ac:spMkLst>
            <pc:docMk/>
            <pc:sldMk cId="815540568" sldId="291"/>
            <ac:spMk id="70" creationId="{AD46B216-3B34-BE06-E070-CC27D6CEB652}"/>
          </ac:spMkLst>
        </pc:spChg>
        <pc:spChg chg="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74" creationId="{7122C0B4-07A2-7140-E5F0-72B4D388AEB3}"/>
          </ac:spMkLst>
        </pc:spChg>
        <pc:spChg chg="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76" creationId="{59494C88-7642-1270-8152-FF739F68D20B}"/>
          </ac:spMkLst>
        </pc:spChg>
        <pc:spChg chg="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78" creationId="{62D4939F-22DB-B334-5503-B93038F1983E}"/>
          </ac:spMkLst>
        </pc:spChg>
        <pc:spChg chg="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80" creationId="{753869ED-57D3-FEBA-83E6-4BCBCC61664D}"/>
          </ac:spMkLst>
        </pc:spChg>
        <pc:spChg chg="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82" creationId="{F3E97E09-4269-731F-BFBE-B01672149579}"/>
          </ac:spMkLst>
        </pc:spChg>
        <pc:spChg chg="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84" creationId="{4DC08ECE-6CBD-7F0D-16BA-221457D18CAB}"/>
          </ac:spMkLst>
        </pc:spChg>
        <pc:spChg chg="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86" creationId="{948530D0-0227-E6E3-65AE-060F729C14A6}"/>
          </ac:spMkLst>
        </pc:spChg>
        <pc:spChg chg="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88" creationId="{6D26C86F-3C46-E3BD-C3C8-CEB9565F3AAA}"/>
          </ac:spMkLst>
        </pc:spChg>
        <pc:spChg chg="add 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89" creationId="{1B06FA4C-A49F-D65A-036D-4273335ED7DA}"/>
          </ac:spMkLst>
        </pc:spChg>
        <pc:spChg chg="add 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90" creationId="{B34E74BF-DC5D-8E67-5658-B92E63BB8131}"/>
          </ac:spMkLst>
        </pc:spChg>
        <pc:spChg chg="add 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91" creationId="{6A741B38-4560-8D12-E52F-3246ECBCD5E8}"/>
          </ac:spMkLst>
        </pc:spChg>
        <pc:spChg chg="add 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92" creationId="{9CC199BC-CA84-5670-73F0-662D0B3F485D}"/>
          </ac:spMkLst>
        </pc:spChg>
        <pc:spChg chg="add 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93" creationId="{04A1E0B2-44A1-CE36-66AD-B625F85178A4}"/>
          </ac:spMkLst>
        </pc:spChg>
        <pc:spChg chg="add 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94" creationId="{043A334D-F13F-A22C-E56C-7B48081F0DC8}"/>
          </ac:spMkLst>
        </pc:spChg>
        <pc:spChg chg="add 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95" creationId="{F6C8489E-F196-0184-5CF5-31560E4D7EAF}"/>
          </ac:spMkLst>
        </pc:spChg>
        <pc:spChg chg="add 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96" creationId="{87B096AF-0BDC-BCF8-CD26-67DDB0CFCADD}"/>
          </ac:spMkLst>
        </pc:spChg>
        <pc:spChg chg="add mod">
          <ac:chgData name="Divya Mahajan" userId="7b74d42693a28fb8" providerId="LiveId" clId="{5DC91201-FB34-4A2F-8563-29E006292512}" dt="2022-05-30T23:29:41.657" v="931"/>
          <ac:spMkLst>
            <pc:docMk/>
            <pc:sldMk cId="815540568" sldId="291"/>
            <ac:spMk id="97" creationId="{D27201F9-4AF5-D346-C584-EABD1153B7C7}"/>
          </ac:spMkLst>
        </pc:spChg>
        <pc:spChg chg="add mod">
          <ac:chgData name="Divya Mahajan" userId="7b74d42693a28fb8" providerId="LiveId" clId="{5DC91201-FB34-4A2F-8563-29E006292512}" dt="2022-05-30T23:29:55.020" v="933"/>
          <ac:spMkLst>
            <pc:docMk/>
            <pc:sldMk cId="815540568" sldId="291"/>
            <ac:spMk id="100" creationId="{3552B4E5-D208-A1B3-7601-A75D01546156}"/>
          </ac:spMkLst>
        </pc:spChg>
        <pc:grpChg chg="del">
          <ac:chgData name="Divya Mahajan" userId="7b74d42693a28fb8" providerId="LiveId" clId="{5DC91201-FB34-4A2F-8563-29E006292512}" dt="2022-05-30T23:29:40.799" v="930" actId="478"/>
          <ac:grpSpMkLst>
            <pc:docMk/>
            <pc:sldMk cId="815540568" sldId="291"/>
            <ac:grpSpMk id="34" creationId="{DFDCCA14-125E-C74A-2798-8157DE4486E1}"/>
          </ac:grpSpMkLst>
        </pc:grpChg>
        <pc:grpChg chg="add del mod">
          <ac:chgData name="Divya Mahajan" userId="7b74d42693a28fb8" providerId="LiveId" clId="{5DC91201-FB34-4A2F-8563-29E006292512}" dt="2022-05-30T23:29:37.362" v="929"/>
          <ac:grpSpMkLst>
            <pc:docMk/>
            <pc:sldMk cId="815540568" sldId="291"/>
            <ac:grpSpMk id="36" creationId="{37A6B7CE-C80E-A338-E6F7-521A91027FE1}"/>
          </ac:grpSpMkLst>
        </pc:grpChg>
        <pc:grpChg chg="add mod">
          <ac:chgData name="Divya Mahajan" userId="7b74d42693a28fb8" providerId="LiveId" clId="{5DC91201-FB34-4A2F-8563-29E006292512}" dt="2022-05-30T23:29:41.657" v="931"/>
          <ac:grpSpMkLst>
            <pc:docMk/>
            <pc:sldMk cId="815540568" sldId="291"/>
            <ac:grpSpMk id="73" creationId="{B0B68F11-2776-7FEF-E5DD-FBA81EC1FCD4}"/>
          </ac:grpSpMkLst>
        </pc:grpChg>
        <pc:picChg chg="del">
          <ac:chgData name="Divya Mahajan" userId="7b74d42693a28fb8" providerId="LiveId" clId="{5DC91201-FB34-4A2F-8563-29E006292512}" dt="2022-05-30T23:29:40.799" v="930" actId="478"/>
          <ac:picMkLst>
            <pc:docMk/>
            <pc:sldMk cId="815540568" sldId="291"/>
            <ac:picMk id="44" creationId="{12D91DC5-9D84-CE76-9E76-A10EF530FFDB}"/>
          </ac:picMkLst>
        </pc:picChg>
        <pc:picChg chg="del">
          <ac:chgData name="Divya Mahajan" userId="7b74d42693a28fb8" providerId="LiveId" clId="{5DC91201-FB34-4A2F-8563-29E006292512}" dt="2022-05-30T23:29:40.799" v="930" actId="478"/>
          <ac:picMkLst>
            <pc:docMk/>
            <pc:sldMk cId="815540568" sldId="291"/>
            <ac:picMk id="46" creationId="{5132A175-9AA1-C42A-E24B-B8FA225EC345}"/>
          </ac:picMkLst>
        </pc:picChg>
        <pc:picChg chg="add del mod">
          <ac:chgData name="Divya Mahajan" userId="7b74d42693a28fb8" providerId="LiveId" clId="{5DC91201-FB34-4A2F-8563-29E006292512}" dt="2022-05-30T23:29:37.362" v="929"/>
          <ac:picMkLst>
            <pc:docMk/>
            <pc:sldMk cId="815540568" sldId="291"/>
            <ac:picMk id="71" creationId="{B1048713-01AC-928A-BD99-582088DB01D3}"/>
          </ac:picMkLst>
        </pc:picChg>
        <pc:picChg chg="add del mod">
          <ac:chgData name="Divya Mahajan" userId="7b74d42693a28fb8" providerId="LiveId" clId="{5DC91201-FB34-4A2F-8563-29E006292512}" dt="2022-05-30T23:29:37.362" v="929"/>
          <ac:picMkLst>
            <pc:docMk/>
            <pc:sldMk cId="815540568" sldId="291"/>
            <ac:picMk id="72" creationId="{A84F400F-B22E-07F6-BF54-5859AB24C34A}"/>
          </ac:picMkLst>
        </pc:picChg>
        <pc:picChg chg="add mod">
          <ac:chgData name="Divya Mahajan" userId="7b74d42693a28fb8" providerId="LiveId" clId="{5DC91201-FB34-4A2F-8563-29E006292512}" dt="2022-05-30T23:29:41.657" v="931"/>
          <ac:picMkLst>
            <pc:docMk/>
            <pc:sldMk cId="815540568" sldId="291"/>
            <ac:picMk id="98" creationId="{A723F1B8-FA3A-8A21-215D-7E5A462F2EA3}"/>
          </ac:picMkLst>
        </pc:picChg>
        <pc:picChg chg="add mod">
          <ac:chgData name="Divya Mahajan" userId="7b74d42693a28fb8" providerId="LiveId" clId="{5DC91201-FB34-4A2F-8563-29E006292512}" dt="2022-05-30T23:29:41.657" v="931"/>
          <ac:picMkLst>
            <pc:docMk/>
            <pc:sldMk cId="815540568" sldId="291"/>
            <ac:picMk id="99" creationId="{9C1CE174-AB79-5141-F257-DC6A9A585F5C}"/>
          </ac:picMkLst>
        </pc:picChg>
        <pc:cxnChg chg="mod">
          <ac:chgData name="Divya Mahajan" userId="7b74d42693a28fb8" providerId="LiveId" clId="{5DC91201-FB34-4A2F-8563-29E006292512}" dt="2022-05-30T23:29:40.799" v="930" actId="478"/>
          <ac:cxnSpMkLst>
            <pc:docMk/>
            <pc:sldMk cId="815540568" sldId="291"/>
            <ac:cxnSpMk id="12" creationId="{5A029CC5-6879-71EC-7037-1CEB430FB2D9}"/>
          </ac:cxnSpMkLst>
        </pc:cxnChg>
        <pc:cxnChg chg="mod">
          <ac:chgData name="Divya Mahajan" userId="7b74d42693a28fb8" providerId="LiveId" clId="{5DC91201-FB34-4A2F-8563-29E006292512}" dt="2022-05-30T23:29:40.799" v="930" actId="478"/>
          <ac:cxnSpMkLst>
            <pc:docMk/>
            <pc:sldMk cId="815540568" sldId="291"/>
            <ac:cxnSpMk id="14" creationId="{9945D73D-820C-007D-AC4F-E725DB63483D}"/>
          </ac:cxnSpMkLst>
        </pc:cxnChg>
        <pc:cxnChg chg="mod">
          <ac:chgData name="Divya Mahajan" userId="7b74d42693a28fb8" providerId="LiveId" clId="{5DC91201-FB34-4A2F-8563-29E006292512}" dt="2022-05-30T23:29:40.799" v="930" actId="478"/>
          <ac:cxnSpMkLst>
            <pc:docMk/>
            <pc:sldMk cId="815540568" sldId="291"/>
            <ac:cxnSpMk id="16" creationId="{1A9A55B2-160A-7DAD-BAF9-34AAB7E3CE19}"/>
          </ac:cxnSpMkLst>
        </pc:cxnChg>
        <pc:cxnChg chg="mod">
          <ac:chgData name="Divya Mahajan" userId="7b74d42693a28fb8" providerId="LiveId" clId="{5DC91201-FB34-4A2F-8563-29E006292512}" dt="2022-05-30T23:29:40.799" v="930" actId="478"/>
          <ac:cxnSpMkLst>
            <pc:docMk/>
            <pc:sldMk cId="815540568" sldId="291"/>
            <ac:cxnSpMk id="18" creationId="{A974A6EC-045E-AE72-CD0E-0B5EA66E2E54}"/>
          </ac:cxnSpMkLst>
        </pc:cxnChg>
        <pc:cxnChg chg="mod">
          <ac:chgData name="Divya Mahajan" userId="7b74d42693a28fb8" providerId="LiveId" clId="{5DC91201-FB34-4A2F-8563-29E006292512}" dt="2022-05-30T23:29:40.799" v="930" actId="478"/>
          <ac:cxnSpMkLst>
            <pc:docMk/>
            <pc:sldMk cId="815540568" sldId="291"/>
            <ac:cxnSpMk id="20" creationId="{09FE7754-4189-DF6B-F75A-2CD7C7522CCA}"/>
          </ac:cxnSpMkLst>
        </pc:cxnChg>
        <pc:cxnChg chg="mod">
          <ac:chgData name="Divya Mahajan" userId="7b74d42693a28fb8" providerId="LiveId" clId="{5DC91201-FB34-4A2F-8563-29E006292512}" dt="2022-05-30T23:29:40.799" v="930" actId="478"/>
          <ac:cxnSpMkLst>
            <pc:docMk/>
            <pc:sldMk cId="815540568" sldId="291"/>
            <ac:cxnSpMk id="22" creationId="{DF366074-94B0-070F-B707-972093B2ACE0}"/>
          </ac:cxnSpMkLst>
        </pc:cxnChg>
        <pc:cxnChg chg="mod">
          <ac:chgData name="Divya Mahajan" userId="7b74d42693a28fb8" providerId="LiveId" clId="{5DC91201-FB34-4A2F-8563-29E006292512}" dt="2022-05-30T23:29:40.799" v="930" actId="478"/>
          <ac:cxnSpMkLst>
            <pc:docMk/>
            <pc:sldMk cId="815540568" sldId="291"/>
            <ac:cxnSpMk id="24" creationId="{9852E24F-2568-4C52-456F-FD70266BB373}"/>
          </ac:cxnSpMkLst>
        </pc:cxnChg>
        <pc:cxnChg chg="mod">
          <ac:chgData name="Divya Mahajan" userId="7b74d42693a28fb8" providerId="LiveId" clId="{5DC91201-FB34-4A2F-8563-29E006292512}" dt="2022-05-30T23:29:33.716" v="928"/>
          <ac:cxnSpMkLst>
            <pc:docMk/>
            <pc:sldMk cId="815540568" sldId="291"/>
            <ac:cxnSpMk id="48" creationId="{B7C1C76C-1E28-2432-1CE5-4CAAEF2361A5}"/>
          </ac:cxnSpMkLst>
        </pc:cxnChg>
        <pc:cxnChg chg="mod">
          <ac:chgData name="Divya Mahajan" userId="7b74d42693a28fb8" providerId="LiveId" clId="{5DC91201-FB34-4A2F-8563-29E006292512}" dt="2022-05-30T23:29:33.716" v="928"/>
          <ac:cxnSpMkLst>
            <pc:docMk/>
            <pc:sldMk cId="815540568" sldId="291"/>
            <ac:cxnSpMk id="50" creationId="{577FC1FD-BCB0-B9F0-EFDA-287C2257980A}"/>
          </ac:cxnSpMkLst>
        </pc:cxnChg>
        <pc:cxnChg chg="mod">
          <ac:chgData name="Divya Mahajan" userId="7b74d42693a28fb8" providerId="LiveId" clId="{5DC91201-FB34-4A2F-8563-29E006292512}" dt="2022-05-30T23:29:33.716" v="928"/>
          <ac:cxnSpMkLst>
            <pc:docMk/>
            <pc:sldMk cId="815540568" sldId="291"/>
            <ac:cxnSpMk id="52" creationId="{52C5199A-0B2B-C225-446D-C0EB3B8E0DB4}"/>
          </ac:cxnSpMkLst>
        </pc:cxnChg>
        <pc:cxnChg chg="mod">
          <ac:chgData name="Divya Mahajan" userId="7b74d42693a28fb8" providerId="LiveId" clId="{5DC91201-FB34-4A2F-8563-29E006292512}" dt="2022-05-30T23:29:33.716" v="928"/>
          <ac:cxnSpMkLst>
            <pc:docMk/>
            <pc:sldMk cId="815540568" sldId="291"/>
            <ac:cxnSpMk id="54" creationId="{8D189A8A-C8E0-9911-490B-148F40C0646A}"/>
          </ac:cxnSpMkLst>
        </pc:cxnChg>
        <pc:cxnChg chg="mod">
          <ac:chgData name="Divya Mahajan" userId="7b74d42693a28fb8" providerId="LiveId" clId="{5DC91201-FB34-4A2F-8563-29E006292512}" dt="2022-05-30T23:29:33.716" v="928"/>
          <ac:cxnSpMkLst>
            <pc:docMk/>
            <pc:sldMk cId="815540568" sldId="291"/>
            <ac:cxnSpMk id="56" creationId="{BBED4094-856F-07BB-426D-72CE6FF13B38}"/>
          </ac:cxnSpMkLst>
        </pc:cxnChg>
        <pc:cxnChg chg="mod">
          <ac:chgData name="Divya Mahajan" userId="7b74d42693a28fb8" providerId="LiveId" clId="{5DC91201-FB34-4A2F-8563-29E006292512}" dt="2022-05-30T23:29:33.716" v="928"/>
          <ac:cxnSpMkLst>
            <pc:docMk/>
            <pc:sldMk cId="815540568" sldId="291"/>
            <ac:cxnSpMk id="58" creationId="{90A8FF2E-0A10-ADF6-4A9C-BE68A125663A}"/>
          </ac:cxnSpMkLst>
        </pc:cxnChg>
        <pc:cxnChg chg="mod">
          <ac:chgData name="Divya Mahajan" userId="7b74d42693a28fb8" providerId="LiveId" clId="{5DC91201-FB34-4A2F-8563-29E006292512}" dt="2022-05-30T23:29:33.716" v="928"/>
          <ac:cxnSpMkLst>
            <pc:docMk/>
            <pc:sldMk cId="815540568" sldId="291"/>
            <ac:cxnSpMk id="60" creationId="{DA6D7F64-9E3B-CA04-7140-531288A9920C}"/>
          </ac:cxnSpMkLst>
        </pc:cxnChg>
        <pc:cxnChg chg="mod">
          <ac:chgData name="Divya Mahajan" userId="7b74d42693a28fb8" providerId="LiveId" clId="{5DC91201-FB34-4A2F-8563-29E006292512}" dt="2022-05-30T23:29:41.657" v="931"/>
          <ac:cxnSpMkLst>
            <pc:docMk/>
            <pc:sldMk cId="815540568" sldId="291"/>
            <ac:cxnSpMk id="75" creationId="{187DC1A6-4D33-1B4E-4871-0A6A2B1AEEF1}"/>
          </ac:cxnSpMkLst>
        </pc:cxnChg>
        <pc:cxnChg chg="mod">
          <ac:chgData name="Divya Mahajan" userId="7b74d42693a28fb8" providerId="LiveId" clId="{5DC91201-FB34-4A2F-8563-29E006292512}" dt="2022-05-30T23:29:41.657" v="931"/>
          <ac:cxnSpMkLst>
            <pc:docMk/>
            <pc:sldMk cId="815540568" sldId="291"/>
            <ac:cxnSpMk id="77" creationId="{7D284088-7B1D-B436-4B7D-DBF999D16BCD}"/>
          </ac:cxnSpMkLst>
        </pc:cxnChg>
        <pc:cxnChg chg="mod">
          <ac:chgData name="Divya Mahajan" userId="7b74d42693a28fb8" providerId="LiveId" clId="{5DC91201-FB34-4A2F-8563-29E006292512}" dt="2022-05-30T23:29:41.657" v="931"/>
          <ac:cxnSpMkLst>
            <pc:docMk/>
            <pc:sldMk cId="815540568" sldId="291"/>
            <ac:cxnSpMk id="79" creationId="{1B062B65-8A36-FB2B-1E68-66B59CFB16B6}"/>
          </ac:cxnSpMkLst>
        </pc:cxnChg>
        <pc:cxnChg chg="mod">
          <ac:chgData name="Divya Mahajan" userId="7b74d42693a28fb8" providerId="LiveId" clId="{5DC91201-FB34-4A2F-8563-29E006292512}" dt="2022-05-30T23:29:41.657" v="931"/>
          <ac:cxnSpMkLst>
            <pc:docMk/>
            <pc:sldMk cId="815540568" sldId="291"/>
            <ac:cxnSpMk id="81" creationId="{AA620D2E-B12F-697C-DBAA-09702CCE7DD4}"/>
          </ac:cxnSpMkLst>
        </pc:cxnChg>
        <pc:cxnChg chg="mod">
          <ac:chgData name="Divya Mahajan" userId="7b74d42693a28fb8" providerId="LiveId" clId="{5DC91201-FB34-4A2F-8563-29E006292512}" dt="2022-05-30T23:29:41.657" v="931"/>
          <ac:cxnSpMkLst>
            <pc:docMk/>
            <pc:sldMk cId="815540568" sldId="291"/>
            <ac:cxnSpMk id="83" creationId="{EF82C6A3-7229-85DD-7EF1-20E6DC02AFDF}"/>
          </ac:cxnSpMkLst>
        </pc:cxnChg>
        <pc:cxnChg chg="mod">
          <ac:chgData name="Divya Mahajan" userId="7b74d42693a28fb8" providerId="LiveId" clId="{5DC91201-FB34-4A2F-8563-29E006292512}" dt="2022-05-30T23:29:41.657" v="931"/>
          <ac:cxnSpMkLst>
            <pc:docMk/>
            <pc:sldMk cId="815540568" sldId="291"/>
            <ac:cxnSpMk id="85" creationId="{64E0323F-F414-E2BB-DB3A-15AFB74FE0CF}"/>
          </ac:cxnSpMkLst>
        </pc:cxnChg>
        <pc:cxnChg chg="mod">
          <ac:chgData name="Divya Mahajan" userId="7b74d42693a28fb8" providerId="LiveId" clId="{5DC91201-FB34-4A2F-8563-29E006292512}" dt="2022-05-30T23:29:41.657" v="931"/>
          <ac:cxnSpMkLst>
            <pc:docMk/>
            <pc:sldMk cId="815540568" sldId="291"/>
            <ac:cxnSpMk id="87" creationId="{F4FEC33D-F216-0705-F77E-FFF0373EEC2F}"/>
          </ac:cxnSpMkLst>
        </pc:cxnChg>
      </pc:sldChg>
      <pc:sldChg chg="addSp delSp modSp mod">
        <pc:chgData name="Divya Mahajan" userId="7b74d42693a28fb8" providerId="LiveId" clId="{5DC91201-FB34-4A2F-8563-29E006292512}" dt="2022-05-30T20:29:54.685" v="345"/>
        <pc:sldMkLst>
          <pc:docMk/>
          <pc:sldMk cId="4170006352" sldId="292"/>
        </pc:sldMkLst>
        <pc:spChg chg="add mod">
          <ac:chgData name="Divya Mahajan" userId="7b74d42693a28fb8" providerId="LiveId" clId="{5DC91201-FB34-4A2F-8563-29E006292512}" dt="2022-05-30T20:29:54.685" v="345"/>
          <ac:spMkLst>
            <pc:docMk/>
            <pc:sldMk cId="4170006352" sldId="292"/>
            <ac:spMk id="6" creationId="{456DC3B5-85E2-5BDD-68D8-4F75C24546CB}"/>
          </ac:spMkLst>
        </pc:spChg>
        <pc:spChg chg="del">
          <ac:chgData name="Divya Mahajan" userId="7b74d42693a28fb8" providerId="LiveId" clId="{5DC91201-FB34-4A2F-8563-29E006292512}" dt="2022-05-30T20:29:53.932" v="344" actId="478"/>
          <ac:spMkLst>
            <pc:docMk/>
            <pc:sldMk cId="4170006352" sldId="292"/>
            <ac:spMk id="56" creationId="{31705DB0-DF3C-762D-AF10-94F020795344}"/>
          </ac:spMkLst>
        </pc:spChg>
      </pc:sldChg>
      <pc:sldChg chg="addSp delSp modSp mod">
        <pc:chgData name="Divya Mahajan" userId="7b74d42693a28fb8" providerId="LiveId" clId="{5DC91201-FB34-4A2F-8563-29E006292512}" dt="2022-05-30T20:30:20.114" v="355"/>
        <pc:sldMkLst>
          <pc:docMk/>
          <pc:sldMk cId="3321393531" sldId="293"/>
        </pc:sldMkLst>
        <pc:spChg chg="del">
          <ac:chgData name="Divya Mahajan" userId="7b74d42693a28fb8" providerId="LiveId" clId="{5DC91201-FB34-4A2F-8563-29E006292512}" dt="2022-05-30T20:30:13.106" v="351" actId="478"/>
          <ac:spMkLst>
            <pc:docMk/>
            <pc:sldMk cId="3321393531" sldId="293"/>
            <ac:spMk id="4" creationId="{F79F6654-1822-4D46-9F53-5F69423EBCD3}"/>
          </ac:spMkLst>
        </pc:spChg>
        <pc:spChg chg="add del mod">
          <ac:chgData name="Divya Mahajan" userId="7b74d42693a28fb8" providerId="LiveId" clId="{5DC91201-FB34-4A2F-8563-29E006292512}" dt="2022-05-30T20:30:19.366" v="354" actId="478"/>
          <ac:spMkLst>
            <pc:docMk/>
            <pc:sldMk cId="3321393531" sldId="293"/>
            <ac:spMk id="6" creationId="{215D308C-B740-E834-ED11-093C02968039}"/>
          </ac:spMkLst>
        </pc:spChg>
        <pc:spChg chg="add del mod">
          <ac:chgData name="Divya Mahajan" userId="7b74d42693a28fb8" providerId="LiveId" clId="{5DC91201-FB34-4A2F-8563-29E006292512}" dt="2022-05-30T20:30:14.752" v="353"/>
          <ac:spMkLst>
            <pc:docMk/>
            <pc:sldMk cId="3321393531" sldId="293"/>
            <ac:spMk id="7" creationId="{68C60494-0ABE-FE13-09B2-17416292A77C}"/>
          </ac:spMkLst>
        </pc:spChg>
        <pc:spChg chg="add mod">
          <ac:chgData name="Divya Mahajan" userId="7b74d42693a28fb8" providerId="LiveId" clId="{5DC91201-FB34-4A2F-8563-29E006292512}" dt="2022-05-30T20:30:20.114" v="355"/>
          <ac:spMkLst>
            <pc:docMk/>
            <pc:sldMk cId="3321393531" sldId="293"/>
            <ac:spMk id="8" creationId="{14767C7C-4F2F-34A0-9D6D-F69D1CF74E0F}"/>
          </ac:spMkLst>
        </pc:spChg>
      </pc:sldChg>
      <pc:sldChg chg="del">
        <pc:chgData name="Divya Mahajan" userId="7b74d42693a28fb8" providerId="LiveId" clId="{5DC91201-FB34-4A2F-8563-29E006292512}" dt="2022-05-30T20:02:05.283" v="50" actId="47"/>
        <pc:sldMkLst>
          <pc:docMk/>
          <pc:sldMk cId="670349794" sldId="294"/>
        </pc:sldMkLst>
      </pc:sldChg>
      <pc:sldChg chg="del">
        <pc:chgData name="Divya Mahajan" userId="7b74d42693a28fb8" providerId="LiveId" clId="{5DC91201-FB34-4A2F-8563-29E006292512}" dt="2022-05-30T20:02:14.606" v="59" actId="47"/>
        <pc:sldMkLst>
          <pc:docMk/>
          <pc:sldMk cId="1962172370" sldId="295"/>
        </pc:sldMkLst>
      </pc:sldChg>
      <pc:sldChg chg="addSp delSp modSp mod modAnim">
        <pc:chgData name="Divya Mahajan" userId="7b74d42693a28fb8" providerId="LiveId" clId="{5DC91201-FB34-4A2F-8563-29E006292512}" dt="2022-05-30T20:24:09.446" v="283" actId="22"/>
        <pc:sldMkLst>
          <pc:docMk/>
          <pc:sldMk cId="3661888825" sldId="298"/>
        </pc:sldMkLst>
        <pc:spChg chg="mod">
          <ac:chgData name="Divya Mahajan" userId="7b74d42693a28fb8" providerId="LiveId" clId="{5DC91201-FB34-4A2F-8563-29E006292512}" dt="2022-05-30T20:19:07.783" v="244" actId="1076"/>
          <ac:spMkLst>
            <pc:docMk/>
            <pc:sldMk cId="3661888825" sldId="298"/>
            <ac:spMk id="2" creationId="{158F603C-447E-F845-A0F3-5832ADA9845F}"/>
          </ac:spMkLst>
        </pc:spChg>
        <pc:spChg chg="add mod">
          <ac:chgData name="Divya Mahajan" userId="7b74d42693a28fb8" providerId="LiveId" clId="{5DC91201-FB34-4A2F-8563-29E006292512}" dt="2022-05-30T20:20:02.301" v="277" actId="20577"/>
          <ac:spMkLst>
            <pc:docMk/>
            <pc:sldMk cId="3661888825" sldId="298"/>
            <ac:spMk id="8" creationId="{E20D267B-1705-46E3-14A9-147FB1267A83}"/>
          </ac:spMkLst>
        </pc:spChg>
        <pc:spChg chg="add del">
          <ac:chgData name="Divya Mahajan" userId="7b74d42693a28fb8" providerId="LiveId" clId="{5DC91201-FB34-4A2F-8563-29E006292512}" dt="2022-05-30T20:20:29.650" v="279" actId="22"/>
          <ac:spMkLst>
            <pc:docMk/>
            <pc:sldMk cId="3661888825" sldId="298"/>
            <ac:spMk id="9" creationId="{2CA3E4BE-3D1C-215F-246D-F234CF35030A}"/>
          </ac:spMkLst>
        </pc:spChg>
        <pc:spChg chg="add del">
          <ac:chgData name="Divya Mahajan" userId="7b74d42693a28fb8" providerId="LiveId" clId="{5DC91201-FB34-4A2F-8563-29E006292512}" dt="2022-05-30T20:20:32.759" v="281" actId="22"/>
          <ac:spMkLst>
            <pc:docMk/>
            <pc:sldMk cId="3661888825" sldId="298"/>
            <ac:spMk id="12" creationId="{2CF9E03D-D6F7-5578-D554-BC575B97A525}"/>
          </ac:spMkLst>
        </pc:spChg>
        <pc:spChg chg="add del">
          <ac:chgData name="Divya Mahajan" userId="7b74d42693a28fb8" providerId="LiveId" clId="{5DC91201-FB34-4A2F-8563-29E006292512}" dt="2022-05-30T20:24:09.446" v="283" actId="22"/>
          <ac:spMkLst>
            <pc:docMk/>
            <pc:sldMk cId="3661888825" sldId="298"/>
            <ac:spMk id="13" creationId="{966EAB92-7852-3D0D-21EB-7CDDC6CE0D75}"/>
          </ac:spMkLst>
        </pc:spChg>
        <pc:picChg chg="mod">
          <ac:chgData name="Divya Mahajan" userId="7b74d42693a28fb8" providerId="LiveId" clId="{5DC91201-FB34-4A2F-8563-29E006292512}" dt="2022-05-30T20:19:12.398" v="262" actId="1035"/>
          <ac:picMkLst>
            <pc:docMk/>
            <pc:sldMk cId="3661888825" sldId="298"/>
            <ac:picMk id="5" creationId="{B4BD5C07-1AE2-5388-DC4A-8F8E82CD66A8}"/>
          </ac:picMkLst>
        </pc:picChg>
        <pc:picChg chg="mod">
          <ac:chgData name="Divya Mahajan" userId="7b74d42693a28fb8" providerId="LiveId" clId="{5DC91201-FB34-4A2F-8563-29E006292512}" dt="2022-05-30T20:19:12.398" v="262" actId="1035"/>
          <ac:picMkLst>
            <pc:docMk/>
            <pc:sldMk cId="3661888825" sldId="298"/>
            <ac:picMk id="7" creationId="{EDC0ED47-125E-B474-9112-15BABA27A2EF}"/>
          </ac:picMkLst>
        </pc:picChg>
        <pc:picChg chg="mod">
          <ac:chgData name="Divya Mahajan" userId="7b74d42693a28fb8" providerId="LiveId" clId="{5DC91201-FB34-4A2F-8563-29E006292512}" dt="2022-05-30T20:19:12.398" v="262" actId="1035"/>
          <ac:picMkLst>
            <pc:docMk/>
            <pc:sldMk cId="3661888825" sldId="298"/>
            <ac:picMk id="11" creationId="{41131739-725B-F337-6750-4F1E64F2C354}"/>
          </ac:picMkLst>
        </pc:picChg>
      </pc:sldChg>
      <pc:sldChg chg="del">
        <pc:chgData name="Divya Mahajan" userId="7b74d42693a28fb8" providerId="LiveId" clId="{5DC91201-FB34-4A2F-8563-29E006292512}" dt="2022-05-30T20:02:32.943" v="78" actId="47"/>
        <pc:sldMkLst>
          <pc:docMk/>
          <pc:sldMk cId="3569639060" sldId="299"/>
        </pc:sldMkLst>
      </pc:sldChg>
      <pc:sldChg chg="del">
        <pc:chgData name="Divya Mahajan" userId="7b74d42693a28fb8" providerId="LiveId" clId="{5DC91201-FB34-4A2F-8563-29E006292512}" dt="2022-05-30T20:14:38.404" v="184" actId="47"/>
        <pc:sldMkLst>
          <pc:docMk/>
          <pc:sldMk cId="1667543454" sldId="300"/>
        </pc:sldMkLst>
      </pc:sldChg>
      <pc:sldChg chg="modSp mod">
        <pc:chgData name="Divya Mahajan" userId="7b74d42693a28fb8" providerId="LiveId" clId="{5DC91201-FB34-4A2F-8563-29E006292512}" dt="2022-05-30T20:54:59.914" v="884" actId="27636"/>
        <pc:sldMkLst>
          <pc:docMk/>
          <pc:sldMk cId="1300553041" sldId="301"/>
        </pc:sldMkLst>
        <pc:spChg chg="mod">
          <ac:chgData name="Divya Mahajan" userId="7b74d42693a28fb8" providerId="LiveId" clId="{5DC91201-FB34-4A2F-8563-29E006292512}" dt="2022-05-30T20:54:48.125" v="876" actId="27636"/>
          <ac:spMkLst>
            <pc:docMk/>
            <pc:sldMk cId="1300553041" sldId="301"/>
            <ac:spMk id="2" creationId="{A3327E1C-8723-2C4E-AC34-7E5C81A1A957}"/>
          </ac:spMkLst>
        </pc:spChg>
        <pc:spChg chg="mod">
          <ac:chgData name="Divya Mahajan" userId="7b74d42693a28fb8" providerId="LiveId" clId="{5DC91201-FB34-4A2F-8563-29E006292512}" dt="2022-05-30T20:54:59.914" v="884" actId="27636"/>
          <ac:spMkLst>
            <pc:docMk/>
            <pc:sldMk cId="1300553041" sldId="301"/>
            <ac:spMk id="3" creationId="{95347A53-04E7-8E49-A877-F5B5EE7D3253}"/>
          </ac:spMkLst>
        </pc:spChg>
      </pc:sldChg>
      <pc:sldChg chg="modSp add mod ord">
        <pc:chgData name="Divya Mahajan" userId="7b74d42693a28fb8" providerId="LiveId" clId="{5DC91201-FB34-4A2F-8563-29E006292512}" dt="2022-05-30T20:01:00.435" v="25" actId="255"/>
        <pc:sldMkLst>
          <pc:docMk/>
          <pc:sldMk cId="708795674" sldId="302"/>
        </pc:sldMkLst>
        <pc:spChg chg="mod">
          <ac:chgData name="Divya Mahajan" userId="7b74d42693a28fb8" providerId="LiveId" clId="{5DC91201-FB34-4A2F-8563-29E006292512}" dt="2022-05-30T20:01:00.435" v="25" actId="255"/>
          <ac:spMkLst>
            <pc:docMk/>
            <pc:sldMk cId="708795674" sldId="302"/>
            <ac:spMk id="2" creationId="{2F9855D3-876C-C343-BD87-E7730E1CFF18}"/>
          </ac:spMkLst>
        </pc:spChg>
      </pc:sldChg>
      <pc:sldChg chg="add del">
        <pc:chgData name="Divya Mahajan" userId="7b74d42693a28fb8" providerId="LiveId" clId="{5DC91201-FB34-4A2F-8563-29E006292512}" dt="2022-05-30T19:58:58.534" v="1"/>
        <pc:sldMkLst>
          <pc:docMk/>
          <pc:sldMk cId="2913643411" sldId="302"/>
        </pc:sldMkLst>
      </pc:sldChg>
      <pc:sldChg chg="modSp add mod ord">
        <pc:chgData name="Divya Mahajan" userId="7b74d42693a28fb8" providerId="LiveId" clId="{5DC91201-FB34-4A2F-8563-29E006292512}" dt="2022-05-30T20:01:10.538" v="27" actId="20577"/>
        <pc:sldMkLst>
          <pc:docMk/>
          <pc:sldMk cId="520006103" sldId="303"/>
        </pc:sldMkLst>
        <pc:spChg chg="mod">
          <ac:chgData name="Divya Mahajan" userId="7b74d42693a28fb8" providerId="LiveId" clId="{5DC91201-FB34-4A2F-8563-29E006292512}" dt="2022-05-30T20:01:10.538" v="27" actId="20577"/>
          <ac:spMkLst>
            <pc:docMk/>
            <pc:sldMk cId="520006103" sldId="303"/>
            <ac:spMk id="2" creationId="{2F9855D3-876C-C343-BD87-E7730E1CFF18}"/>
          </ac:spMkLst>
        </pc:spChg>
      </pc:sldChg>
      <pc:sldChg chg="add del">
        <pc:chgData name="Divya Mahajan" userId="7b74d42693a28fb8" providerId="LiveId" clId="{5DC91201-FB34-4A2F-8563-29E006292512}" dt="2022-05-30T20:00:13.808" v="17"/>
        <pc:sldMkLst>
          <pc:docMk/>
          <pc:sldMk cId="613609850" sldId="303"/>
        </pc:sldMkLst>
      </pc:sldChg>
      <pc:sldChg chg="modSp add mod ord">
        <pc:chgData name="Divya Mahajan" userId="7b74d42693a28fb8" providerId="LiveId" clId="{5DC91201-FB34-4A2F-8563-29E006292512}" dt="2022-05-30T20:02:01.309" v="49" actId="20577"/>
        <pc:sldMkLst>
          <pc:docMk/>
          <pc:sldMk cId="688209283" sldId="304"/>
        </pc:sldMkLst>
        <pc:spChg chg="mod">
          <ac:chgData name="Divya Mahajan" userId="7b74d42693a28fb8" providerId="LiveId" clId="{5DC91201-FB34-4A2F-8563-29E006292512}" dt="2022-05-30T20:02:01.309" v="49" actId="20577"/>
          <ac:spMkLst>
            <pc:docMk/>
            <pc:sldMk cId="688209283" sldId="304"/>
            <ac:spMk id="2" creationId="{2F9855D3-876C-C343-BD87-E7730E1CFF18}"/>
          </ac:spMkLst>
        </pc:spChg>
      </pc:sldChg>
      <pc:sldChg chg="modSp add mod">
        <pc:chgData name="Divya Mahajan" userId="7b74d42693a28fb8" providerId="LiveId" clId="{5DC91201-FB34-4A2F-8563-29E006292512}" dt="2022-05-30T20:02:12.151" v="58" actId="20577"/>
        <pc:sldMkLst>
          <pc:docMk/>
          <pc:sldMk cId="3483945917" sldId="305"/>
        </pc:sldMkLst>
        <pc:spChg chg="mod">
          <ac:chgData name="Divya Mahajan" userId="7b74d42693a28fb8" providerId="LiveId" clId="{5DC91201-FB34-4A2F-8563-29E006292512}" dt="2022-05-30T20:02:12.151" v="58" actId="20577"/>
          <ac:spMkLst>
            <pc:docMk/>
            <pc:sldMk cId="3483945917" sldId="305"/>
            <ac:spMk id="2" creationId="{2F9855D3-876C-C343-BD87-E7730E1CFF18}"/>
          </ac:spMkLst>
        </pc:spChg>
      </pc:sldChg>
      <pc:sldChg chg="modSp add mod ord">
        <pc:chgData name="Divya Mahajan" userId="7b74d42693a28fb8" providerId="LiveId" clId="{5DC91201-FB34-4A2F-8563-29E006292512}" dt="2022-05-30T20:02:30.091" v="77" actId="20577"/>
        <pc:sldMkLst>
          <pc:docMk/>
          <pc:sldMk cId="1362561314" sldId="306"/>
        </pc:sldMkLst>
        <pc:spChg chg="mod">
          <ac:chgData name="Divya Mahajan" userId="7b74d42693a28fb8" providerId="LiveId" clId="{5DC91201-FB34-4A2F-8563-29E006292512}" dt="2022-05-30T20:02:30.091" v="77" actId="20577"/>
          <ac:spMkLst>
            <pc:docMk/>
            <pc:sldMk cId="1362561314" sldId="306"/>
            <ac:spMk id="2" creationId="{2F9855D3-876C-C343-BD87-E7730E1CFF18}"/>
          </ac:spMkLst>
        </pc:spChg>
      </pc:sldChg>
      <pc:sldChg chg="modSp add mod">
        <pc:chgData name="Divya Mahajan" userId="7b74d42693a28fb8" providerId="LiveId" clId="{5DC91201-FB34-4A2F-8563-29E006292512}" dt="2022-05-30T20:14:45.067" v="194" actId="20577"/>
        <pc:sldMkLst>
          <pc:docMk/>
          <pc:sldMk cId="2717572128" sldId="307"/>
        </pc:sldMkLst>
        <pc:spChg chg="mod">
          <ac:chgData name="Divya Mahajan" userId="7b74d42693a28fb8" providerId="LiveId" clId="{5DC91201-FB34-4A2F-8563-29E006292512}" dt="2022-05-30T20:14:45.067" v="194" actId="20577"/>
          <ac:spMkLst>
            <pc:docMk/>
            <pc:sldMk cId="2717572128" sldId="307"/>
            <ac:spMk id="2" creationId="{2F9855D3-876C-C343-BD87-E7730E1CFF18}"/>
          </ac:spMkLst>
        </pc:spChg>
      </pc:sldChg>
      <pc:sldChg chg="add del">
        <pc:chgData name="Divya Mahajan" userId="7b74d42693a28fb8" providerId="LiveId" clId="{5DC91201-FB34-4A2F-8563-29E006292512}" dt="2022-05-30T20:25:34.543" v="285"/>
        <pc:sldMkLst>
          <pc:docMk/>
          <pc:sldMk cId="0" sldId="308"/>
        </pc:sldMkLst>
      </pc:sldChg>
      <pc:sldChg chg="add del">
        <pc:chgData name="Divya Mahajan" userId="7b74d42693a28fb8" providerId="LiveId" clId="{5DC91201-FB34-4A2F-8563-29E006292512}" dt="2022-05-30T20:25:39.824" v="287"/>
        <pc:sldMkLst>
          <pc:docMk/>
          <pc:sldMk cId="3460778503" sldId="308"/>
        </pc:sldMkLst>
      </pc:sldChg>
      <pc:sldChg chg="add del ord">
        <pc:chgData name="Divya Mahajan" userId="7b74d42693a28fb8" providerId="LiveId" clId="{5DC91201-FB34-4A2F-8563-29E006292512}" dt="2022-05-30T20:25:56.637" v="294" actId="47"/>
        <pc:sldMkLst>
          <pc:docMk/>
          <pc:sldMk cId="3799026282" sldId="308"/>
        </pc:sldMkLst>
      </pc:sldChg>
      <pc:sldChg chg="add del">
        <pc:chgData name="Divya Mahajan" userId="7b74d42693a28fb8" providerId="LiveId" clId="{5DC91201-FB34-4A2F-8563-29E006292512}" dt="2022-05-30T20:25:34.543" v="285"/>
        <pc:sldMkLst>
          <pc:docMk/>
          <pc:sldMk cId="0" sldId="309"/>
        </pc:sldMkLst>
      </pc:sldChg>
      <pc:sldChg chg="add del">
        <pc:chgData name="Divya Mahajan" userId="7b74d42693a28fb8" providerId="LiveId" clId="{5DC91201-FB34-4A2F-8563-29E006292512}" dt="2022-05-30T20:25:56.637" v="294" actId="47"/>
        <pc:sldMkLst>
          <pc:docMk/>
          <pc:sldMk cId="2265917619" sldId="309"/>
        </pc:sldMkLst>
      </pc:sldChg>
      <pc:sldChg chg="add del">
        <pc:chgData name="Divya Mahajan" userId="7b74d42693a28fb8" providerId="LiveId" clId="{5DC91201-FB34-4A2F-8563-29E006292512}" dt="2022-05-30T20:25:34.543" v="285"/>
        <pc:sldMkLst>
          <pc:docMk/>
          <pc:sldMk cId="0" sldId="310"/>
        </pc:sldMkLst>
      </pc:sldChg>
      <pc:sldChg chg="add del">
        <pc:chgData name="Divya Mahajan" userId="7b74d42693a28fb8" providerId="LiveId" clId="{5DC91201-FB34-4A2F-8563-29E006292512}" dt="2022-05-30T20:25:56.637" v="294" actId="47"/>
        <pc:sldMkLst>
          <pc:docMk/>
          <pc:sldMk cId="255528281" sldId="310"/>
        </pc:sldMkLst>
      </pc:sldChg>
      <pc:sldChg chg="addSp delSp modSp add mod delAnim modAnim">
        <pc:chgData name="Divya Mahajan" userId="7b74d42693a28fb8" providerId="LiveId" clId="{5DC91201-FB34-4A2F-8563-29E006292512}" dt="2022-05-30T20:54:16.489" v="864"/>
        <pc:sldMkLst>
          <pc:docMk/>
          <pc:sldMk cId="0" sldId="311"/>
        </pc:sldMkLst>
        <pc:spChg chg="add del mod">
          <ac:chgData name="Divya Mahajan" userId="7b74d42693a28fb8" providerId="LiveId" clId="{5DC91201-FB34-4A2F-8563-29E006292512}" dt="2022-05-30T20:30:29.077" v="357"/>
          <ac:spMkLst>
            <pc:docMk/>
            <pc:sldMk cId="0" sldId="311"/>
            <ac:spMk id="17" creationId="{772A9336-1F51-6A6E-9B9F-46A27B402D8C}"/>
          </ac:spMkLst>
        </pc:spChg>
        <pc:spChg chg="add del mod">
          <ac:chgData name="Divya Mahajan" userId="7b74d42693a28fb8" providerId="LiveId" clId="{5DC91201-FB34-4A2F-8563-29E006292512}" dt="2022-05-30T20:30:39.962" v="359" actId="478"/>
          <ac:spMkLst>
            <pc:docMk/>
            <pc:sldMk cId="0" sldId="311"/>
            <ac:spMk id="18" creationId="{BBAED73F-CE2A-851E-EF13-D7A89B8FAD3E}"/>
          </ac:spMkLst>
        </pc:spChg>
        <pc:spChg chg="add mod">
          <ac:chgData name="Divya Mahajan" userId="7b74d42693a28fb8" providerId="LiveId" clId="{5DC91201-FB34-4A2F-8563-29E006292512}" dt="2022-05-30T20:31:31.043" v="366" actId="255"/>
          <ac:spMkLst>
            <pc:docMk/>
            <pc:sldMk cId="0" sldId="311"/>
            <ac:spMk id="19" creationId="{EA81822C-4132-D9D2-0216-AEE3C66AFF71}"/>
          </ac:spMkLst>
        </pc:spChg>
        <pc:spChg chg="add mod">
          <ac:chgData name="Divya Mahajan" userId="7b74d42693a28fb8" providerId="LiveId" clId="{5DC91201-FB34-4A2F-8563-29E006292512}" dt="2022-05-30T20:33:19.877" v="418" actId="1076"/>
          <ac:spMkLst>
            <pc:docMk/>
            <pc:sldMk cId="0" sldId="311"/>
            <ac:spMk id="21" creationId="{B44AE486-89BD-1D4A-2061-5D9FF434772F}"/>
          </ac:spMkLst>
        </pc:spChg>
        <pc:spChg chg="add del mod">
          <ac:chgData name="Divya Mahajan" userId="7b74d42693a28fb8" providerId="LiveId" clId="{5DC91201-FB34-4A2F-8563-29E006292512}" dt="2022-05-30T20:41:36.810" v="592" actId="478"/>
          <ac:spMkLst>
            <pc:docMk/>
            <pc:sldMk cId="0" sldId="311"/>
            <ac:spMk id="22" creationId="{A684A0BE-0D40-A82A-9865-9DF6560EB106}"/>
          </ac:spMkLst>
        </pc:spChg>
        <pc:spChg chg="add del mod">
          <ac:chgData name="Divya Mahajan" userId="7b74d42693a28fb8" providerId="LiveId" clId="{5DC91201-FB34-4A2F-8563-29E006292512}" dt="2022-05-30T20:41:39.238" v="596"/>
          <ac:spMkLst>
            <pc:docMk/>
            <pc:sldMk cId="0" sldId="311"/>
            <ac:spMk id="23" creationId="{3A2EA546-FF83-3373-F6BC-365AD7202216}"/>
          </ac:spMkLst>
        </pc:spChg>
        <pc:spChg chg="del mod">
          <ac:chgData name="Divya Mahajan" userId="7b74d42693a28fb8" providerId="LiveId" clId="{5DC91201-FB34-4A2F-8563-29E006292512}" dt="2022-05-30T20:37:10.365" v="499"/>
          <ac:spMkLst>
            <pc:docMk/>
            <pc:sldMk cId="0" sldId="311"/>
            <ac:spMk id="1075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37:10.365" v="497" actId="478"/>
          <ac:spMkLst>
            <pc:docMk/>
            <pc:sldMk cId="0" sldId="311"/>
            <ac:spMk id="1076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37:26.936" v="503" actId="478"/>
          <ac:spMkLst>
            <pc:docMk/>
            <pc:sldMk cId="0" sldId="311"/>
            <ac:spMk id="1077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38:02.178" v="513" actId="478"/>
          <ac:spMkLst>
            <pc:docMk/>
            <pc:sldMk cId="0" sldId="311"/>
            <ac:spMk id="1078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38:29.788" v="520" actId="478"/>
          <ac:spMkLst>
            <pc:docMk/>
            <pc:sldMk cId="0" sldId="311"/>
            <ac:spMk id="1079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38:42.653" v="527" actId="478"/>
          <ac:spMkLst>
            <pc:docMk/>
            <pc:sldMk cId="0" sldId="311"/>
            <ac:spMk id="1080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41:36.810" v="594"/>
          <ac:spMkLst>
            <pc:docMk/>
            <pc:sldMk cId="0" sldId="311"/>
            <ac:spMk id="1081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45:36.785" v="735"/>
          <ac:spMkLst>
            <pc:docMk/>
            <pc:sldMk cId="0" sldId="311"/>
            <ac:spMk id="1082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45:36.785" v="733" actId="478"/>
          <ac:spMkLst>
            <pc:docMk/>
            <pc:sldMk cId="0" sldId="311"/>
            <ac:spMk id="1083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45:58.620" v="742" actId="478"/>
          <ac:spMkLst>
            <pc:docMk/>
            <pc:sldMk cId="0" sldId="311"/>
            <ac:spMk id="1084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46:44.430" v="787" actId="478"/>
          <ac:spMkLst>
            <pc:docMk/>
            <pc:sldMk cId="0" sldId="311"/>
            <ac:spMk id="1085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47:20.458" v="797" actId="478"/>
          <ac:spMkLst>
            <pc:docMk/>
            <pc:sldMk cId="0" sldId="311"/>
            <ac:spMk id="1086" creationId="{00000000-0000-0000-0000-000000000000}"/>
          </ac:spMkLst>
        </pc:spChg>
        <pc:spChg chg="mod">
          <ac:chgData name="Divya Mahajan" userId="7b74d42693a28fb8" providerId="LiveId" clId="{5DC91201-FB34-4A2F-8563-29E006292512}" dt="2022-05-30T20:50:14.983" v="828" actId="2710"/>
          <ac:spMkLst>
            <pc:docMk/>
            <pc:sldMk cId="0" sldId="311"/>
            <ac:spMk id="1087" creationId="{00000000-0000-0000-0000-000000000000}"/>
          </ac:spMkLst>
        </pc:spChg>
        <pc:picChg chg="add mod">
          <ac:chgData name="Divya Mahajan" userId="7b74d42693a28fb8" providerId="LiveId" clId="{5DC91201-FB34-4A2F-8563-29E006292512}" dt="2022-05-30T20:50:02.192" v="827" actId="1035"/>
          <ac:picMkLst>
            <pc:docMk/>
            <pc:sldMk cId="0" sldId="311"/>
            <ac:picMk id="24" creationId="{D80C07C3-D6CF-0B55-E2A7-8BCC47A05585}"/>
          </ac:picMkLst>
        </pc:picChg>
        <pc:picChg chg="mod">
          <ac:chgData name="Divya Mahajan" userId="7b74d42693a28fb8" providerId="LiveId" clId="{5DC91201-FB34-4A2F-8563-29E006292512}" dt="2022-05-30T20:50:02.192" v="827" actId="1035"/>
          <ac:picMkLst>
            <pc:docMk/>
            <pc:sldMk cId="0" sldId="311"/>
            <ac:picMk id="1073" creationId="{00000000-0000-0000-0000-000000000000}"/>
          </ac:picMkLst>
        </pc:picChg>
        <pc:picChg chg="mod">
          <ac:chgData name="Divya Mahajan" userId="7b74d42693a28fb8" providerId="LiveId" clId="{5DC91201-FB34-4A2F-8563-29E006292512}" dt="2022-05-30T20:50:02.192" v="827" actId="1035"/>
          <ac:picMkLst>
            <pc:docMk/>
            <pc:sldMk cId="0" sldId="311"/>
            <ac:picMk id="1074" creationId="{00000000-0000-0000-0000-000000000000}"/>
          </ac:picMkLst>
        </pc:picChg>
      </pc:sldChg>
      <pc:sldChg chg="addSp delSp modSp add mod">
        <pc:chgData name="Divya Mahajan" userId="7b74d42693a28fb8" providerId="LiveId" clId="{5DC91201-FB34-4A2F-8563-29E006292512}" dt="2022-05-30T20:35:04.396" v="449" actId="2710"/>
        <pc:sldMkLst>
          <pc:docMk/>
          <pc:sldMk cId="0" sldId="312"/>
        </pc:sldMkLst>
        <pc:spChg chg="add mod">
          <ac:chgData name="Divya Mahajan" userId="7b74d42693a28fb8" providerId="LiveId" clId="{5DC91201-FB34-4A2F-8563-29E006292512}" dt="2022-05-30T20:31:52.097" v="371" actId="255"/>
          <ac:spMkLst>
            <pc:docMk/>
            <pc:sldMk cId="0" sldId="312"/>
            <ac:spMk id="4" creationId="{1512BBB7-CE33-9BEE-C2F3-2BD82FCCD32F}"/>
          </ac:spMkLst>
        </pc:spChg>
        <pc:spChg chg="add mod">
          <ac:chgData name="Divya Mahajan" userId="7b74d42693a28fb8" providerId="LiveId" clId="{5DC91201-FB34-4A2F-8563-29E006292512}" dt="2022-05-30T20:33:50.790" v="441" actId="14100"/>
          <ac:spMkLst>
            <pc:docMk/>
            <pc:sldMk cId="0" sldId="312"/>
            <ac:spMk id="5" creationId="{31EB085B-44BB-C231-A1B0-3487DE07E208}"/>
          </ac:spMkLst>
        </pc:spChg>
        <pc:spChg chg="mod">
          <ac:chgData name="Divya Mahajan" userId="7b74d42693a28fb8" providerId="LiveId" clId="{5DC91201-FB34-4A2F-8563-29E006292512}" dt="2022-05-30T20:35:04.396" v="449" actId="2710"/>
          <ac:spMkLst>
            <pc:docMk/>
            <pc:sldMk cId="0" sldId="312"/>
            <ac:spMk id="1092" creationId="{00000000-0000-0000-0000-000000000000}"/>
          </ac:spMkLst>
        </pc:spChg>
        <pc:spChg chg="del">
          <ac:chgData name="Divya Mahajan" userId="7b74d42693a28fb8" providerId="LiveId" clId="{5DC91201-FB34-4A2F-8563-29E006292512}" dt="2022-05-30T20:31:38.656" v="367" actId="478"/>
          <ac:spMkLst>
            <pc:docMk/>
            <pc:sldMk cId="0" sldId="312"/>
            <ac:spMk id="1093" creationId="{00000000-0000-0000-0000-000000000000}"/>
          </ac:spMkLst>
        </pc:spChg>
      </pc:sldChg>
      <pc:sldChg chg="addSp delSp modSp add mod">
        <pc:chgData name="Divya Mahajan" userId="7b74d42693a28fb8" providerId="LiveId" clId="{5DC91201-FB34-4A2F-8563-29E006292512}" dt="2022-05-30T20:36:12.175" v="481" actId="14100"/>
        <pc:sldMkLst>
          <pc:docMk/>
          <pc:sldMk cId="0" sldId="313"/>
        </pc:sldMkLst>
        <pc:spChg chg="add mod">
          <ac:chgData name="Divya Mahajan" userId="7b74d42693a28fb8" providerId="LiveId" clId="{5DC91201-FB34-4A2F-8563-29E006292512}" dt="2022-05-30T20:32:15.711" v="376" actId="12"/>
          <ac:spMkLst>
            <pc:docMk/>
            <pc:sldMk cId="0" sldId="313"/>
            <ac:spMk id="5" creationId="{B4A5CE97-8D32-6111-B44E-E50315145D6F}"/>
          </ac:spMkLst>
        </pc:spChg>
        <pc:spChg chg="add mod">
          <ac:chgData name="Divya Mahajan" userId="7b74d42693a28fb8" providerId="LiveId" clId="{5DC91201-FB34-4A2F-8563-29E006292512}" dt="2022-05-30T20:35:26.250" v="463" actId="20577"/>
          <ac:spMkLst>
            <pc:docMk/>
            <pc:sldMk cId="0" sldId="313"/>
            <ac:spMk id="6" creationId="{ADFAB21A-8C74-D1B5-0050-71BC856C4A2C}"/>
          </ac:spMkLst>
        </pc:spChg>
        <pc:spChg chg="mod">
          <ac:chgData name="Divya Mahajan" userId="7b74d42693a28fb8" providerId="LiveId" clId="{5DC91201-FB34-4A2F-8563-29E006292512}" dt="2022-05-30T20:36:12.175" v="481" actId="14100"/>
          <ac:spMkLst>
            <pc:docMk/>
            <pc:sldMk cId="0" sldId="313"/>
            <ac:spMk id="1098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32:04.691" v="372" actId="478"/>
          <ac:spMkLst>
            <pc:docMk/>
            <pc:sldMk cId="0" sldId="313"/>
            <ac:spMk id="1099" creationId="{00000000-0000-0000-0000-000000000000}"/>
          </ac:spMkLst>
        </pc:spChg>
        <pc:spChg chg="del mod">
          <ac:chgData name="Divya Mahajan" userId="7b74d42693a28fb8" providerId="LiveId" clId="{5DC91201-FB34-4A2F-8563-29E006292512}" dt="2022-05-30T20:35:33.109" v="465" actId="478"/>
          <ac:spMkLst>
            <pc:docMk/>
            <pc:sldMk cId="0" sldId="313"/>
            <ac:spMk id="1100" creationId="{00000000-0000-0000-0000-000000000000}"/>
          </ac:spMkLst>
        </pc:spChg>
      </pc:sldChg>
    </pc:docChg>
  </pc:docChgLst>
  <pc:docChgLst>
    <pc:chgData name="Guest User" providerId="Windows Live" clId="Web-{AAAA0BA1-B9E5-408F-8823-AA587CAE5161}"/>
    <pc:docChg chg="modSld">
      <pc:chgData name="Guest User" userId="" providerId="Windows Live" clId="Web-{AAAA0BA1-B9E5-408F-8823-AA587CAE5161}" dt="2022-05-30T22:36:18.857" v="9"/>
      <pc:docMkLst>
        <pc:docMk/>
      </pc:docMkLst>
      <pc:sldChg chg="modSp">
        <pc:chgData name="Guest User" userId="" providerId="Windows Live" clId="Web-{AAAA0BA1-B9E5-408F-8823-AA587CAE5161}" dt="2022-05-30T22:30:46.727" v="3" actId="1076"/>
        <pc:sldMkLst>
          <pc:docMk/>
          <pc:sldMk cId="1622241047" sldId="278"/>
        </pc:sldMkLst>
        <pc:spChg chg="mod">
          <ac:chgData name="Guest User" userId="" providerId="Windows Live" clId="Web-{AAAA0BA1-B9E5-408F-8823-AA587CAE5161}" dt="2022-05-30T22:30:44.039" v="2" actId="1076"/>
          <ac:spMkLst>
            <pc:docMk/>
            <pc:sldMk cId="1622241047" sldId="278"/>
            <ac:spMk id="15" creationId="{9B000A0E-684E-B80E-6210-41880FEFA4CD}"/>
          </ac:spMkLst>
        </pc:spChg>
        <pc:grpChg chg="mod">
          <ac:chgData name="Guest User" userId="" providerId="Windows Live" clId="Web-{AAAA0BA1-B9E5-408F-8823-AA587CAE5161}" dt="2022-05-30T22:30:46.727" v="3" actId="1076"/>
          <ac:grpSpMkLst>
            <pc:docMk/>
            <pc:sldMk cId="1622241047" sldId="278"/>
            <ac:grpSpMk id="30" creationId="{F078ECB7-0F35-C3A9-8824-36EA17F246D6}"/>
          </ac:grpSpMkLst>
        </pc:grpChg>
        <pc:cxnChg chg="mod">
          <ac:chgData name="Guest User" userId="" providerId="Windows Live" clId="Web-{AAAA0BA1-B9E5-408F-8823-AA587CAE5161}" dt="2022-05-30T22:30:44.039" v="2" actId="1076"/>
          <ac:cxnSpMkLst>
            <pc:docMk/>
            <pc:sldMk cId="1622241047" sldId="278"/>
            <ac:cxnSpMk id="16" creationId="{1A9A55B2-160A-7DAD-BAF9-34AAB7E3CE19}"/>
          </ac:cxnSpMkLst>
        </pc:cxnChg>
      </pc:sldChg>
      <pc:sldChg chg="addSp delSp modSp addAnim delAnim">
        <pc:chgData name="Guest User" userId="" providerId="Windows Live" clId="Web-{AAAA0BA1-B9E5-408F-8823-AA587CAE5161}" dt="2022-05-30T22:36:18.857" v="9"/>
        <pc:sldMkLst>
          <pc:docMk/>
          <pc:sldMk cId="2364535125" sldId="286"/>
        </pc:sldMkLst>
        <pc:spChg chg="add del">
          <ac:chgData name="Guest User" userId="" providerId="Windows Live" clId="Web-{AAAA0BA1-B9E5-408F-8823-AA587CAE5161}" dt="2022-05-30T22:36:18.857" v="9"/>
          <ac:spMkLst>
            <pc:docMk/>
            <pc:sldMk cId="2364535125" sldId="286"/>
            <ac:spMk id="5" creationId="{4C40A87E-F5B8-78D6-F4D4-922CB700E415}"/>
          </ac:spMkLst>
        </pc:spChg>
        <pc:picChg chg="add del mod">
          <ac:chgData name="Guest User" userId="" providerId="Windows Live" clId="Web-{AAAA0BA1-B9E5-408F-8823-AA587CAE5161}" dt="2022-05-30T22:35:14.400" v="7"/>
          <ac:picMkLst>
            <pc:docMk/>
            <pc:sldMk cId="2364535125" sldId="286"/>
            <ac:picMk id="4" creationId="{11FFB5B2-BBCE-AB2F-9F30-2DA935BD7923}"/>
          </ac:picMkLst>
        </pc:picChg>
      </pc:sldChg>
    </pc:docChg>
  </pc:docChgLst>
  <pc:docChgLst>
    <pc:chgData name="Xi Liu" userId="c43b6f3c36fe7875" providerId="Windows Live" clId="Web-{AB9D7C58-524E-47A6-8CFA-1EDD58BAD7CE}"/>
    <pc:docChg chg="modSld">
      <pc:chgData name="Xi Liu" userId="c43b6f3c36fe7875" providerId="Windows Live" clId="Web-{AB9D7C58-524E-47A6-8CFA-1EDD58BAD7CE}" dt="2022-05-30T23:09:38.928" v="1" actId="1076"/>
      <pc:docMkLst>
        <pc:docMk/>
      </pc:docMkLst>
      <pc:sldChg chg="modSp">
        <pc:chgData name="Xi Liu" userId="c43b6f3c36fe7875" providerId="Windows Live" clId="Web-{AB9D7C58-524E-47A6-8CFA-1EDD58BAD7CE}" dt="2022-05-30T23:09:38.928" v="1" actId="1076"/>
        <pc:sldMkLst>
          <pc:docMk/>
          <pc:sldMk cId="0" sldId="311"/>
        </pc:sldMkLst>
        <pc:spChg chg="mod">
          <ac:chgData name="Xi Liu" userId="c43b6f3c36fe7875" providerId="Windows Live" clId="Web-{AB9D7C58-524E-47A6-8CFA-1EDD58BAD7CE}" dt="2022-05-30T23:09:33.584" v="0" actId="1076"/>
          <ac:spMkLst>
            <pc:docMk/>
            <pc:sldMk cId="0" sldId="311"/>
            <ac:spMk id="2" creationId="{E256AC72-7CA5-38AA-4678-402367750C11}"/>
          </ac:spMkLst>
        </pc:spChg>
        <pc:spChg chg="mod">
          <ac:chgData name="Xi Liu" userId="c43b6f3c36fe7875" providerId="Windows Live" clId="Web-{AB9D7C58-524E-47A6-8CFA-1EDD58BAD7CE}" dt="2022-05-30T23:09:38.928" v="1" actId="1076"/>
          <ac:spMkLst>
            <pc:docMk/>
            <pc:sldMk cId="0" sldId="311"/>
            <ac:spMk id="3" creationId="{0C71F1D2-8FBF-9F89-56C1-42D4B7F003E1}"/>
          </ac:spMkLst>
        </pc:spChg>
      </pc:sldChg>
    </pc:docChg>
  </pc:docChgLst>
  <pc:docChgLst>
    <pc:chgData name="Guest User" providerId="Windows Live" clId="Web-{C0D0ECA2-AA27-4AF9-B9FD-B221BA5F7862}"/>
    <pc:docChg chg="modSld">
      <pc:chgData name="Guest User" userId="" providerId="Windows Live" clId="Web-{C0D0ECA2-AA27-4AF9-B9FD-B221BA5F7862}" dt="2022-05-30T23:18:15.442" v="5"/>
      <pc:docMkLst>
        <pc:docMk/>
      </pc:docMkLst>
      <pc:sldChg chg="addSp delSp modSp addAnim delAnim">
        <pc:chgData name="Guest User" userId="" providerId="Windows Live" clId="Web-{C0D0ECA2-AA27-4AF9-B9FD-B221BA5F7862}" dt="2022-05-30T23:18:15.442" v="5"/>
        <pc:sldMkLst>
          <pc:docMk/>
          <pc:sldMk cId="2364535125" sldId="286"/>
        </pc:sldMkLst>
        <pc:picChg chg="add del mod">
          <ac:chgData name="Guest User" userId="" providerId="Windows Live" clId="Web-{C0D0ECA2-AA27-4AF9-B9FD-B221BA5F7862}" dt="2022-05-30T23:18:15.442" v="5"/>
          <ac:picMkLst>
            <pc:docMk/>
            <pc:sldMk cId="2364535125" sldId="286"/>
            <ac:picMk id="4" creationId="{CF302FFE-C2E7-8630-E8C6-7D3A872F3B5C}"/>
          </ac:picMkLst>
        </pc:picChg>
        <pc:picChg chg="add del">
          <ac:chgData name="Guest User" userId="" providerId="Windows Live" clId="Web-{C0D0ECA2-AA27-4AF9-B9FD-B221BA5F7862}" dt="2022-05-30T23:18:10.255" v="3"/>
          <ac:picMkLst>
            <pc:docMk/>
            <pc:sldMk cId="2364535125" sldId="286"/>
            <ac:picMk id="36" creationId="{A4DAE103-43AD-0050-2408-9C71BDFE68B6}"/>
          </ac:picMkLst>
        </pc:picChg>
      </pc:sldChg>
    </pc:docChg>
  </pc:docChgLst>
  <pc:docChgLst>
    <pc:chgData name="Xi Liu" userId="c43b6f3c36fe7875" providerId="Windows Live" clId="Web-{90724B98-6D83-49FB-9177-C721F277F574}"/>
    <pc:docChg chg="modSld">
      <pc:chgData name="Xi Liu" userId="c43b6f3c36fe7875" providerId="Windows Live" clId="Web-{90724B98-6D83-49FB-9177-C721F277F574}" dt="2022-05-30T23:00:00.052" v="102" actId="1076"/>
      <pc:docMkLst>
        <pc:docMk/>
      </pc:docMkLst>
      <pc:sldChg chg="modSp">
        <pc:chgData name="Xi Liu" userId="c43b6f3c36fe7875" providerId="Windows Live" clId="Web-{90724B98-6D83-49FB-9177-C721F277F574}" dt="2022-05-30T22:49:33.506" v="21" actId="20577"/>
        <pc:sldMkLst>
          <pc:docMk/>
          <pc:sldMk cId="3661888825" sldId="298"/>
        </pc:sldMkLst>
        <pc:spChg chg="mod">
          <ac:chgData name="Xi Liu" userId="c43b6f3c36fe7875" providerId="Windows Live" clId="Web-{90724B98-6D83-49FB-9177-C721F277F574}" dt="2022-05-30T22:49:33.506" v="21" actId="20577"/>
          <ac:spMkLst>
            <pc:docMk/>
            <pc:sldMk cId="3661888825" sldId="298"/>
            <ac:spMk id="8" creationId="{E20D267B-1705-46E3-14A9-147FB1267A83}"/>
          </ac:spMkLst>
        </pc:spChg>
      </pc:sldChg>
      <pc:sldChg chg="addSp modSp addAnim modAnim">
        <pc:chgData name="Xi Liu" userId="c43b6f3c36fe7875" providerId="Windows Live" clId="Web-{90724B98-6D83-49FB-9177-C721F277F574}" dt="2022-05-30T23:00:00.052" v="102" actId="1076"/>
        <pc:sldMkLst>
          <pc:docMk/>
          <pc:sldMk cId="0" sldId="311"/>
        </pc:sldMkLst>
        <pc:spChg chg="add mod">
          <ac:chgData name="Xi Liu" userId="c43b6f3c36fe7875" providerId="Windows Live" clId="Web-{90724B98-6D83-49FB-9177-C721F277F574}" dt="2022-05-30T22:59:48.615" v="100" actId="1076"/>
          <ac:spMkLst>
            <pc:docMk/>
            <pc:sldMk cId="0" sldId="311"/>
            <ac:spMk id="2" creationId="{E256AC72-7CA5-38AA-4678-402367750C11}"/>
          </ac:spMkLst>
        </pc:spChg>
        <pc:spChg chg="add mod">
          <ac:chgData name="Xi Liu" userId="c43b6f3c36fe7875" providerId="Windows Live" clId="Web-{90724B98-6D83-49FB-9177-C721F277F574}" dt="2022-05-30T23:00:00.052" v="102" actId="1076"/>
          <ac:spMkLst>
            <pc:docMk/>
            <pc:sldMk cId="0" sldId="311"/>
            <ac:spMk id="3" creationId="{0C71F1D2-8FBF-9F89-56C1-42D4B7F003E1}"/>
          </ac:spMkLst>
        </pc:spChg>
        <pc:spChg chg="mod">
          <ac:chgData name="Xi Liu" userId="c43b6f3c36fe7875" providerId="Windows Live" clId="Web-{90724B98-6D83-49FB-9177-C721F277F574}" dt="2022-05-30T22:57:35.518" v="84" actId="1076"/>
          <ac:spMkLst>
            <pc:docMk/>
            <pc:sldMk cId="0" sldId="311"/>
            <ac:spMk id="21" creationId="{B44AE486-89BD-1D4A-2061-5D9FF434772F}"/>
          </ac:spMkLst>
        </pc:spChg>
        <pc:spChg chg="mod">
          <ac:chgData name="Xi Liu" userId="c43b6f3c36fe7875" providerId="Windows Live" clId="Web-{90724B98-6D83-49FB-9177-C721F277F574}" dt="2022-05-30T22:58:54.473" v="95" actId="20577"/>
          <ac:spMkLst>
            <pc:docMk/>
            <pc:sldMk cId="0" sldId="311"/>
            <ac:spMk id="1087" creationId="{00000000-0000-0000-0000-000000000000}"/>
          </ac:spMkLst>
        </pc:spChg>
        <pc:picChg chg="mod">
          <ac:chgData name="Xi Liu" userId="c43b6f3c36fe7875" providerId="Windows Live" clId="Web-{90724B98-6D83-49FB-9177-C721F277F574}" dt="2022-05-30T22:58:32.191" v="85" actId="1076"/>
          <ac:picMkLst>
            <pc:docMk/>
            <pc:sldMk cId="0" sldId="311"/>
            <ac:picMk id="1073" creationId="{00000000-0000-0000-0000-000000000000}"/>
          </ac:picMkLst>
        </pc:picChg>
        <pc:picChg chg="mod">
          <ac:chgData name="Xi Liu" userId="c43b6f3c36fe7875" providerId="Windows Live" clId="Web-{90724B98-6D83-49FB-9177-C721F277F574}" dt="2022-05-30T22:58:33.691" v="86" actId="1076"/>
          <ac:picMkLst>
            <pc:docMk/>
            <pc:sldMk cId="0" sldId="311"/>
            <ac:picMk id="107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8D071-DBEB-0A45-A29C-0E76F6B5CF4D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58A4D-DFE5-CD42-8517-AAB54406A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7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58A4D-DFE5-CD42-8517-AAB54406A4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7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D5B4C3-9B00-474A-97E8-C13B4A35C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1831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D22AE50-6F90-E24E-B822-6568D311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32145"/>
            <a:ext cx="9144000" cy="11441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2EB50-2D06-0F47-91A8-A0077BC58D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C3A92E6-32C2-FB44-B5B2-762BF2663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5342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E849984-83FA-4B45-A602-6A412FE0CC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99200"/>
            <a:ext cx="3873500" cy="355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6088-92BE-7449-8B28-318FAB3F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4138612" cy="142995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2DAB-D135-604C-8CA5-59E8EBB1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267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FE57F-E4E9-7543-83FD-1DD747CAD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71750"/>
            <a:ext cx="4138612" cy="38290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E940D73-0AAB-1944-9712-6637A75B1A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324600"/>
            <a:ext cx="3873500" cy="3302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15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2C89-5587-0348-8D17-7C08B2EA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1" y="956440"/>
            <a:ext cx="4011228" cy="116664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21D3EC-E376-5D4E-835F-620AC359D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62167" y="956441"/>
            <a:ext cx="6172200" cy="532370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5B150-6498-3B43-813F-7D37535FB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5420" y="2291254"/>
            <a:ext cx="4011229" cy="3988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31420AC-1CC6-B24D-864B-D3A8C0514E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80150"/>
            <a:ext cx="3873500" cy="37465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75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4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3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7617" y="1170297"/>
            <a:ext cx="2316923" cy="215804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3"/>
          <p:cNvSpPr txBox="1">
            <a:spLocks noGrp="1"/>
          </p:cNvSpPr>
          <p:nvPr>
            <p:ph type="title"/>
          </p:nvPr>
        </p:nvSpPr>
        <p:spPr>
          <a:xfrm>
            <a:off x="974035" y="1170297"/>
            <a:ext cx="10379765" cy="468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000"/>
              <a:buFont typeface="Garamond"/>
              <a:buNone/>
              <a:defRPr sz="6000" b="0" i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3"/>
          <p:cNvSpPr txBox="1">
            <a:spLocks noGrp="1"/>
          </p:cNvSpPr>
          <p:nvPr>
            <p:ph type="body" idx="1"/>
          </p:nvPr>
        </p:nvSpPr>
        <p:spPr>
          <a:xfrm>
            <a:off x="7550150" y="6172200"/>
            <a:ext cx="387350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4844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F930-5302-8041-8D70-01651E157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217" y="1351721"/>
            <a:ext cx="10555357" cy="23172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F13BE-DC53-5D42-92BC-B1405D01D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217" y="4228203"/>
            <a:ext cx="10555357" cy="1377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83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07BF-1F09-3444-AFBA-78A9352F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38948"/>
            <a:ext cx="10515600" cy="246469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2515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01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A9E0-FD26-B94E-9B92-E4BB7FDA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2F48-A24B-4049-960D-8B798AEF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2449386"/>
            <a:ext cx="10417284" cy="3805364"/>
          </a:xfrm>
        </p:spPr>
        <p:txBody>
          <a:bodyPr/>
          <a:lstStyle>
            <a:lvl1pPr>
              <a:buClr>
                <a:srgbClr val="B30738"/>
              </a:buClr>
              <a:defRPr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>
              <a:buClr>
                <a:srgbClr val="B30738"/>
              </a:buCl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4C7CA-926E-AD42-9C16-D63E0CBCB0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254750"/>
            <a:ext cx="3873500" cy="40005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7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55421C-28F7-134B-8F0E-FE7D28044B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07617" y="1170297"/>
            <a:ext cx="2316923" cy="2158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035" y="1170297"/>
            <a:ext cx="10379765" cy="4683851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C62840-6E05-504B-B2F6-709D240E69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9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10691-0E51-0642-89F8-2E84D8B8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74316-63BB-3446-BDDD-074CD2479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77103"/>
            <a:ext cx="10515600" cy="14125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D355E-B4A2-6F4F-B305-737A32A3AC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12F8-AE85-BC4D-8ACE-BD36C704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9A7C-E733-9C48-89C3-E86466101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6516" y="2438399"/>
            <a:ext cx="5083284" cy="3829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53515-618E-BC46-A98D-B716B4327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38399"/>
            <a:ext cx="5181600" cy="3829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F872C4E-C1EA-6E4F-ACE3-4DD19FF177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7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EAC0-550E-1740-BE53-8E9F0A34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0" y="882869"/>
            <a:ext cx="10419967" cy="8078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707B4-CFB5-CF4A-9970-F7B61DECC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421" y="1839309"/>
            <a:ext cx="5062154" cy="6657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A7258-4408-8940-BE1F-BB96B8277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5421" y="2653695"/>
            <a:ext cx="5062154" cy="36074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E6BE5-8409-9441-A406-BB5D9E6F9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9309"/>
            <a:ext cx="5183188" cy="6657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EBE53-5EFB-6744-957B-B93F2D10C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53695"/>
            <a:ext cx="5183188" cy="3607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0A5D7E1-E327-DF48-B848-9BDF99F875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1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11441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651EA50-74CA-AA48-8D7F-2B85A97EE6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1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5973418"/>
            <a:ext cx="6467584" cy="5751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F1C41BA-7C2D-F548-A588-7F002DC2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48678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AC4C19D-273F-DD4F-AB1E-92F31DD503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5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31D7-31B8-F741-9BC2-7ACCA951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5973418"/>
            <a:ext cx="6524734" cy="5751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F1C41BA-7C2D-F548-A588-7F002DC23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36516" y="956441"/>
            <a:ext cx="10417284" cy="48678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9A9976-053D-644A-ACDD-10A8928C1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50150" y="6172200"/>
            <a:ext cx="3873500" cy="482600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School or Department, Arial 14 pt.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2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8DCC4-D98B-2742-9141-E813C534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1144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1E8D8-70CD-BF4D-805E-3BA2B3E84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6516" y="2449386"/>
            <a:ext cx="10417284" cy="383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FD0265-AE87-AC4A-BBB3-EF8B93299236}"/>
              </a:ext>
            </a:extLst>
          </p:cNvPr>
          <p:cNvCxnSpPr>
            <a:cxnSpLocks/>
          </p:cNvCxnSpPr>
          <p:nvPr userDrawn="1"/>
        </p:nvCxnSpPr>
        <p:spPr>
          <a:xfrm>
            <a:off x="936516" y="730089"/>
            <a:ext cx="112554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606507F-9FCF-7C40-9CCC-8081F5D27FC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050924" y="471954"/>
            <a:ext cx="3880944" cy="16010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15C687-9087-C947-AB5A-223EF7DA7E9A}"/>
              </a:ext>
            </a:extLst>
          </p:cNvPr>
          <p:cNvCxnSpPr>
            <a:cxnSpLocks/>
          </p:cNvCxnSpPr>
          <p:nvPr userDrawn="1"/>
        </p:nvCxnSpPr>
        <p:spPr>
          <a:xfrm>
            <a:off x="936516" y="388502"/>
            <a:ext cx="1125548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AF69D0A-C2A3-A54B-87B3-155829A53D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32474" y="160495"/>
            <a:ext cx="804042" cy="80404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A6E712-938E-934E-86D2-CF80E3166B5B}"/>
              </a:ext>
            </a:extLst>
          </p:cNvPr>
          <p:cNvCxnSpPr>
            <a:cxnSpLocks/>
          </p:cNvCxnSpPr>
          <p:nvPr userDrawn="1"/>
        </p:nvCxnSpPr>
        <p:spPr>
          <a:xfrm>
            <a:off x="936516" y="6652668"/>
            <a:ext cx="1041728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1" r:id="rId4"/>
    <p:sldLayoutId id="2147483652" r:id="rId5"/>
    <p:sldLayoutId id="2147483653" r:id="rId6"/>
    <p:sldLayoutId id="2147483654" r:id="rId7"/>
    <p:sldLayoutId id="2147483667" r:id="rId8"/>
    <p:sldLayoutId id="2147483668" r:id="rId9"/>
    <p:sldLayoutId id="2147483655" r:id="rId10"/>
    <p:sldLayoutId id="2147483656" r:id="rId11"/>
    <p:sldLayoutId id="2147483657" r:id="rId12"/>
    <p:sldLayoutId id="214748367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B30738"/>
        </a:buClr>
        <a:buFont typeface="Arial" panose="020B0604020202020204" pitchFamily="34" charset="0"/>
        <a:buChar char="•"/>
        <a:defRPr sz="24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B30738"/>
        </a:buClr>
        <a:buFont typeface="Arial" panose="020B0604020202020204" pitchFamily="34" charset="0"/>
        <a:buChar char="•"/>
        <a:defRPr sz="1400" b="0" i="0" kern="1200">
          <a:solidFill>
            <a:schemeClr val="tx1">
              <a:lumMod val="65000"/>
              <a:lumOff val="35000"/>
            </a:schemeClr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30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EF7EA9-7F89-AB44-B414-A35A39B8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0015"/>
            <a:ext cx="10515600" cy="642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578A8-B26A-4945-96B6-DF5E5BC7D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97162"/>
            <a:ext cx="10515600" cy="3246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 err="1"/>
              <a:t>Secod</a:t>
            </a:r>
            <a:r>
              <a:rPr lang="en-US"/>
              <a:t>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4CFB0A-34C6-5D42-83C5-6E58C3499080}"/>
              </a:ext>
            </a:extLst>
          </p:cNvPr>
          <p:cNvCxnSpPr>
            <a:cxnSpLocks/>
          </p:cNvCxnSpPr>
          <p:nvPr userDrawn="1"/>
        </p:nvCxnSpPr>
        <p:spPr>
          <a:xfrm>
            <a:off x="956394" y="730089"/>
            <a:ext cx="11255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06B758-975E-984A-8DF2-F551E50A3FBA}"/>
              </a:ext>
            </a:extLst>
          </p:cNvPr>
          <p:cNvCxnSpPr>
            <a:cxnSpLocks/>
          </p:cNvCxnSpPr>
          <p:nvPr userDrawn="1"/>
        </p:nvCxnSpPr>
        <p:spPr>
          <a:xfrm>
            <a:off x="956394" y="388502"/>
            <a:ext cx="1125548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BCBDF38-9EC5-8347-AE99-4FA5381A78A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50924" y="472981"/>
            <a:ext cx="3880944" cy="1726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5D1952-D4DE-0B48-9AEC-F81A6CB6ED0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2474" y="157274"/>
            <a:ext cx="804042" cy="80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4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multithreaded-crawler-in-python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AF3DE3F-7502-904F-9BAB-B1F5DEA23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</a:t>
            </a:r>
            <a:r>
              <a:rPr lang="en-US"/>
              <a:t>: Tri-thread</a:t>
            </a:r>
            <a:endParaRPr lang="en-US" dirty="0"/>
          </a:p>
          <a:p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Divya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Mahajan | Shruthi Ramprasad | Xi Liu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818BAB-0338-734A-B1E8-2463F3B2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Techniques To Implement Web Crawlers Using Multi-Threading</a:t>
            </a:r>
          </a:p>
        </p:txBody>
      </p:sp>
    </p:spTree>
    <p:extLst>
      <p:ext uri="{BB962C8B-B14F-4D97-AF65-F5344CB8AC3E}">
        <p14:creationId xmlns:p14="http://schemas.microsoft.com/office/powerpoint/2010/main" val="394516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359245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+mj-lt"/>
              </a:rPr>
              <a:t>Coarse-grained Locking</a:t>
            </a:r>
            <a:endParaRPr lang="en-US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170479-2AEB-6217-D07C-468AE15DF7A7}"/>
              </a:ext>
            </a:extLst>
          </p:cNvPr>
          <p:cNvSpPr/>
          <p:nvPr/>
        </p:nvSpPr>
        <p:spPr>
          <a:xfrm>
            <a:off x="1307870" y="2377439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7FC7BE-4551-1831-D28D-3822BB268ED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931325" y="2606039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DCCA14-125E-C74A-2798-8157DE4486E1}"/>
              </a:ext>
            </a:extLst>
          </p:cNvPr>
          <p:cNvGrpSpPr/>
          <p:nvPr/>
        </p:nvGrpSpPr>
        <p:grpSpPr>
          <a:xfrm>
            <a:off x="2396837" y="2371896"/>
            <a:ext cx="8246224" cy="469671"/>
            <a:chOff x="2396837" y="2371896"/>
            <a:chExt cx="8246224" cy="4696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DBA6B2-701F-FFDD-62CA-B70F306F2C4B}"/>
                </a:ext>
              </a:extLst>
            </p:cNvPr>
            <p:cNvSpPr/>
            <p:nvPr/>
          </p:nvSpPr>
          <p:spPr>
            <a:xfrm>
              <a:off x="2396837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029CC5-6879-71EC-7037-1CEB430FB2D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020292" y="2604653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96A6D-ED7B-7F5D-8B9E-6AC59823737D}"/>
                </a:ext>
              </a:extLst>
            </p:cNvPr>
            <p:cNvSpPr/>
            <p:nvPr/>
          </p:nvSpPr>
          <p:spPr>
            <a:xfrm>
              <a:off x="3485804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45D73D-820C-007D-AC4F-E725DB63483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109259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000A0E-684E-B80E-6210-41880FEFA4CD}"/>
                </a:ext>
              </a:extLst>
            </p:cNvPr>
            <p:cNvSpPr/>
            <p:nvPr/>
          </p:nvSpPr>
          <p:spPr>
            <a:xfrm>
              <a:off x="4574771" y="23815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A9A55B2-160A-7DAD-BAF9-34AAB7E3CE1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5198226" y="26101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9E6BF5-1A04-16C6-070E-42802D0F2B90}"/>
                </a:ext>
              </a:extLst>
            </p:cNvPr>
            <p:cNvSpPr/>
            <p:nvPr/>
          </p:nvSpPr>
          <p:spPr>
            <a:xfrm>
              <a:off x="5663738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974A6EC-045E-AE72-CD0E-0B5EA66E2E54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287193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A7F0AD-E80E-4905-EE86-23ACF2CEE397}"/>
                </a:ext>
              </a:extLst>
            </p:cNvPr>
            <p:cNvSpPr/>
            <p:nvPr/>
          </p:nvSpPr>
          <p:spPr>
            <a:xfrm>
              <a:off x="6752705" y="2384367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9FE7754-4189-DF6B-F75A-2CD7C7522CCA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7376160" y="2612967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3744D0-B457-C3D5-4258-7F8F0C5015CC}"/>
                </a:ext>
              </a:extLst>
            </p:cNvPr>
            <p:cNvSpPr/>
            <p:nvPr/>
          </p:nvSpPr>
          <p:spPr>
            <a:xfrm>
              <a:off x="7841672" y="2373282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366074-94B0-070F-B707-972093B2ACE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8465127" y="2601882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D14C1E-9618-AD01-6866-A50BAB9FCD9D}"/>
                </a:ext>
              </a:extLst>
            </p:cNvPr>
            <p:cNvSpPr/>
            <p:nvPr/>
          </p:nvSpPr>
          <p:spPr>
            <a:xfrm>
              <a:off x="8930639" y="23718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852E24F-2568-4C52-456F-FD70266BB373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9554094" y="26004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4F5AE2-D629-AE07-FB83-A6A328A8F949}"/>
                </a:ext>
              </a:extLst>
            </p:cNvPr>
            <p:cNvSpPr/>
            <p:nvPr/>
          </p:nvSpPr>
          <p:spPr>
            <a:xfrm>
              <a:off x="10019606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pic>
        <p:nvPicPr>
          <p:cNvPr id="7" name="Graphic 6" descr="Lock with solid fill">
            <a:extLst>
              <a:ext uri="{FF2B5EF4-FFF2-40B4-BE49-F238E27FC236}">
                <a16:creationId xmlns:a16="http://schemas.microsoft.com/office/drawing/2014/main" id="{0171EF95-72B1-D249-AB0A-A6780E27B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435" y="2306781"/>
            <a:ext cx="595745" cy="59574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9FFA34B6-6E74-29B0-0E11-8836DAB3D4B8}"/>
              </a:ext>
            </a:extLst>
          </p:cNvPr>
          <p:cNvGrpSpPr/>
          <p:nvPr/>
        </p:nvGrpSpPr>
        <p:grpSpPr>
          <a:xfrm>
            <a:off x="2382982" y="2833253"/>
            <a:ext cx="742603" cy="1135490"/>
            <a:chOff x="2382982" y="2833253"/>
            <a:chExt cx="742603" cy="113549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B450A65-59B7-47C5-9375-491C8695EC8D}"/>
                </a:ext>
              </a:extLst>
            </p:cNvPr>
            <p:cNvCxnSpPr>
              <a:endCxn id="11" idx="2"/>
            </p:cNvCxnSpPr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4895D7-3F80-E498-B063-4473204ACD65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AB98A0C-84DF-E1B7-3414-46D51A9910B2}"/>
              </a:ext>
            </a:extLst>
          </p:cNvPr>
          <p:cNvSpPr/>
          <p:nvPr/>
        </p:nvSpPr>
        <p:spPr>
          <a:xfrm>
            <a:off x="2391295" y="2376053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192A1F-9C84-118B-F4CD-7556AE276D31}"/>
              </a:ext>
            </a:extLst>
          </p:cNvPr>
          <p:cNvSpPr/>
          <p:nvPr/>
        </p:nvSpPr>
        <p:spPr>
          <a:xfrm>
            <a:off x="1895302" y="4365569"/>
            <a:ext cx="135774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F52DE8-E0CB-301F-D07C-C903FA290401}"/>
              </a:ext>
            </a:extLst>
          </p:cNvPr>
          <p:cNvGrpSpPr/>
          <p:nvPr/>
        </p:nvGrpSpPr>
        <p:grpSpPr>
          <a:xfrm>
            <a:off x="3520441" y="2837410"/>
            <a:ext cx="742603" cy="1135490"/>
            <a:chOff x="2382982" y="2833253"/>
            <a:chExt cx="742603" cy="113549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D38097-D54F-7616-CE6C-218A380F6C97}"/>
                </a:ext>
              </a:extLst>
            </p:cNvPr>
            <p:cNvCxnSpPr/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B94E71-0405-90EE-7727-54880E89B05A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0640F86-2592-D998-4FD2-6A3300D4C4E7}"/>
              </a:ext>
            </a:extLst>
          </p:cNvPr>
          <p:cNvSpPr txBox="1"/>
          <p:nvPr/>
        </p:nvSpPr>
        <p:spPr>
          <a:xfrm>
            <a:off x="962212" y="5822309"/>
            <a:ext cx="106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B30738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Coarse-grained multithreaded synchronization insertion of URL in web crawler frontier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CBC09277-01E2-0CAC-03E4-9363A131B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61710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359245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+mj-lt"/>
              </a:rPr>
              <a:t>Coarse-grained Locking</a:t>
            </a:r>
            <a:endParaRPr lang="en-US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170479-2AEB-6217-D07C-468AE15DF7A7}"/>
              </a:ext>
            </a:extLst>
          </p:cNvPr>
          <p:cNvSpPr/>
          <p:nvPr/>
        </p:nvSpPr>
        <p:spPr>
          <a:xfrm>
            <a:off x="1307870" y="2377439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7FC7BE-4551-1831-D28D-3822BB268ED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931325" y="2606039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DCCA14-125E-C74A-2798-8157DE4486E1}"/>
              </a:ext>
            </a:extLst>
          </p:cNvPr>
          <p:cNvGrpSpPr/>
          <p:nvPr/>
        </p:nvGrpSpPr>
        <p:grpSpPr>
          <a:xfrm>
            <a:off x="2396837" y="2371896"/>
            <a:ext cx="8246224" cy="469671"/>
            <a:chOff x="2396837" y="2371896"/>
            <a:chExt cx="8246224" cy="4696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DBA6B2-701F-FFDD-62CA-B70F306F2C4B}"/>
                </a:ext>
              </a:extLst>
            </p:cNvPr>
            <p:cNvSpPr/>
            <p:nvPr/>
          </p:nvSpPr>
          <p:spPr>
            <a:xfrm>
              <a:off x="2396837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029CC5-6879-71EC-7037-1CEB430FB2D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020292" y="2604653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96A6D-ED7B-7F5D-8B9E-6AC59823737D}"/>
                </a:ext>
              </a:extLst>
            </p:cNvPr>
            <p:cNvSpPr/>
            <p:nvPr/>
          </p:nvSpPr>
          <p:spPr>
            <a:xfrm>
              <a:off x="3485804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45D73D-820C-007D-AC4F-E725DB63483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109259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000A0E-684E-B80E-6210-41880FEFA4CD}"/>
                </a:ext>
              </a:extLst>
            </p:cNvPr>
            <p:cNvSpPr/>
            <p:nvPr/>
          </p:nvSpPr>
          <p:spPr>
            <a:xfrm>
              <a:off x="4574771" y="23815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A9A55B2-160A-7DAD-BAF9-34AAB7E3CE1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5198226" y="26101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9E6BF5-1A04-16C6-070E-42802D0F2B90}"/>
                </a:ext>
              </a:extLst>
            </p:cNvPr>
            <p:cNvSpPr/>
            <p:nvPr/>
          </p:nvSpPr>
          <p:spPr>
            <a:xfrm>
              <a:off x="5663738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974A6EC-045E-AE72-CD0E-0B5EA66E2E54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287193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A7F0AD-E80E-4905-EE86-23ACF2CEE397}"/>
                </a:ext>
              </a:extLst>
            </p:cNvPr>
            <p:cNvSpPr/>
            <p:nvPr/>
          </p:nvSpPr>
          <p:spPr>
            <a:xfrm>
              <a:off x="6752705" y="2384367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9FE7754-4189-DF6B-F75A-2CD7C7522CCA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7376160" y="2612967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3744D0-B457-C3D5-4258-7F8F0C5015CC}"/>
                </a:ext>
              </a:extLst>
            </p:cNvPr>
            <p:cNvSpPr/>
            <p:nvPr/>
          </p:nvSpPr>
          <p:spPr>
            <a:xfrm>
              <a:off x="7841672" y="2373282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366074-94B0-070F-B707-972093B2ACE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8465127" y="2601882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D14C1E-9618-AD01-6866-A50BAB9FCD9D}"/>
                </a:ext>
              </a:extLst>
            </p:cNvPr>
            <p:cNvSpPr/>
            <p:nvPr/>
          </p:nvSpPr>
          <p:spPr>
            <a:xfrm>
              <a:off x="8930639" y="23718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852E24F-2568-4C52-456F-FD70266BB373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9554094" y="26004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4F5AE2-D629-AE07-FB83-A6A328A8F949}"/>
                </a:ext>
              </a:extLst>
            </p:cNvPr>
            <p:cNvSpPr/>
            <p:nvPr/>
          </p:nvSpPr>
          <p:spPr>
            <a:xfrm>
              <a:off x="10019606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pic>
        <p:nvPicPr>
          <p:cNvPr id="7" name="Graphic 6" descr="Lock with solid fill">
            <a:extLst>
              <a:ext uri="{FF2B5EF4-FFF2-40B4-BE49-F238E27FC236}">
                <a16:creationId xmlns:a16="http://schemas.microsoft.com/office/drawing/2014/main" id="{0171EF95-72B1-D249-AB0A-A6780E27B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435" y="2306781"/>
            <a:ext cx="595745" cy="59574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AB98A0C-84DF-E1B7-3414-46D51A9910B2}"/>
              </a:ext>
            </a:extLst>
          </p:cNvPr>
          <p:cNvSpPr/>
          <p:nvPr/>
        </p:nvSpPr>
        <p:spPr>
          <a:xfrm>
            <a:off x="2391295" y="2376053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192A1F-9C84-118B-F4CD-7556AE276D31}"/>
              </a:ext>
            </a:extLst>
          </p:cNvPr>
          <p:cNvSpPr/>
          <p:nvPr/>
        </p:nvSpPr>
        <p:spPr>
          <a:xfrm>
            <a:off x="1895302" y="4365569"/>
            <a:ext cx="135774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F52DE8-E0CB-301F-D07C-C903FA290401}"/>
              </a:ext>
            </a:extLst>
          </p:cNvPr>
          <p:cNvGrpSpPr/>
          <p:nvPr/>
        </p:nvGrpSpPr>
        <p:grpSpPr>
          <a:xfrm>
            <a:off x="3520441" y="2837410"/>
            <a:ext cx="742603" cy="1135490"/>
            <a:chOff x="2382982" y="2833253"/>
            <a:chExt cx="742603" cy="113549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D38097-D54F-7616-CE6C-218A380F6C97}"/>
                </a:ext>
              </a:extLst>
            </p:cNvPr>
            <p:cNvCxnSpPr/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B94E71-0405-90EE-7727-54880E89B05A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9965BC0-606F-C3A3-7866-12F57ACD4A7A}"/>
              </a:ext>
            </a:extLst>
          </p:cNvPr>
          <p:cNvSpPr/>
          <p:nvPr/>
        </p:nvSpPr>
        <p:spPr>
          <a:xfrm>
            <a:off x="3485804" y="2380210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ED30CC-A71D-32CC-8A58-EF0DA9AAF5BA}"/>
              </a:ext>
            </a:extLst>
          </p:cNvPr>
          <p:cNvSpPr/>
          <p:nvPr/>
        </p:nvSpPr>
        <p:spPr>
          <a:xfrm>
            <a:off x="4207625" y="4369726"/>
            <a:ext cx="1357746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7D7CBD-B00D-BD2C-A8D7-2CC9974D6F46}"/>
              </a:ext>
            </a:extLst>
          </p:cNvPr>
          <p:cNvSpPr txBox="1"/>
          <p:nvPr/>
        </p:nvSpPr>
        <p:spPr>
          <a:xfrm>
            <a:off x="962212" y="5822309"/>
            <a:ext cx="106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B30738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Coarse-grained multithreaded synchronization insertion of URL in web crawler frontier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9D559469-122C-CF6E-BDE9-9322FF4B9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08586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359245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+mj-lt"/>
              </a:rPr>
              <a:t>Coarse-grained Locking</a:t>
            </a:r>
            <a:endParaRPr lang="en-US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170479-2AEB-6217-D07C-468AE15DF7A7}"/>
              </a:ext>
            </a:extLst>
          </p:cNvPr>
          <p:cNvSpPr/>
          <p:nvPr/>
        </p:nvSpPr>
        <p:spPr>
          <a:xfrm>
            <a:off x="1307870" y="2377439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7FC7BE-4551-1831-D28D-3822BB268ED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931325" y="2606039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DCCA14-125E-C74A-2798-8157DE4486E1}"/>
              </a:ext>
            </a:extLst>
          </p:cNvPr>
          <p:cNvGrpSpPr/>
          <p:nvPr/>
        </p:nvGrpSpPr>
        <p:grpSpPr>
          <a:xfrm>
            <a:off x="2396837" y="2371896"/>
            <a:ext cx="8246224" cy="469671"/>
            <a:chOff x="2396837" y="2371896"/>
            <a:chExt cx="8246224" cy="4696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DBA6B2-701F-FFDD-62CA-B70F306F2C4B}"/>
                </a:ext>
              </a:extLst>
            </p:cNvPr>
            <p:cNvSpPr/>
            <p:nvPr/>
          </p:nvSpPr>
          <p:spPr>
            <a:xfrm>
              <a:off x="2396837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029CC5-6879-71EC-7037-1CEB430FB2D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020292" y="2604653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96A6D-ED7B-7F5D-8B9E-6AC59823737D}"/>
                </a:ext>
              </a:extLst>
            </p:cNvPr>
            <p:cNvSpPr/>
            <p:nvPr/>
          </p:nvSpPr>
          <p:spPr>
            <a:xfrm>
              <a:off x="3485804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45D73D-820C-007D-AC4F-E725DB63483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109259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000A0E-684E-B80E-6210-41880FEFA4CD}"/>
                </a:ext>
              </a:extLst>
            </p:cNvPr>
            <p:cNvSpPr/>
            <p:nvPr/>
          </p:nvSpPr>
          <p:spPr>
            <a:xfrm>
              <a:off x="4574771" y="23815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A9A55B2-160A-7DAD-BAF9-34AAB7E3CE1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5198226" y="26101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9E6BF5-1A04-16C6-070E-42802D0F2B90}"/>
                </a:ext>
              </a:extLst>
            </p:cNvPr>
            <p:cNvSpPr/>
            <p:nvPr/>
          </p:nvSpPr>
          <p:spPr>
            <a:xfrm>
              <a:off x="5663738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974A6EC-045E-AE72-CD0E-0B5EA66E2E54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287193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A7F0AD-E80E-4905-EE86-23ACF2CEE397}"/>
                </a:ext>
              </a:extLst>
            </p:cNvPr>
            <p:cNvSpPr/>
            <p:nvPr/>
          </p:nvSpPr>
          <p:spPr>
            <a:xfrm>
              <a:off x="6752705" y="2384367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9FE7754-4189-DF6B-F75A-2CD7C7522CCA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7376160" y="2612967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3744D0-B457-C3D5-4258-7F8F0C5015CC}"/>
                </a:ext>
              </a:extLst>
            </p:cNvPr>
            <p:cNvSpPr/>
            <p:nvPr/>
          </p:nvSpPr>
          <p:spPr>
            <a:xfrm>
              <a:off x="7841672" y="2373282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366074-94B0-070F-B707-972093B2ACE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8465127" y="2601882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D14C1E-9618-AD01-6866-A50BAB9FCD9D}"/>
                </a:ext>
              </a:extLst>
            </p:cNvPr>
            <p:cNvSpPr/>
            <p:nvPr/>
          </p:nvSpPr>
          <p:spPr>
            <a:xfrm>
              <a:off x="8930639" y="23718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852E24F-2568-4C52-456F-FD70266BB373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9554094" y="26004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4F5AE2-D629-AE07-FB83-A6A328A8F949}"/>
                </a:ext>
              </a:extLst>
            </p:cNvPr>
            <p:cNvSpPr/>
            <p:nvPr/>
          </p:nvSpPr>
          <p:spPr>
            <a:xfrm>
              <a:off x="10019606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pic>
        <p:nvPicPr>
          <p:cNvPr id="7" name="Graphic 6" descr="Lock with solid fill">
            <a:extLst>
              <a:ext uri="{FF2B5EF4-FFF2-40B4-BE49-F238E27FC236}">
                <a16:creationId xmlns:a16="http://schemas.microsoft.com/office/drawing/2014/main" id="{0171EF95-72B1-D249-AB0A-A6780E27B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435" y="2306781"/>
            <a:ext cx="595745" cy="59574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AB98A0C-84DF-E1B7-3414-46D51A9910B2}"/>
              </a:ext>
            </a:extLst>
          </p:cNvPr>
          <p:cNvSpPr/>
          <p:nvPr/>
        </p:nvSpPr>
        <p:spPr>
          <a:xfrm>
            <a:off x="2391295" y="2376053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192A1F-9C84-118B-F4CD-7556AE276D31}"/>
              </a:ext>
            </a:extLst>
          </p:cNvPr>
          <p:cNvSpPr/>
          <p:nvPr/>
        </p:nvSpPr>
        <p:spPr>
          <a:xfrm>
            <a:off x="1895302" y="4365569"/>
            <a:ext cx="135774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F52DE8-E0CB-301F-D07C-C903FA290401}"/>
              </a:ext>
            </a:extLst>
          </p:cNvPr>
          <p:cNvGrpSpPr/>
          <p:nvPr/>
        </p:nvGrpSpPr>
        <p:grpSpPr>
          <a:xfrm>
            <a:off x="3520441" y="2837410"/>
            <a:ext cx="742603" cy="1135490"/>
            <a:chOff x="2382982" y="2833253"/>
            <a:chExt cx="742603" cy="113549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8D38097-D54F-7616-CE6C-218A380F6C97}"/>
                </a:ext>
              </a:extLst>
            </p:cNvPr>
            <p:cNvCxnSpPr/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B94E71-0405-90EE-7727-54880E89B05A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9965BC0-606F-C3A3-7866-12F57ACD4A7A}"/>
              </a:ext>
            </a:extLst>
          </p:cNvPr>
          <p:cNvSpPr/>
          <p:nvPr/>
        </p:nvSpPr>
        <p:spPr>
          <a:xfrm>
            <a:off x="3485804" y="2380210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ED30CC-A71D-32CC-8A58-EF0DA9AAF5BA}"/>
              </a:ext>
            </a:extLst>
          </p:cNvPr>
          <p:cNvSpPr/>
          <p:nvPr/>
        </p:nvSpPr>
        <p:spPr>
          <a:xfrm>
            <a:off x="4207625" y="4369726"/>
            <a:ext cx="1357746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2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78ECB7-0F35-C3A9-8824-36EA17F246D6}"/>
              </a:ext>
            </a:extLst>
          </p:cNvPr>
          <p:cNvGrpSpPr/>
          <p:nvPr/>
        </p:nvGrpSpPr>
        <p:grpSpPr>
          <a:xfrm>
            <a:off x="4588626" y="2830482"/>
            <a:ext cx="742603" cy="1135490"/>
            <a:chOff x="2382982" y="2833253"/>
            <a:chExt cx="742603" cy="113549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8D36EA8-D833-EC2E-EFF7-B56A7DB51C5F}"/>
                </a:ext>
              </a:extLst>
            </p:cNvPr>
            <p:cNvCxnSpPr/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E847B8-66D4-C543-FC5D-56EFB6A1298F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FDDB973-3BB3-4ABE-727C-CCEFFE17C5EE}"/>
              </a:ext>
            </a:extLst>
          </p:cNvPr>
          <p:cNvSpPr txBox="1"/>
          <p:nvPr/>
        </p:nvSpPr>
        <p:spPr>
          <a:xfrm>
            <a:off x="962212" y="5822309"/>
            <a:ext cx="106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B30738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Coarse-grained multithreaded synchronization insertion of URL in web crawler frontier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A405AC7F-9DE9-F2D1-E48D-623038414A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62224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359245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+mj-lt"/>
              </a:rPr>
              <a:t>Coarse-grained Locking</a:t>
            </a:r>
            <a:endParaRPr lang="en-US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170479-2AEB-6217-D07C-468AE15DF7A7}"/>
              </a:ext>
            </a:extLst>
          </p:cNvPr>
          <p:cNvSpPr/>
          <p:nvPr/>
        </p:nvSpPr>
        <p:spPr>
          <a:xfrm>
            <a:off x="1307870" y="2377439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7FC7BE-4551-1831-D28D-3822BB268ED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931325" y="2606039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DCCA14-125E-C74A-2798-8157DE4486E1}"/>
              </a:ext>
            </a:extLst>
          </p:cNvPr>
          <p:cNvGrpSpPr/>
          <p:nvPr/>
        </p:nvGrpSpPr>
        <p:grpSpPr>
          <a:xfrm>
            <a:off x="2396837" y="2371896"/>
            <a:ext cx="8246224" cy="469671"/>
            <a:chOff x="2396837" y="2371896"/>
            <a:chExt cx="8246224" cy="4696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DBA6B2-701F-FFDD-62CA-B70F306F2C4B}"/>
                </a:ext>
              </a:extLst>
            </p:cNvPr>
            <p:cNvSpPr/>
            <p:nvPr/>
          </p:nvSpPr>
          <p:spPr>
            <a:xfrm>
              <a:off x="2396837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029CC5-6879-71EC-7037-1CEB430FB2D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020292" y="2604653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96A6D-ED7B-7F5D-8B9E-6AC59823737D}"/>
                </a:ext>
              </a:extLst>
            </p:cNvPr>
            <p:cNvSpPr/>
            <p:nvPr/>
          </p:nvSpPr>
          <p:spPr>
            <a:xfrm>
              <a:off x="3485804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45D73D-820C-007D-AC4F-E725DB63483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109259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000A0E-684E-B80E-6210-41880FEFA4CD}"/>
                </a:ext>
              </a:extLst>
            </p:cNvPr>
            <p:cNvSpPr/>
            <p:nvPr/>
          </p:nvSpPr>
          <p:spPr>
            <a:xfrm>
              <a:off x="4574771" y="23815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A9A55B2-160A-7DAD-BAF9-34AAB7E3CE1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5198226" y="26101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9E6BF5-1A04-16C6-070E-42802D0F2B90}"/>
                </a:ext>
              </a:extLst>
            </p:cNvPr>
            <p:cNvSpPr/>
            <p:nvPr/>
          </p:nvSpPr>
          <p:spPr>
            <a:xfrm>
              <a:off x="5663738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974A6EC-045E-AE72-CD0E-0B5EA66E2E54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287193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A7F0AD-E80E-4905-EE86-23ACF2CEE397}"/>
                </a:ext>
              </a:extLst>
            </p:cNvPr>
            <p:cNvSpPr/>
            <p:nvPr/>
          </p:nvSpPr>
          <p:spPr>
            <a:xfrm>
              <a:off x="6752705" y="2384367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9FE7754-4189-DF6B-F75A-2CD7C7522CCA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7376160" y="2612967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3744D0-B457-C3D5-4258-7F8F0C5015CC}"/>
                </a:ext>
              </a:extLst>
            </p:cNvPr>
            <p:cNvSpPr/>
            <p:nvPr/>
          </p:nvSpPr>
          <p:spPr>
            <a:xfrm>
              <a:off x="7841672" y="2373282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366074-94B0-070F-B707-972093B2ACE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8465127" y="2601882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D14C1E-9618-AD01-6866-A50BAB9FCD9D}"/>
                </a:ext>
              </a:extLst>
            </p:cNvPr>
            <p:cNvSpPr/>
            <p:nvPr/>
          </p:nvSpPr>
          <p:spPr>
            <a:xfrm>
              <a:off x="8930639" y="23718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852E24F-2568-4C52-456F-FD70266BB373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9554094" y="26004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4F5AE2-D629-AE07-FB83-A6A328A8F949}"/>
                </a:ext>
              </a:extLst>
            </p:cNvPr>
            <p:cNvSpPr/>
            <p:nvPr/>
          </p:nvSpPr>
          <p:spPr>
            <a:xfrm>
              <a:off x="10019606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pic>
        <p:nvPicPr>
          <p:cNvPr id="7" name="Graphic 6" descr="Lock with solid fill">
            <a:extLst>
              <a:ext uri="{FF2B5EF4-FFF2-40B4-BE49-F238E27FC236}">
                <a16:creationId xmlns:a16="http://schemas.microsoft.com/office/drawing/2014/main" id="{0171EF95-72B1-D249-AB0A-A6780E27B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435" y="2306781"/>
            <a:ext cx="595745" cy="59574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AB98A0C-84DF-E1B7-3414-46D51A9910B2}"/>
              </a:ext>
            </a:extLst>
          </p:cNvPr>
          <p:cNvSpPr/>
          <p:nvPr/>
        </p:nvSpPr>
        <p:spPr>
          <a:xfrm>
            <a:off x="2391295" y="2376053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192A1F-9C84-118B-F4CD-7556AE276D31}"/>
              </a:ext>
            </a:extLst>
          </p:cNvPr>
          <p:cNvSpPr/>
          <p:nvPr/>
        </p:nvSpPr>
        <p:spPr>
          <a:xfrm>
            <a:off x="1895302" y="4365569"/>
            <a:ext cx="135774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965BC0-606F-C3A3-7866-12F57ACD4A7A}"/>
              </a:ext>
            </a:extLst>
          </p:cNvPr>
          <p:cNvSpPr/>
          <p:nvPr/>
        </p:nvSpPr>
        <p:spPr>
          <a:xfrm>
            <a:off x="3485804" y="2380210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ED30CC-A71D-32CC-8A58-EF0DA9AAF5BA}"/>
              </a:ext>
            </a:extLst>
          </p:cNvPr>
          <p:cNvSpPr/>
          <p:nvPr/>
        </p:nvSpPr>
        <p:spPr>
          <a:xfrm>
            <a:off x="4207625" y="4369726"/>
            <a:ext cx="1357746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2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78ECB7-0F35-C3A9-8824-36EA17F246D6}"/>
              </a:ext>
            </a:extLst>
          </p:cNvPr>
          <p:cNvGrpSpPr/>
          <p:nvPr/>
        </p:nvGrpSpPr>
        <p:grpSpPr>
          <a:xfrm>
            <a:off x="4588626" y="2830482"/>
            <a:ext cx="742603" cy="1135490"/>
            <a:chOff x="2382982" y="2833253"/>
            <a:chExt cx="742603" cy="113549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8D36EA8-D833-EC2E-EFF7-B56A7DB51C5F}"/>
                </a:ext>
              </a:extLst>
            </p:cNvPr>
            <p:cNvCxnSpPr/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E847B8-66D4-C543-FC5D-56EFB6A1298F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3263ECC-9531-843E-45D6-D539645D45B1}"/>
              </a:ext>
            </a:extLst>
          </p:cNvPr>
          <p:cNvSpPr/>
          <p:nvPr/>
        </p:nvSpPr>
        <p:spPr>
          <a:xfrm>
            <a:off x="4590367" y="2388524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332DF2-AC69-929A-84C2-3A29E598FE29}"/>
              </a:ext>
            </a:extLst>
          </p:cNvPr>
          <p:cNvSpPr/>
          <p:nvPr/>
        </p:nvSpPr>
        <p:spPr>
          <a:xfrm>
            <a:off x="5663737" y="2384367"/>
            <a:ext cx="623455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D9611B-CF84-8627-EF11-A2C115B95343}"/>
              </a:ext>
            </a:extLst>
          </p:cNvPr>
          <p:cNvSpPr/>
          <p:nvPr/>
        </p:nvSpPr>
        <p:spPr>
          <a:xfrm>
            <a:off x="5947758" y="4369726"/>
            <a:ext cx="1357746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F445EA-DECE-89BB-FFD8-EF37B82CFCBA}"/>
              </a:ext>
            </a:extLst>
          </p:cNvPr>
          <p:cNvSpPr/>
          <p:nvPr/>
        </p:nvSpPr>
        <p:spPr>
          <a:xfrm>
            <a:off x="6759634" y="2388524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367A67-1FC0-ACD5-63C3-331BF8903952}"/>
              </a:ext>
            </a:extLst>
          </p:cNvPr>
          <p:cNvSpPr/>
          <p:nvPr/>
        </p:nvSpPr>
        <p:spPr>
          <a:xfrm>
            <a:off x="7855527" y="2386445"/>
            <a:ext cx="623455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B25AC5-0AD1-6FF5-C682-5553232AC6F7}"/>
              </a:ext>
            </a:extLst>
          </p:cNvPr>
          <p:cNvSpPr txBox="1"/>
          <p:nvPr/>
        </p:nvSpPr>
        <p:spPr>
          <a:xfrm>
            <a:off x="962212" y="5822309"/>
            <a:ext cx="106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B30738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Coarse-grained multithreaded synchronization insertion of URL in web crawler frontier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BD2238AE-46F4-1584-30CB-336A0BFBFA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9158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1" y="293752"/>
            <a:ext cx="4011228" cy="3125917"/>
          </a:xfrm>
        </p:spPr>
        <p:txBody>
          <a:bodyPr anchor="b">
            <a:normAutofit fontScale="90000"/>
          </a:bodyPr>
          <a:lstStyle/>
          <a:p>
            <a:r>
              <a:rPr lang="en-US" b="1"/>
              <a:t>Coarse-grained </a:t>
            </a:r>
            <a:r>
              <a:rPr lang="en-US"/>
              <a:t>multithreaded synchronization insertion of URL in web crawler frontier</a:t>
            </a:r>
            <a:br>
              <a:rPr lang="en-US">
                <a:solidFill>
                  <a:srgbClr val="B30738"/>
                </a:solidFill>
              </a:rPr>
            </a:br>
            <a:endParaRPr lang="en-US"/>
          </a:p>
        </p:txBody>
      </p:sp>
      <p:pic>
        <p:nvPicPr>
          <p:cNvPr id="36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88009F09-EB6E-2229-24D5-F2FB9950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167" y="971965"/>
            <a:ext cx="6172200" cy="5292661"/>
          </a:xfrm>
          <a:prstGeom prst="rect">
            <a:avLst/>
          </a:prstGeom>
          <a:noFill/>
        </p:spPr>
      </p:pic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75EA2418-2A3F-7C54-AD4C-A0AE79B52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5420" y="3438332"/>
            <a:ext cx="4011229" cy="2841818"/>
          </a:xfrm>
        </p:spPr>
        <p:txBody>
          <a:bodyPr>
            <a:norm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>
                <a:latin typeface="Arial Narrow" panose="020B0606020202030204" pitchFamily="34" charset="0"/>
                <a:ea typeface="Times New Roman"/>
                <a:cs typeface="Times New Roman"/>
              </a:rPr>
              <a:t>This list itself has a single lock which every procedure must acquire before the call. 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latin typeface="Arial Narrow" panose="020B0606020202030204" pitchFamily="34" charset="0"/>
                <a:ea typeface="Times New Roman"/>
                <a:cs typeface="Times New Roman"/>
              </a:rPr>
              <a:t>This makes sure that all the actions performed on the list are by holding the lock. 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latin typeface="Arial Narrow" panose="020B0606020202030204" pitchFamily="34" charset="0"/>
                <a:ea typeface="Times New Roman"/>
                <a:cs typeface="Times New Roman"/>
              </a:rPr>
              <a:t>This ensures sequential execution.</a:t>
            </a:r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77BB4D0-43F8-5F40-B966-AD64B49C5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18786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56" y="1856773"/>
            <a:ext cx="4138612" cy="1429953"/>
          </a:xfrm>
        </p:spPr>
        <p:txBody>
          <a:bodyPr anchor="b">
            <a:noAutofit/>
          </a:bodyPr>
          <a:lstStyle/>
          <a:p>
            <a:r>
              <a:rPr lang="en-US" sz="2900"/>
              <a:t>Coarse-grained multithreaded synchronization removal of URL in web crawler frontier</a:t>
            </a:r>
            <a:br>
              <a:rPr lang="en-US" sz="2900"/>
            </a:br>
            <a:endParaRPr lang="en-US" sz="2900"/>
          </a:p>
        </p:txBody>
      </p:sp>
      <p:pic>
        <p:nvPicPr>
          <p:cNvPr id="7" name="Picture 2" descr="Chart&#10;&#10;Description automatically generated">
            <a:extLst>
              <a:ext uri="{FF2B5EF4-FFF2-40B4-BE49-F238E27FC236}">
                <a16:creationId xmlns:a16="http://schemas.microsoft.com/office/drawing/2014/main" id="{18E45A9D-C0BE-5E31-37C5-663987178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15" y="987425"/>
            <a:ext cx="5981244" cy="5267325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8C419CD-6570-ECF1-E5DB-27260491DE50}"/>
              </a:ext>
            </a:extLst>
          </p:cNvPr>
          <p:cNvSpPr txBox="1">
            <a:spLocks/>
          </p:cNvSpPr>
          <p:nvPr/>
        </p:nvSpPr>
        <p:spPr>
          <a:xfrm>
            <a:off x="935420" y="3438332"/>
            <a:ext cx="4011229" cy="2841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B30738"/>
              </a:buClr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None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None/>
              <a:defRPr sz="1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None/>
              <a:defRPr sz="1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/>
              <a:buChar char="•"/>
            </a:pPr>
            <a:r>
              <a:rPr lang="en-US" sz="2000">
                <a:latin typeface="Arial Narrow" panose="020B0606020202030204" pitchFamily="34" charset="0"/>
                <a:ea typeface="Times New Roman"/>
                <a:cs typeface="Times New Roman"/>
              </a:rPr>
              <a:t>This list itself has a single lock which every procedure must acquire before the call. 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latin typeface="Arial Narrow" panose="020B0606020202030204" pitchFamily="34" charset="0"/>
                <a:ea typeface="Times New Roman"/>
                <a:cs typeface="Times New Roman"/>
              </a:rPr>
              <a:t>This makes sure that all the actions performed on the list are by holding the lock. 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000">
                <a:latin typeface="Arial Narrow" panose="020B0606020202030204" pitchFamily="34" charset="0"/>
                <a:ea typeface="Times New Roman"/>
                <a:cs typeface="Times New Roman"/>
              </a:rPr>
              <a:t>This ensures sequential execution.</a:t>
            </a:r>
            <a:endParaRPr lang="en-US" sz="2000">
              <a:latin typeface="Arial Narrow" panose="020B060602020203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0F913CA-FB8F-E2F5-BDD2-8A0A04812A38}"/>
              </a:ext>
            </a:extLst>
          </p:cNvPr>
          <p:cNvSpPr txBox="1">
            <a:spLocks/>
          </p:cNvSpPr>
          <p:nvPr/>
        </p:nvSpPr>
        <p:spPr>
          <a:xfrm>
            <a:off x="7550150" y="6254750"/>
            <a:ext cx="3873500" cy="400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B30738"/>
              </a:buClr>
              <a:buFont typeface="Arial" panose="020B0604020202020204" pitchFamily="34" charset="0"/>
              <a:buNone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None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None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937112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58" y="881048"/>
            <a:ext cx="10417284" cy="1144151"/>
          </a:xfrm>
        </p:spPr>
        <p:txBody>
          <a:bodyPr anchor="ctr">
            <a:normAutofit/>
          </a:bodyPr>
          <a:lstStyle/>
          <a:p>
            <a:r>
              <a:rPr lang="en-US" sz="3600"/>
              <a:t>Coarse-grained multithreaded synchronization</a:t>
            </a:r>
          </a:p>
        </p:txBody>
      </p:sp>
      <p:pic>
        <p:nvPicPr>
          <p:cNvPr id="6" name="Picture 4" descr="Diagram&#10;&#10;Description automatically generated">
            <a:extLst>
              <a:ext uri="{FF2B5EF4-FFF2-40B4-BE49-F238E27FC236}">
                <a16:creationId xmlns:a16="http://schemas.microsoft.com/office/drawing/2014/main" id="{6BED7F47-D087-C9E0-5217-F7601127C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57" y="1847089"/>
            <a:ext cx="6064264" cy="4533038"/>
          </a:xfrm>
          <a:prstGeom prst="rect">
            <a:avLst/>
          </a:prstGeom>
          <a:noFill/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BACEBCB-6262-C224-BB79-5D92D32D35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472062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35924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j-lt"/>
              </a:rPr>
              <a:t>Fine</a:t>
            </a:r>
            <a:r>
              <a:rPr lang="en-US" b="1">
                <a:latin typeface="+mj-lt"/>
              </a:rPr>
              <a:t>-grained Locking </a:t>
            </a:r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DC7AEF-8726-B136-DC43-1AC2A47D3740}"/>
              </a:ext>
            </a:extLst>
          </p:cNvPr>
          <p:cNvSpPr txBox="1"/>
          <p:nvPr/>
        </p:nvSpPr>
        <p:spPr>
          <a:xfrm>
            <a:off x="962212" y="5822309"/>
            <a:ext cx="106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B30738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Fine-grained multithreaded synchronization insertion of URL in web crawler frontier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DC17CCA4-066C-2DFB-CAC0-BBD989C083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E74595-A93C-8B94-FFE3-4FC6846807BE}"/>
              </a:ext>
            </a:extLst>
          </p:cNvPr>
          <p:cNvSpPr/>
          <p:nvPr/>
        </p:nvSpPr>
        <p:spPr>
          <a:xfrm>
            <a:off x="1307870" y="2377439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E4EBEA6-9D19-67EC-66A6-A7E6A43A6444}"/>
              </a:ext>
            </a:extLst>
          </p:cNvPr>
          <p:cNvCxnSpPr>
            <a:stCxn id="61" idx="3"/>
          </p:cNvCxnSpPr>
          <p:nvPr/>
        </p:nvCxnSpPr>
        <p:spPr>
          <a:xfrm>
            <a:off x="1931325" y="2606039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E86FED-33AB-955D-B1D9-9F50B8BA8A04}"/>
              </a:ext>
            </a:extLst>
          </p:cNvPr>
          <p:cNvGrpSpPr/>
          <p:nvPr/>
        </p:nvGrpSpPr>
        <p:grpSpPr>
          <a:xfrm>
            <a:off x="2396837" y="2371896"/>
            <a:ext cx="8246224" cy="469671"/>
            <a:chOff x="2396837" y="2371896"/>
            <a:chExt cx="8246224" cy="46967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E11F5AB-B914-30A2-58BD-F74907306F00}"/>
                </a:ext>
              </a:extLst>
            </p:cNvPr>
            <p:cNvSpPr/>
            <p:nvPr/>
          </p:nvSpPr>
          <p:spPr>
            <a:xfrm>
              <a:off x="2396837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5403BCE-BA09-DC2F-1A9E-85FD615ED6CB}"/>
                </a:ext>
              </a:extLst>
            </p:cNvPr>
            <p:cNvCxnSpPr>
              <a:stCxn id="64" idx="3"/>
            </p:cNvCxnSpPr>
            <p:nvPr/>
          </p:nvCxnSpPr>
          <p:spPr>
            <a:xfrm>
              <a:off x="3020292" y="2604653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70442C4-7CA6-1572-3EB4-1578BD3BB556}"/>
                </a:ext>
              </a:extLst>
            </p:cNvPr>
            <p:cNvSpPr/>
            <p:nvPr/>
          </p:nvSpPr>
          <p:spPr>
            <a:xfrm>
              <a:off x="3485804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ED1E831-4340-C3B1-C2FC-68A06CD9A58B}"/>
                </a:ext>
              </a:extLst>
            </p:cNvPr>
            <p:cNvCxnSpPr>
              <a:stCxn id="66" idx="3"/>
            </p:cNvCxnSpPr>
            <p:nvPr/>
          </p:nvCxnSpPr>
          <p:spPr>
            <a:xfrm>
              <a:off x="4109259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9E6CD51-2ADF-4AC5-5A5A-C67D158F8857}"/>
                </a:ext>
              </a:extLst>
            </p:cNvPr>
            <p:cNvSpPr/>
            <p:nvPr/>
          </p:nvSpPr>
          <p:spPr>
            <a:xfrm>
              <a:off x="4574771" y="23815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FACC826-935D-3FB4-4982-FC5B2A49C856}"/>
                </a:ext>
              </a:extLst>
            </p:cNvPr>
            <p:cNvCxnSpPr>
              <a:stCxn id="68" idx="3"/>
            </p:cNvCxnSpPr>
            <p:nvPr/>
          </p:nvCxnSpPr>
          <p:spPr>
            <a:xfrm>
              <a:off x="5198226" y="26101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CE3A204-DD9A-7B9B-8D3A-EFCEE70BE352}"/>
                </a:ext>
              </a:extLst>
            </p:cNvPr>
            <p:cNvSpPr/>
            <p:nvPr/>
          </p:nvSpPr>
          <p:spPr>
            <a:xfrm>
              <a:off x="5663738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8A041C5-FC93-9530-D947-D1BF81AFC8F9}"/>
                </a:ext>
              </a:extLst>
            </p:cNvPr>
            <p:cNvCxnSpPr>
              <a:stCxn id="70" idx="3"/>
            </p:cNvCxnSpPr>
            <p:nvPr/>
          </p:nvCxnSpPr>
          <p:spPr>
            <a:xfrm>
              <a:off x="6287193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FDF6F37-3BE3-A253-DD09-22C2635785C3}"/>
                </a:ext>
              </a:extLst>
            </p:cNvPr>
            <p:cNvSpPr/>
            <p:nvPr/>
          </p:nvSpPr>
          <p:spPr>
            <a:xfrm>
              <a:off x="6752705" y="2384367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CF454CB-5C51-4A2A-BCEB-27298B3C1673}"/>
                </a:ext>
              </a:extLst>
            </p:cNvPr>
            <p:cNvCxnSpPr>
              <a:stCxn id="72" idx="3"/>
            </p:cNvCxnSpPr>
            <p:nvPr/>
          </p:nvCxnSpPr>
          <p:spPr>
            <a:xfrm>
              <a:off x="7376160" y="2612967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55726D7-968E-DE54-5E70-2F4971B056E2}"/>
                </a:ext>
              </a:extLst>
            </p:cNvPr>
            <p:cNvSpPr/>
            <p:nvPr/>
          </p:nvSpPr>
          <p:spPr>
            <a:xfrm>
              <a:off x="7841672" y="2373282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CF3654D-9A59-5EA8-CC45-B187625048B3}"/>
                </a:ext>
              </a:extLst>
            </p:cNvPr>
            <p:cNvCxnSpPr>
              <a:stCxn id="74" idx="3"/>
            </p:cNvCxnSpPr>
            <p:nvPr/>
          </p:nvCxnSpPr>
          <p:spPr>
            <a:xfrm>
              <a:off x="8465127" y="2601882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0816675-C14C-471D-1B18-45D15223CB8C}"/>
                </a:ext>
              </a:extLst>
            </p:cNvPr>
            <p:cNvSpPr/>
            <p:nvPr/>
          </p:nvSpPr>
          <p:spPr>
            <a:xfrm>
              <a:off x="8930639" y="23718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E27CA91-1217-6D3B-C9AD-6ED7E5D454A8}"/>
                </a:ext>
              </a:extLst>
            </p:cNvPr>
            <p:cNvCxnSpPr>
              <a:stCxn id="76" idx="3"/>
            </p:cNvCxnSpPr>
            <p:nvPr/>
          </p:nvCxnSpPr>
          <p:spPr>
            <a:xfrm>
              <a:off x="9554094" y="26004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7353D91-EF99-8D89-D499-16D6156A56FF}"/>
                </a:ext>
              </a:extLst>
            </p:cNvPr>
            <p:cNvSpPr/>
            <p:nvPr/>
          </p:nvSpPr>
          <p:spPr>
            <a:xfrm>
              <a:off x="10019606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pic>
        <p:nvPicPr>
          <p:cNvPr id="79" name="Graphic 78" descr="Lock with solid fill">
            <a:extLst>
              <a:ext uri="{FF2B5EF4-FFF2-40B4-BE49-F238E27FC236}">
                <a16:creationId xmlns:a16="http://schemas.microsoft.com/office/drawing/2014/main" id="{8DE236EB-5CF3-33C5-33CC-B9C73780F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435" y="2306781"/>
            <a:ext cx="595745" cy="595745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EB5A3485-2702-D91C-7034-10955ED1A699}"/>
              </a:ext>
            </a:extLst>
          </p:cNvPr>
          <p:cNvGrpSpPr/>
          <p:nvPr/>
        </p:nvGrpSpPr>
        <p:grpSpPr>
          <a:xfrm>
            <a:off x="2382982" y="2833253"/>
            <a:ext cx="742603" cy="1135490"/>
            <a:chOff x="2382982" y="2833253"/>
            <a:chExt cx="742603" cy="1135490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351746B-0A4F-018A-E396-65BDC0C96096}"/>
                </a:ext>
              </a:extLst>
            </p:cNvPr>
            <p:cNvCxnSpPr>
              <a:endCxn id="64" idx="2"/>
            </p:cNvCxnSpPr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8B3EC61-4E97-3AC7-2454-A68FD0486788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FCC151B4-1270-848A-4FE1-47CC3F9BD17E}"/>
              </a:ext>
            </a:extLst>
          </p:cNvPr>
          <p:cNvSpPr/>
          <p:nvPr/>
        </p:nvSpPr>
        <p:spPr>
          <a:xfrm>
            <a:off x="2391295" y="2376053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755D735-D33E-A838-EB41-78C754C5FA66}"/>
              </a:ext>
            </a:extLst>
          </p:cNvPr>
          <p:cNvSpPr/>
          <p:nvPr/>
        </p:nvSpPr>
        <p:spPr>
          <a:xfrm>
            <a:off x="1895302" y="4365569"/>
            <a:ext cx="135774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1</a:t>
            </a:r>
          </a:p>
        </p:txBody>
      </p:sp>
    </p:spTree>
    <p:extLst>
      <p:ext uri="{BB962C8B-B14F-4D97-AF65-F5344CB8AC3E}">
        <p14:creationId xmlns:p14="http://schemas.microsoft.com/office/powerpoint/2010/main" val="48656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35924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j-lt"/>
              </a:rPr>
              <a:t>Fine</a:t>
            </a:r>
            <a:r>
              <a:rPr lang="en-US" b="1">
                <a:latin typeface="+mj-lt"/>
              </a:rPr>
              <a:t>-grained Locking</a:t>
            </a:r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7EC02A-06E1-F689-A330-08FFE221DBA5}"/>
              </a:ext>
            </a:extLst>
          </p:cNvPr>
          <p:cNvSpPr txBox="1"/>
          <p:nvPr/>
        </p:nvSpPr>
        <p:spPr>
          <a:xfrm>
            <a:off x="962212" y="5822309"/>
            <a:ext cx="106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B30738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Fine-grained multithreaded synchronization insertion of URL in web crawler frontier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FC010DA2-628F-3366-1D8A-00AB3A47D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781CEF-9733-B40B-96E0-1AB56C9C8231}"/>
              </a:ext>
            </a:extLst>
          </p:cNvPr>
          <p:cNvSpPr/>
          <p:nvPr/>
        </p:nvSpPr>
        <p:spPr>
          <a:xfrm>
            <a:off x="1307870" y="2377439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A2D96D-D831-DFC2-8438-A03075E34ED4}"/>
              </a:ext>
            </a:extLst>
          </p:cNvPr>
          <p:cNvCxnSpPr>
            <a:stCxn id="39" idx="3"/>
          </p:cNvCxnSpPr>
          <p:nvPr/>
        </p:nvCxnSpPr>
        <p:spPr>
          <a:xfrm>
            <a:off x="1931325" y="2606039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7FFD37-6C8A-F5AC-7DB1-70E6A58BED57}"/>
              </a:ext>
            </a:extLst>
          </p:cNvPr>
          <p:cNvGrpSpPr/>
          <p:nvPr/>
        </p:nvGrpSpPr>
        <p:grpSpPr>
          <a:xfrm>
            <a:off x="2396837" y="2371896"/>
            <a:ext cx="8246224" cy="469671"/>
            <a:chOff x="2396837" y="2371896"/>
            <a:chExt cx="8246224" cy="46967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9637199-1BD6-9533-749D-E06F07534745}"/>
                </a:ext>
              </a:extLst>
            </p:cNvPr>
            <p:cNvSpPr/>
            <p:nvPr/>
          </p:nvSpPr>
          <p:spPr>
            <a:xfrm>
              <a:off x="2396837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AC5482D-B3AB-6B0F-2C49-408B2DA7B630}"/>
                </a:ext>
              </a:extLst>
            </p:cNvPr>
            <p:cNvCxnSpPr>
              <a:stCxn id="42" idx="3"/>
            </p:cNvCxnSpPr>
            <p:nvPr/>
          </p:nvCxnSpPr>
          <p:spPr>
            <a:xfrm>
              <a:off x="3020292" y="2604653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7361551-5351-E702-8B81-23C6804A8381}"/>
                </a:ext>
              </a:extLst>
            </p:cNvPr>
            <p:cNvSpPr/>
            <p:nvPr/>
          </p:nvSpPr>
          <p:spPr>
            <a:xfrm>
              <a:off x="3485804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F77421D-61BD-C92E-3F3F-3AAB779DA452}"/>
                </a:ext>
              </a:extLst>
            </p:cNvPr>
            <p:cNvCxnSpPr>
              <a:stCxn id="44" idx="3"/>
            </p:cNvCxnSpPr>
            <p:nvPr/>
          </p:nvCxnSpPr>
          <p:spPr>
            <a:xfrm>
              <a:off x="4109259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3E275B0-DA97-BEDE-2F28-8C9310B8B782}"/>
                </a:ext>
              </a:extLst>
            </p:cNvPr>
            <p:cNvSpPr/>
            <p:nvPr/>
          </p:nvSpPr>
          <p:spPr>
            <a:xfrm>
              <a:off x="4574771" y="23815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0948009-7443-F066-5505-B48CE3752F95}"/>
                </a:ext>
              </a:extLst>
            </p:cNvPr>
            <p:cNvCxnSpPr>
              <a:stCxn id="46" idx="3"/>
            </p:cNvCxnSpPr>
            <p:nvPr/>
          </p:nvCxnSpPr>
          <p:spPr>
            <a:xfrm>
              <a:off x="5198226" y="26101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823F175-0043-4F79-DF12-FAD15FC86B2B}"/>
                </a:ext>
              </a:extLst>
            </p:cNvPr>
            <p:cNvSpPr/>
            <p:nvPr/>
          </p:nvSpPr>
          <p:spPr>
            <a:xfrm>
              <a:off x="5663738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92B4BBD-F5FF-2E36-84DA-0C0BE29CCBFB}"/>
                </a:ext>
              </a:extLst>
            </p:cNvPr>
            <p:cNvCxnSpPr>
              <a:stCxn id="48" idx="3"/>
            </p:cNvCxnSpPr>
            <p:nvPr/>
          </p:nvCxnSpPr>
          <p:spPr>
            <a:xfrm>
              <a:off x="6287193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7C7C5DB-22B4-7761-8593-F7FDFF526FC5}"/>
                </a:ext>
              </a:extLst>
            </p:cNvPr>
            <p:cNvSpPr/>
            <p:nvPr/>
          </p:nvSpPr>
          <p:spPr>
            <a:xfrm>
              <a:off x="6752705" y="2384367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CC9E000-1252-17D7-F045-78482A270119}"/>
                </a:ext>
              </a:extLst>
            </p:cNvPr>
            <p:cNvCxnSpPr>
              <a:stCxn id="50" idx="3"/>
            </p:cNvCxnSpPr>
            <p:nvPr/>
          </p:nvCxnSpPr>
          <p:spPr>
            <a:xfrm>
              <a:off x="7376160" y="2612967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AA1DCFE-D0E4-A25D-8589-A01C9CF74EEC}"/>
                </a:ext>
              </a:extLst>
            </p:cNvPr>
            <p:cNvSpPr/>
            <p:nvPr/>
          </p:nvSpPr>
          <p:spPr>
            <a:xfrm>
              <a:off x="7841672" y="2373282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867F19C-BDCF-047F-A415-7ABC3EB683C6}"/>
                </a:ext>
              </a:extLst>
            </p:cNvPr>
            <p:cNvCxnSpPr>
              <a:stCxn id="52" idx="3"/>
            </p:cNvCxnSpPr>
            <p:nvPr/>
          </p:nvCxnSpPr>
          <p:spPr>
            <a:xfrm>
              <a:off x="8465127" y="2601882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5F5C66-ED7E-F909-8681-69FE282CBC3B}"/>
                </a:ext>
              </a:extLst>
            </p:cNvPr>
            <p:cNvSpPr/>
            <p:nvPr/>
          </p:nvSpPr>
          <p:spPr>
            <a:xfrm>
              <a:off x="8930639" y="23718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B23CE8A-1F72-312E-0DF9-0BFF33EA89AD}"/>
                </a:ext>
              </a:extLst>
            </p:cNvPr>
            <p:cNvCxnSpPr>
              <a:stCxn id="54" idx="3"/>
            </p:cNvCxnSpPr>
            <p:nvPr/>
          </p:nvCxnSpPr>
          <p:spPr>
            <a:xfrm>
              <a:off x="9554094" y="26004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F09AD95-FDBA-497B-2B1D-8717803CF6F2}"/>
                </a:ext>
              </a:extLst>
            </p:cNvPr>
            <p:cNvSpPr/>
            <p:nvPr/>
          </p:nvSpPr>
          <p:spPr>
            <a:xfrm>
              <a:off x="10019606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pic>
        <p:nvPicPr>
          <p:cNvPr id="57" name="Graphic 56" descr="Lock with solid fill">
            <a:extLst>
              <a:ext uri="{FF2B5EF4-FFF2-40B4-BE49-F238E27FC236}">
                <a16:creationId xmlns:a16="http://schemas.microsoft.com/office/drawing/2014/main" id="{660E845E-0B65-AB52-AA24-77D04C871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435" y="2306781"/>
            <a:ext cx="595745" cy="595745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C917ADF7-69B0-0D2D-B0C8-EE6C6B39B115}"/>
              </a:ext>
            </a:extLst>
          </p:cNvPr>
          <p:cNvGrpSpPr/>
          <p:nvPr/>
        </p:nvGrpSpPr>
        <p:grpSpPr>
          <a:xfrm>
            <a:off x="2382982" y="2833253"/>
            <a:ext cx="742603" cy="1135490"/>
            <a:chOff x="2382982" y="2833253"/>
            <a:chExt cx="742603" cy="113549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7282125-1BFC-03EE-29C5-23290A4DFDF3}"/>
                </a:ext>
              </a:extLst>
            </p:cNvPr>
            <p:cNvCxnSpPr>
              <a:endCxn id="42" idx="2"/>
            </p:cNvCxnSpPr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345A94A-70E1-04B0-539C-F7198C3F6966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BF8E74B-5494-1C7A-E17A-46FF8CDC9C6F}"/>
              </a:ext>
            </a:extLst>
          </p:cNvPr>
          <p:cNvSpPr/>
          <p:nvPr/>
        </p:nvSpPr>
        <p:spPr>
          <a:xfrm>
            <a:off x="2391295" y="2376053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2ED24BB-D097-BDF0-47B7-0EE0A3EB4A34}"/>
              </a:ext>
            </a:extLst>
          </p:cNvPr>
          <p:cNvSpPr/>
          <p:nvPr/>
        </p:nvSpPr>
        <p:spPr>
          <a:xfrm>
            <a:off x="1895302" y="4365569"/>
            <a:ext cx="135774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4577398-7C1F-2FD9-2E49-F49FE2E71169}"/>
              </a:ext>
            </a:extLst>
          </p:cNvPr>
          <p:cNvGrpSpPr/>
          <p:nvPr/>
        </p:nvGrpSpPr>
        <p:grpSpPr>
          <a:xfrm>
            <a:off x="3520441" y="2837410"/>
            <a:ext cx="742603" cy="1135490"/>
            <a:chOff x="2382982" y="2833253"/>
            <a:chExt cx="742603" cy="1135490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E1D372B-113E-A58D-56B3-46261B8E694F}"/>
                </a:ext>
              </a:extLst>
            </p:cNvPr>
            <p:cNvCxnSpPr/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771A861-3183-B542-A68E-4B62CC23CEA5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515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35924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j-lt"/>
              </a:rPr>
              <a:t>Fine</a:t>
            </a:r>
            <a:r>
              <a:rPr lang="en-US" b="1">
                <a:latin typeface="+mj-lt"/>
              </a:rPr>
              <a:t>-grained Locking</a:t>
            </a:r>
            <a:endParaRPr lang="en-US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E4EB0F-1893-C898-A266-933F868AD2F0}"/>
              </a:ext>
            </a:extLst>
          </p:cNvPr>
          <p:cNvSpPr txBox="1"/>
          <p:nvPr/>
        </p:nvSpPr>
        <p:spPr>
          <a:xfrm>
            <a:off x="962212" y="5822309"/>
            <a:ext cx="106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B30738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Fine-grained multithreaded synchronization insertion of URL in web crawler frontier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FC724B49-2BDF-71EC-C134-E639DB13C9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B92F3F-4BBC-E9CD-1669-BFEAFCAE2ACC}"/>
              </a:ext>
            </a:extLst>
          </p:cNvPr>
          <p:cNvSpPr/>
          <p:nvPr/>
        </p:nvSpPr>
        <p:spPr>
          <a:xfrm>
            <a:off x="3485804" y="2380210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B7ABAE-5D4C-BC9B-C555-3504914B01B1}"/>
              </a:ext>
            </a:extLst>
          </p:cNvPr>
          <p:cNvCxnSpPr>
            <a:stCxn id="39" idx="3"/>
          </p:cNvCxnSpPr>
          <p:nvPr/>
        </p:nvCxnSpPr>
        <p:spPr>
          <a:xfrm>
            <a:off x="4109259" y="2608810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AE46B28-D267-8C3F-E855-F78A209CDE52}"/>
              </a:ext>
            </a:extLst>
          </p:cNvPr>
          <p:cNvSpPr/>
          <p:nvPr/>
        </p:nvSpPr>
        <p:spPr>
          <a:xfrm>
            <a:off x="4574771" y="2381596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DB81AA-8E95-5155-B588-0BB3C4C4AA06}"/>
              </a:ext>
            </a:extLst>
          </p:cNvPr>
          <p:cNvCxnSpPr>
            <a:stCxn id="41" idx="3"/>
          </p:cNvCxnSpPr>
          <p:nvPr/>
        </p:nvCxnSpPr>
        <p:spPr>
          <a:xfrm>
            <a:off x="5198226" y="2610196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23C1994-D3A4-03BF-35A1-53DD5A355BCC}"/>
              </a:ext>
            </a:extLst>
          </p:cNvPr>
          <p:cNvSpPr/>
          <p:nvPr/>
        </p:nvSpPr>
        <p:spPr>
          <a:xfrm>
            <a:off x="5663738" y="2380210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A99A94-2D05-67E9-F2A3-332CA1C24568}"/>
              </a:ext>
            </a:extLst>
          </p:cNvPr>
          <p:cNvCxnSpPr>
            <a:stCxn id="43" idx="3"/>
          </p:cNvCxnSpPr>
          <p:nvPr/>
        </p:nvCxnSpPr>
        <p:spPr>
          <a:xfrm>
            <a:off x="6287193" y="2608810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8925D2E-3418-57C1-8272-D25F66156288}"/>
              </a:ext>
            </a:extLst>
          </p:cNvPr>
          <p:cNvSpPr/>
          <p:nvPr/>
        </p:nvSpPr>
        <p:spPr>
          <a:xfrm>
            <a:off x="6752705" y="2384367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CACF4C-0898-F60F-3306-41D21FAB7929}"/>
              </a:ext>
            </a:extLst>
          </p:cNvPr>
          <p:cNvCxnSpPr>
            <a:stCxn id="45" idx="3"/>
          </p:cNvCxnSpPr>
          <p:nvPr/>
        </p:nvCxnSpPr>
        <p:spPr>
          <a:xfrm>
            <a:off x="7376160" y="2612967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32BEC77-796A-ADCA-1225-7CC1E43D0B2C}"/>
              </a:ext>
            </a:extLst>
          </p:cNvPr>
          <p:cNvSpPr/>
          <p:nvPr/>
        </p:nvSpPr>
        <p:spPr>
          <a:xfrm>
            <a:off x="7841672" y="2373282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5A7F3A-1E60-1196-4633-556243078EEA}"/>
              </a:ext>
            </a:extLst>
          </p:cNvPr>
          <p:cNvCxnSpPr>
            <a:stCxn id="47" idx="3"/>
          </p:cNvCxnSpPr>
          <p:nvPr/>
        </p:nvCxnSpPr>
        <p:spPr>
          <a:xfrm>
            <a:off x="8465127" y="2601882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7672D08-A590-D3A4-9B1F-2D26EDECE125}"/>
              </a:ext>
            </a:extLst>
          </p:cNvPr>
          <p:cNvSpPr/>
          <p:nvPr/>
        </p:nvSpPr>
        <p:spPr>
          <a:xfrm>
            <a:off x="8930639" y="2371896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0C23CE-AF1D-B800-FC49-B9D409583241}"/>
              </a:ext>
            </a:extLst>
          </p:cNvPr>
          <p:cNvCxnSpPr>
            <a:stCxn id="49" idx="3"/>
          </p:cNvCxnSpPr>
          <p:nvPr/>
        </p:nvCxnSpPr>
        <p:spPr>
          <a:xfrm>
            <a:off x="9554094" y="2600496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C135D83-F7DA-113F-00C9-D1A9D09413A0}"/>
              </a:ext>
            </a:extLst>
          </p:cNvPr>
          <p:cNvSpPr/>
          <p:nvPr/>
        </p:nvSpPr>
        <p:spPr>
          <a:xfrm>
            <a:off x="10019606" y="2376053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68C6A02-6502-F457-04CE-828FA3ED670A}"/>
              </a:ext>
            </a:extLst>
          </p:cNvPr>
          <p:cNvGrpSpPr/>
          <p:nvPr/>
        </p:nvGrpSpPr>
        <p:grpSpPr>
          <a:xfrm>
            <a:off x="2331408" y="2371896"/>
            <a:ext cx="1094509" cy="457200"/>
            <a:chOff x="2391295" y="2376053"/>
            <a:chExt cx="1094509" cy="4572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F56415-BBEF-34CE-272E-11CAA1DF683C}"/>
                </a:ext>
              </a:extLst>
            </p:cNvPr>
            <p:cNvSpPr/>
            <p:nvPr/>
          </p:nvSpPr>
          <p:spPr>
            <a:xfrm>
              <a:off x="2396837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7C717CB-FFAB-34AC-8BBC-851C3735C2F6}"/>
                </a:ext>
              </a:extLst>
            </p:cNvPr>
            <p:cNvCxnSpPr>
              <a:stCxn id="53" idx="3"/>
            </p:cNvCxnSpPr>
            <p:nvPr/>
          </p:nvCxnSpPr>
          <p:spPr>
            <a:xfrm>
              <a:off x="3020292" y="2604653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5C33113-2574-9867-0F9F-E54C67FBEA77}"/>
                </a:ext>
              </a:extLst>
            </p:cNvPr>
            <p:cNvSpPr/>
            <p:nvPr/>
          </p:nvSpPr>
          <p:spPr>
            <a:xfrm>
              <a:off x="2391295" y="2376053"/>
              <a:ext cx="623455" cy="4572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32DC4AB4-D17E-8C51-8422-90064DC07E00}"/>
              </a:ext>
            </a:extLst>
          </p:cNvPr>
          <p:cNvSpPr/>
          <p:nvPr/>
        </p:nvSpPr>
        <p:spPr>
          <a:xfrm>
            <a:off x="1895302" y="4365569"/>
            <a:ext cx="135774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1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3C6E03-CB03-9E31-5F6C-408FEB94D9BD}"/>
              </a:ext>
            </a:extLst>
          </p:cNvPr>
          <p:cNvGrpSpPr/>
          <p:nvPr/>
        </p:nvGrpSpPr>
        <p:grpSpPr>
          <a:xfrm>
            <a:off x="3520441" y="2837410"/>
            <a:ext cx="742603" cy="1135490"/>
            <a:chOff x="2382982" y="2833253"/>
            <a:chExt cx="742603" cy="1135490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630BE52-1EF1-0FF0-B5B5-BE0E3EBE2E5B}"/>
                </a:ext>
              </a:extLst>
            </p:cNvPr>
            <p:cNvCxnSpPr/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6C470AA-440B-D623-74D9-EBD42A0221E7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77CF249C-322B-C734-4F9B-B841D50FE795}"/>
              </a:ext>
            </a:extLst>
          </p:cNvPr>
          <p:cNvSpPr/>
          <p:nvPr/>
        </p:nvSpPr>
        <p:spPr>
          <a:xfrm>
            <a:off x="3485804" y="2380210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70E7BAE-D6F7-CF07-C7AE-AA94645F1225}"/>
              </a:ext>
            </a:extLst>
          </p:cNvPr>
          <p:cNvSpPr/>
          <p:nvPr/>
        </p:nvSpPr>
        <p:spPr>
          <a:xfrm>
            <a:off x="4207625" y="4369726"/>
            <a:ext cx="1357746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2</a:t>
            </a:r>
          </a:p>
        </p:txBody>
      </p:sp>
      <p:pic>
        <p:nvPicPr>
          <p:cNvPr id="62" name="Graphic 35" descr="Lock with solid fill">
            <a:extLst>
              <a:ext uri="{FF2B5EF4-FFF2-40B4-BE49-F238E27FC236}">
                <a16:creationId xmlns:a16="http://schemas.microsoft.com/office/drawing/2014/main" id="{A860B0C3-5B99-8B39-1420-82B6CC42E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7796" y="2346059"/>
            <a:ext cx="410682" cy="410682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42161C56-2451-240D-EC2F-BD158698FCED}"/>
              </a:ext>
            </a:extLst>
          </p:cNvPr>
          <p:cNvGrpSpPr/>
          <p:nvPr/>
        </p:nvGrpSpPr>
        <p:grpSpPr>
          <a:xfrm>
            <a:off x="4588626" y="2830482"/>
            <a:ext cx="742603" cy="1135490"/>
            <a:chOff x="2382982" y="2833253"/>
            <a:chExt cx="742603" cy="1135490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8325BBF-CE9E-3079-64F0-F540EFF6A729}"/>
                </a:ext>
              </a:extLst>
            </p:cNvPr>
            <p:cNvCxnSpPr/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D7C1A2-B797-06AF-D959-7F4A84CDD7B5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595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7A53-04E7-8E49-A877-F5B5EE7D3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Locking Techniques ( Optimistic, Pessimistic, Coarse-grained, Fine-grained )</a:t>
            </a:r>
          </a:p>
          <a:p>
            <a:r>
              <a:rPr lang="en-US" dirty="0"/>
              <a:t>Implementation of Lock-free Crawlers</a:t>
            </a:r>
          </a:p>
          <a:p>
            <a:r>
              <a:rPr lang="en-US" dirty="0"/>
              <a:t>Implementation of Locks </a:t>
            </a:r>
            <a:r>
              <a:rPr lang="en-US"/>
              <a:t>using Semaphore</a:t>
            </a:r>
            <a:endParaRPr lang="en-US" dirty="0"/>
          </a:p>
          <a:p>
            <a:r>
              <a:rPr lang="en-US" dirty="0"/>
              <a:t>Implementation of locks using Monitors</a:t>
            </a:r>
          </a:p>
          <a:p>
            <a:r>
              <a:rPr lang="en-US" dirty="0"/>
              <a:t>Demo of the techniques to implement web crawlers using multi-threading </a:t>
            </a:r>
          </a:p>
          <a:p>
            <a:r>
              <a:rPr lang="en-US" dirty="0"/>
              <a:t>Experimental results and Analysis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Questions???</a:t>
            </a:r>
          </a:p>
          <a:p>
            <a:r>
              <a:rPr lang="en-US" dirty="0"/>
              <a:t>References</a:t>
            </a:r>
            <a:endParaRPr lang="en-US" dirty="0">
              <a:solidFill>
                <a:srgbClr val="B30738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8519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35924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j-lt"/>
              </a:rPr>
              <a:t>Fine</a:t>
            </a:r>
            <a:r>
              <a:rPr lang="en-US" b="1">
                <a:latin typeface="+mj-lt"/>
              </a:rPr>
              <a:t>-grained Locking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F568FD-75FB-BE92-CACC-7476B7851B6A}"/>
              </a:ext>
            </a:extLst>
          </p:cNvPr>
          <p:cNvSpPr txBox="1"/>
          <p:nvPr/>
        </p:nvSpPr>
        <p:spPr>
          <a:xfrm>
            <a:off x="962212" y="5822309"/>
            <a:ext cx="106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B30738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Fine-grained multithreaded synchronization insertion of URL in web crawler frontier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2C169487-31D2-89D9-580E-C83E176FF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260137-7B5F-158B-6FA8-D59DC878BB88}"/>
              </a:ext>
            </a:extLst>
          </p:cNvPr>
          <p:cNvGrpSpPr/>
          <p:nvPr/>
        </p:nvGrpSpPr>
        <p:grpSpPr>
          <a:xfrm>
            <a:off x="2396837" y="2371896"/>
            <a:ext cx="8246224" cy="469671"/>
            <a:chOff x="2396837" y="2371896"/>
            <a:chExt cx="8246224" cy="46967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57AE169-47AC-9168-2B34-D79C6500CE3F}"/>
                </a:ext>
              </a:extLst>
            </p:cNvPr>
            <p:cNvSpPr/>
            <p:nvPr/>
          </p:nvSpPr>
          <p:spPr>
            <a:xfrm>
              <a:off x="2396837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EFDFDB5-CF0F-01E0-431C-4965BD4E031E}"/>
                </a:ext>
              </a:extLst>
            </p:cNvPr>
            <p:cNvCxnSpPr>
              <a:stCxn id="42" idx="3"/>
            </p:cNvCxnSpPr>
            <p:nvPr/>
          </p:nvCxnSpPr>
          <p:spPr>
            <a:xfrm>
              <a:off x="3020292" y="2604653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728FF39-DB4D-CC8A-CCEB-E0D6C81DAAF6}"/>
                </a:ext>
              </a:extLst>
            </p:cNvPr>
            <p:cNvSpPr/>
            <p:nvPr/>
          </p:nvSpPr>
          <p:spPr>
            <a:xfrm>
              <a:off x="3485804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5D5557C-FFDF-7DC1-2C73-947FE68E382B}"/>
                </a:ext>
              </a:extLst>
            </p:cNvPr>
            <p:cNvCxnSpPr>
              <a:stCxn id="44" idx="3"/>
            </p:cNvCxnSpPr>
            <p:nvPr/>
          </p:nvCxnSpPr>
          <p:spPr>
            <a:xfrm>
              <a:off x="4109259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757798-E8BB-7EB9-0D9A-55FC4EF31F31}"/>
                </a:ext>
              </a:extLst>
            </p:cNvPr>
            <p:cNvSpPr/>
            <p:nvPr/>
          </p:nvSpPr>
          <p:spPr>
            <a:xfrm>
              <a:off x="4574771" y="23815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2056190-40B1-EC49-711F-96632B821983}"/>
                </a:ext>
              </a:extLst>
            </p:cNvPr>
            <p:cNvCxnSpPr>
              <a:stCxn id="46" idx="3"/>
            </p:cNvCxnSpPr>
            <p:nvPr/>
          </p:nvCxnSpPr>
          <p:spPr>
            <a:xfrm>
              <a:off x="5198226" y="26101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0F283A0-F389-260B-0DFF-5D87E598C58C}"/>
                </a:ext>
              </a:extLst>
            </p:cNvPr>
            <p:cNvSpPr/>
            <p:nvPr/>
          </p:nvSpPr>
          <p:spPr>
            <a:xfrm>
              <a:off x="5663738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56CEC27-4A3A-C3F6-7DC4-0A21630681B7}"/>
                </a:ext>
              </a:extLst>
            </p:cNvPr>
            <p:cNvCxnSpPr>
              <a:stCxn id="48" idx="3"/>
            </p:cNvCxnSpPr>
            <p:nvPr/>
          </p:nvCxnSpPr>
          <p:spPr>
            <a:xfrm>
              <a:off x="6287193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FD392A6-3A26-18AE-70D8-E8855962A7A9}"/>
                </a:ext>
              </a:extLst>
            </p:cNvPr>
            <p:cNvSpPr/>
            <p:nvPr/>
          </p:nvSpPr>
          <p:spPr>
            <a:xfrm>
              <a:off x="6752705" y="2384367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DC66CB9-A193-FC3A-A8EE-DFD0E4C6CB19}"/>
                </a:ext>
              </a:extLst>
            </p:cNvPr>
            <p:cNvCxnSpPr>
              <a:stCxn id="50" idx="3"/>
            </p:cNvCxnSpPr>
            <p:nvPr/>
          </p:nvCxnSpPr>
          <p:spPr>
            <a:xfrm>
              <a:off x="7376160" y="2612967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3D5BFD8-01E2-652A-E253-43FE4690BB1E}"/>
                </a:ext>
              </a:extLst>
            </p:cNvPr>
            <p:cNvSpPr/>
            <p:nvPr/>
          </p:nvSpPr>
          <p:spPr>
            <a:xfrm>
              <a:off x="7841672" y="2373282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86B3146-2C3B-A38A-42F3-5688AD9085D5}"/>
                </a:ext>
              </a:extLst>
            </p:cNvPr>
            <p:cNvCxnSpPr>
              <a:stCxn id="52" idx="3"/>
            </p:cNvCxnSpPr>
            <p:nvPr/>
          </p:nvCxnSpPr>
          <p:spPr>
            <a:xfrm>
              <a:off x="8465127" y="2601882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DC0F952-8A8A-8C41-742C-95C6D8EC631A}"/>
                </a:ext>
              </a:extLst>
            </p:cNvPr>
            <p:cNvSpPr/>
            <p:nvPr/>
          </p:nvSpPr>
          <p:spPr>
            <a:xfrm>
              <a:off x="8930639" y="23718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42D018C-5B09-4790-B1AD-87C7EBC25D74}"/>
                </a:ext>
              </a:extLst>
            </p:cNvPr>
            <p:cNvCxnSpPr>
              <a:stCxn id="54" idx="3"/>
            </p:cNvCxnSpPr>
            <p:nvPr/>
          </p:nvCxnSpPr>
          <p:spPr>
            <a:xfrm>
              <a:off x="9554094" y="26004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1F5E8A-8CA4-3DD2-F1E2-F934BFDD1E21}"/>
                </a:ext>
              </a:extLst>
            </p:cNvPr>
            <p:cNvSpPr/>
            <p:nvPr/>
          </p:nvSpPr>
          <p:spPr>
            <a:xfrm>
              <a:off x="10019606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07CDEA67-6574-B5BF-11AB-77F08C9DD251}"/>
              </a:ext>
            </a:extLst>
          </p:cNvPr>
          <p:cNvSpPr/>
          <p:nvPr/>
        </p:nvSpPr>
        <p:spPr>
          <a:xfrm>
            <a:off x="2391295" y="2376053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D123EB-6051-11BA-8D42-0F576EFFFAE2}"/>
              </a:ext>
            </a:extLst>
          </p:cNvPr>
          <p:cNvSpPr/>
          <p:nvPr/>
        </p:nvSpPr>
        <p:spPr>
          <a:xfrm>
            <a:off x="1895302" y="4365569"/>
            <a:ext cx="135774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9FFB57E-E065-DF87-F222-DAA7941F57D4}"/>
              </a:ext>
            </a:extLst>
          </p:cNvPr>
          <p:cNvSpPr/>
          <p:nvPr/>
        </p:nvSpPr>
        <p:spPr>
          <a:xfrm>
            <a:off x="3485804" y="2380210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3835F7-41CC-5E99-FBAB-D9B9F92EF28E}"/>
              </a:ext>
            </a:extLst>
          </p:cNvPr>
          <p:cNvSpPr/>
          <p:nvPr/>
        </p:nvSpPr>
        <p:spPr>
          <a:xfrm>
            <a:off x="4207625" y="4369726"/>
            <a:ext cx="1357746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2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EA7EC22-90DC-1741-C89A-4639D1E579C6}"/>
              </a:ext>
            </a:extLst>
          </p:cNvPr>
          <p:cNvGrpSpPr/>
          <p:nvPr/>
        </p:nvGrpSpPr>
        <p:grpSpPr>
          <a:xfrm>
            <a:off x="4588626" y="2830482"/>
            <a:ext cx="742603" cy="1135490"/>
            <a:chOff x="2382982" y="2833253"/>
            <a:chExt cx="742603" cy="1135490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6DF78DE-9A54-9E15-E773-E7D4A5C43789}"/>
                </a:ext>
              </a:extLst>
            </p:cNvPr>
            <p:cNvCxnSpPr/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C76C94B-6855-A337-D0F4-CA5DF4B43CA4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92DAF63D-0C6A-86E8-ECF0-26F62F0D21B8}"/>
              </a:ext>
            </a:extLst>
          </p:cNvPr>
          <p:cNvSpPr/>
          <p:nvPr/>
        </p:nvSpPr>
        <p:spPr>
          <a:xfrm>
            <a:off x="4590367" y="2388524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B4E64B9-2EC5-6288-6786-F521A0832D8B}"/>
              </a:ext>
            </a:extLst>
          </p:cNvPr>
          <p:cNvSpPr/>
          <p:nvPr/>
        </p:nvSpPr>
        <p:spPr>
          <a:xfrm>
            <a:off x="5663737" y="2384367"/>
            <a:ext cx="62345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Graphic 35" descr="Lock with solid fill">
            <a:extLst>
              <a:ext uri="{FF2B5EF4-FFF2-40B4-BE49-F238E27FC236}">
                <a16:creationId xmlns:a16="http://schemas.microsoft.com/office/drawing/2014/main" id="{8B79961F-8C1B-CD63-BA48-9444074F6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9144" y="2372007"/>
            <a:ext cx="410682" cy="410682"/>
          </a:xfrm>
          <a:prstGeom prst="rect">
            <a:avLst/>
          </a:prstGeom>
        </p:spPr>
      </p:pic>
      <p:pic>
        <p:nvPicPr>
          <p:cNvPr id="67" name="Graphic 66" descr="Lock with solid fill">
            <a:extLst>
              <a:ext uri="{FF2B5EF4-FFF2-40B4-BE49-F238E27FC236}">
                <a16:creationId xmlns:a16="http://schemas.microsoft.com/office/drawing/2014/main" id="{52B30C1F-5948-D37D-8BEA-F6BF73C7C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7796" y="2346059"/>
            <a:ext cx="410682" cy="41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7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35924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j-lt"/>
              </a:rPr>
              <a:t>Fine</a:t>
            </a:r>
            <a:r>
              <a:rPr lang="en-US" b="1">
                <a:latin typeface="+mj-lt"/>
              </a:rPr>
              <a:t>-grained Locking</a:t>
            </a:r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AE06EC-277F-DFBA-BF59-A6E4BA35A35E}"/>
              </a:ext>
            </a:extLst>
          </p:cNvPr>
          <p:cNvSpPr txBox="1"/>
          <p:nvPr/>
        </p:nvSpPr>
        <p:spPr>
          <a:xfrm>
            <a:off x="962212" y="5822309"/>
            <a:ext cx="106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B30738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Fine-grained multithreaded synchronization insertion of URL in web crawler frontier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F4756F7-C25B-918F-2D5F-24FA0163A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E551F3-E8ED-2B55-F750-75282D048F3B}"/>
              </a:ext>
            </a:extLst>
          </p:cNvPr>
          <p:cNvGrpSpPr/>
          <p:nvPr/>
        </p:nvGrpSpPr>
        <p:grpSpPr>
          <a:xfrm>
            <a:off x="2396837" y="2371896"/>
            <a:ext cx="8246224" cy="469671"/>
            <a:chOff x="2396837" y="2371896"/>
            <a:chExt cx="8246224" cy="46967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159E701-1156-E0D0-3BBD-6AC31EF971F2}"/>
                </a:ext>
              </a:extLst>
            </p:cNvPr>
            <p:cNvSpPr/>
            <p:nvPr/>
          </p:nvSpPr>
          <p:spPr>
            <a:xfrm>
              <a:off x="2396837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EBF3163-7123-6E4C-8763-94B9CFEDB05B}"/>
                </a:ext>
              </a:extLst>
            </p:cNvPr>
            <p:cNvCxnSpPr>
              <a:stCxn id="45" idx="3"/>
            </p:cNvCxnSpPr>
            <p:nvPr/>
          </p:nvCxnSpPr>
          <p:spPr>
            <a:xfrm>
              <a:off x="3020292" y="2604653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4ADE855-A0CB-3982-A489-D157C7BDCC30}"/>
                </a:ext>
              </a:extLst>
            </p:cNvPr>
            <p:cNvSpPr/>
            <p:nvPr/>
          </p:nvSpPr>
          <p:spPr>
            <a:xfrm>
              <a:off x="3485804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B64185A-79A3-5963-D75A-81D49079BB85}"/>
                </a:ext>
              </a:extLst>
            </p:cNvPr>
            <p:cNvCxnSpPr>
              <a:stCxn id="47" idx="3"/>
            </p:cNvCxnSpPr>
            <p:nvPr/>
          </p:nvCxnSpPr>
          <p:spPr>
            <a:xfrm>
              <a:off x="4109259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1F2E0DF-0613-AE02-E7F6-68BD0D9592E5}"/>
                </a:ext>
              </a:extLst>
            </p:cNvPr>
            <p:cNvSpPr/>
            <p:nvPr/>
          </p:nvSpPr>
          <p:spPr>
            <a:xfrm>
              <a:off x="4574771" y="23815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4E8FB38-715E-7DA6-5679-61510280FAC2}"/>
                </a:ext>
              </a:extLst>
            </p:cNvPr>
            <p:cNvCxnSpPr>
              <a:stCxn id="49" idx="3"/>
            </p:cNvCxnSpPr>
            <p:nvPr/>
          </p:nvCxnSpPr>
          <p:spPr>
            <a:xfrm>
              <a:off x="5198226" y="26101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9344C22-826D-9471-C329-9D68109D7BBC}"/>
                </a:ext>
              </a:extLst>
            </p:cNvPr>
            <p:cNvSpPr/>
            <p:nvPr/>
          </p:nvSpPr>
          <p:spPr>
            <a:xfrm>
              <a:off x="5663738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BF6EFA7-CE7C-BBBB-652A-5E4A0E5C984E}"/>
                </a:ext>
              </a:extLst>
            </p:cNvPr>
            <p:cNvCxnSpPr>
              <a:stCxn id="51" idx="3"/>
            </p:cNvCxnSpPr>
            <p:nvPr/>
          </p:nvCxnSpPr>
          <p:spPr>
            <a:xfrm>
              <a:off x="6287193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907E40-24CD-CC83-85D9-8D9F0D127335}"/>
                </a:ext>
              </a:extLst>
            </p:cNvPr>
            <p:cNvSpPr/>
            <p:nvPr/>
          </p:nvSpPr>
          <p:spPr>
            <a:xfrm>
              <a:off x="6752705" y="2384367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DD498C6-866A-8924-0825-BC7EF33D80DA}"/>
                </a:ext>
              </a:extLst>
            </p:cNvPr>
            <p:cNvCxnSpPr>
              <a:stCxn id="53" idx="3"/>
            </p:cNvCxnSpPr>
            <p:nvPr/>
          </p:nvCxnSpPr>
          <p:spPr>
            <a:xfrm>
              <a:off x="7376160" y="2612967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4E26335-121E-2F94-10A1-A7C8FCAB357D}"/>
                </a:ext>
              </a:extLst>
            </p:cNvPr>
            <p:cNvSpPr/>
            <p:nvPr/>
          </p:nvSpPr>
          <p:spPr>
            <a:xfrm>
              <a:off x="7841672" y="2373282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429AF3F-911A-2B9B-7D75-C3D41D739285}"/>
                </a:ext>
              </a:extLst>
            </p:cNvPr>
            <p:cNvCxnSpPr>
              <a:stCxn id="55" idx="3"/>
            </p:cNvCxnSpPr>
            <p:nvPr/>
          </p:nvCxnSpPr>
          <p:spPr>
            <a:xfrm>
              <a:off x="8465127" y="2601882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120E781-4E47-E5B7-A360-6EAD64353387}"/>
                </a:ext>
              </a:extLst>
            </p:cNvPr>
            <p:cNvSpPr/>
            <p:nvPr/>
          </p:nvSpPr>
          <p:spPr>
            <a:xfrm>
              <a:off x="8930639" y="23718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26565A0-EBFA-F6FB-E2A5-DAC74F686F03}"/>
                </a:ext>
              </a:extLst>
            </p:cNvPr>
            <p:cNvCxnSpPr>
              <a:stCxn id="57" idx="3"/>
            </p:cNvCxnSpPr>
            <p:nvPr/>
          </p:nvCxnSpPr>
          <p:spPr>
            <a:xfrm>
              <a:off x="9554094" y="26004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90384DE-BD01-3D96-076D-B90A387179C7}"/>
                </a:ext>
              </a:extLst>
            </p:cNvPr>
            <p:cNvSpPr/>
            <p:nvPr/>
          </p:nvSpPr>
          <p:spPr>
            <a:xfrm>
              <a:off x="10019606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5352DE15-7AA4-A261-1848-B3B10B331685}"/>
              </a:ext>
            </a:extLst>
          </p:cNvPr>
          <p:cNvSpPr/>
          <p:nvPr/>
        </p:nvSpPr>
        <p:spPr>
          <a:xfrm>
            <a:off x="2391295" y="2376053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BC2216-C649-D8D8-174B-4A79F2F37292}"/>
              </a:ext>
            </a:extLst>
          </p:cNvPr>
          <p:cNvSpPr/>
          <p:nvPr/>
        </p:nvSpPr>
        <p:spPr>
          <a:xfrm>
            <a:off x="1895302" y="4365569"/>
            <a:ext cx="135774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78714D-1F9C-EC3A-B224-6455E27F6A32}"/>
              </a:ext>
            </a:extLst>
          </p:cNvPr>
          <p:cNvSpPr/>
          <p:nvPr/>
        </p:nvSpPr>
        <p:spPr>
          <a:xfrm>
            <a:off x="3485804" y="2380210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D63187-C204-2447-E475-38AE4E438852}"/>
              </a:ext>
            </a:extLst>
          </p:cNvPr>
          <p:cNvSpPr/>
          <p:nvPr/>
        </p:nvSpPr>
        <p:spPr>
          <a:xfrm>
            <a:off x="4207625" y="4369726"/>
            <a:ext cx="1357746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1D69877-C479-C541-E5BB-87CB7D32F0DF}"/>
              </a:ext>
            </a:extLst>
          </p:cNvPr>
          <p:cNvSpPr/>
          <p:nvPr/>
        </p:nvSpPr>
        <p:spPr>
          <a:xfrm>
            <a:off x="4590367" y="2388524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8AAEE9-2C02-B303-1077-AF445DA8B2A0}"/>
              </a:ext>
            </a:extLst>
          </p:cNvPr>
          <p:cNvSpPr/>
          <p:nvPr/>
        </p:nvSpPr>
        <p:spPr>
          <a:xfrm>
            <a:off x="5663737" y="2384367"/>
            <a:ext cx="623455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E606B8-420A-58AE-9696-63C775F2D2BB}"/>
              </a:ext>
            </a:extLst>
          </p:cNvPr>
          <p:cNvSpPr/>
          <p:nvPr/>
        </p:nvSpPr>
        <p:spPr>
          <a:xfrm>
            <a:off x="5947758" y="4369726"/>
            <a:ext cx="1357746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3</a:t>
            </a:r>
          </a:p>
        </p:txBody>
      </p:sp>
      <p:pic>
        <p:nvPicPr>
          <p:cNvPr id="67" name="Graphic 66" descr="Lock with solid fill">
            <a:extLst>
              <a:ext uri="{FF2B5EF4-FFF2-40B4-BE49-F238E27FC236}">
                <a16:creationId xmlns:a16="http://schemas.microsoft.com/office/drawing/2014/main" id="{6BB24C13-D491-3886-E539-F14AF9DAD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7534" y="2399312"/>
            <a:ext cx="410682" cy="410682"/>
          </a:xfrm>
          <a:prstGeom prst="rect">
            <a:avLst/>
          </a:prstGeom>
        </p:spPr>
      </p:pic>
      <p:pic>
        <p:nvPicPr>
          <p:cNvPr id="68" name="Graphic 67" descr="Lock with solid fill">
            <a:extLst>
              <a:ext uri="{FF2B5EF4-FFF2-40B4-BE49-F238E27FC236}">
                <a16:creationId xmlns:a16="http://schemas.microsoft.com/office/drawing/2014/main" id="{801F8A57-A7B6-059F-7B66-FF8183D5E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1115" y="2388524"/>
            <a:ext cx="410682" cy="41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3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35924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j-lt"/>
              </a:rPr>
              <a:t>Fine</a:t>
            </a:r>
            <a:r>
              <a:rPr lang="en-US" b="1">
                <a:latin typeface="+mj-lt"/>
              </a:rPr>
              <a:t>-grained Locking</a:t>
            </a:r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3E571B-F287-8742-3EE5-7122DD46F300}"/>
              </a:ext>
            </a:extLst>
          </p:cNvPr>
          <p:cNvSpPr txBox="1"/>
          <p:nvPr/>
        </p:nvSpPr>
        <p:spPr>
          <a:xfrm>
            <a:off x="962212" y="5822309"/>
            <a:ext cx="106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B30738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Fine-grained multithreaded synchronization insertion of URL in web crawler frontier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4E70761-E7DD-5CC5-7252-378266F707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4B94FE6-84EF-533F-C445-E1CB11419B07}"/>
              </a:ext>
            </a:extLst>
          </p:cNvPr>
          <p:cNvGrpSpPr/>
          <p:nvPr/>
        </p:nvGrpSpPr>
        <p:grpSpPr>
          <a:xfrm>
            <a:off x="2396837" y="2371896"/>
            <a:ext cx="8246224" cy="469671"/>
            <a:chOff x="2396837" y="2371896"/>
            <a:chExt cx="8246224" cy="46967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B1F6C8A-B938-3E6C-9578-C9367EA91F12}"/>
                </a:ext>
              </a:extLst>
            </p:cNvPr>
            <p:cNvSpPr/>
            <p:nvPr/>
          </p:nvSpPr>
          <p:spPr>
            <a:xfrm>
              <a:off x="2396837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AAD5358-4557-513A-0C43-A2A6DBEBA43F}"/>
                </a:ext>
              </a:extLst>
            </p:cNvPr>
            <p:cNvCxnSpPr>
              <a:stCxn id="45" idx="3"/>
            </p:cNvCxnSpPr>
            <p:nvPr/>
          </p:nvCxnSpPr>
          <p:spPr>
            <a:xfrm>
              <a:off x="3020292" y="2604653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BE6096F-F61F-62ED-122C-F80D261480C1}"/>
                </a:ext>
              </a:extLst>
            </p:cNvPr>
            <p:cNvSpPr/>
            <p:nvPr/>
          </p:nvSpPr>
          <p:spPr>
            <a:xfrm>
              <a:off x="3485804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3DD1C5A-3D88-A27B-D6EA-862DE4B188C5}"/>
                </a:ext>
              </a:extLst>
            </p:cNvPr>
            <p:cNvCxnSpPr>
              <a:stCxn id="47" idx="3"/>
            </p:cNvCxnSpPr>
            <p:nvPr/>
          </p:nvCxnSpPr>
          <p:spPr>
            <a:xfrm>
              <a:off x="4109259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1233663-DC02-153E-3E91-08BF5A4DBF99}"/>
                </a:ext>
              </a:extLst>
            </p:cNvPr>
            <p:cNvSpPr/>
            <p:nvPr/>
          </p:nvSpPr>
          <p:spPr>
            <a:xfrm>
              <a:off x="4574771" y="23815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87E29B5-BF5B-20E7-F965-0FB587373647}"/>
                </a:ext>
              </a:extLst>
            </p:cNvPr>
            <p:cNvCxnSpPr>
              <a:stCxn id="49" idx="3"/>
            </p:cNvCxnSpPr>
            <p:nvPr/>
          </p:nvCxnSpPr>
          <p:spPr>
            <a:xfrm>
              <a:off x="5198226" y="26101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7D9BE05-8154-362D-5640-C2231D0C1D4D}"/>
                </a:ext>
              </a:extLst>
            </p:cNvPr>
            <p:cNvSpPr/>
            <p:nvPr/>
          </p:nvSpPr>
          <p:spPr>
            <a:xfrm>
              <a:off x="5663738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5029E11-59C1-4DA5-BD0A-2F55573C47B7}"/>
                </a:ext>
              </a:extLst>
            </p:cNvPr>
            <p:cNvCxnSpPr>
              <a:stCxn id="51" idx="3"/>
            </p:cNvCxnSpPr>
            <p:nvPr/>
          </p:nvCxnSpPr>
          <p:spPr>
            <a:xfrm>
              <a:off x="6287193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AEE4D41-5C4E-4B1B-1BBC-BF1A2A2890A5}"/>
                </a:ext>
              </a:extLst>
            </p:cNvPr>
            <p:cNvSpPr/>
            <p:nvPr/>
          </p:nvSpPr>
          <p:spPr>
            <a:xfrm>
              <a:off x="6752705" y="2384367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3F4EC03-80A3-FFA2-5242-119D44A83395}"/>
                </a:ext>
              </a:extLst>
            </p:cNvPr>
            <p:cNvCxnSpPr>
              <a:stCxn id="53" idx="3"/>
            </p:cNvCxnSpPr>
            <p:nvPr/>
          </p:nvCxnSpPr>
          <p:spPr>
            <a:xfrm>
              <a:off x="7376160" y="2612967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4CB51B6-2C9E-0B70-8F17-C3688CFE4303}"/>
                </a:ext>
              </a:extLst>
            </p:cNvPr>
            <p:cNvSpPr/>
            <p:nvPr/>
          </p:nvSpPr>
          <p:spPr>
            <a:xfrm>
              <a:off x="7841672" y="2373282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89DB0EA-FFE4-361E-7FF1-2DF454EF6CB6}"/>
                </a:ext>
              </a:extLst>
            </p:cNvPr>
            <p:cNvCxnSpPr>
              <a:stCxn id="55" idx="3"/>
            </p:cNvCxnSpPr>
            <p:nvPr/>
          </p:nvCxnSpPr>
          <p:spPr>
            <a:xfrm>
              <a:off x="8465127" y="2601882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745EA60-08FE-5774-6F09-CB5C01C65F9C}"/>
                </a:ext>
              </a:extLst>
            </p:cNvPr>
            <p:cNvSpPr/>
            <p:nvPr/>
          </p:nvSpPr>
          <p:spPr>
            <a:xfrm>
              <a:off x="8930639" y="23718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78C44E-B370-AE6A-33FF-B8ABDE88BE1F}"/>
                </a:ext>
              </a:extLst>
            </p:cNvPr>
            <p:cNvCxnSpPr>
              <a:stCxn id="57" idx="3"/>
            </p:cNvCxnSpPr>
            <p:nvPr/>
          </p:nvCxnSpPr>
          <p:spPr>
            <a:xfrm>
              <a:off x="9554094" y="26004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55F6B7-DFE0-7A80-B5FA-E6DF3B07ADD5}"/>
                </a:ext>
              </a:extLst>
            </p:cNvPr>
            <p:cNvSpPr/>
            <p:nvPr/>
          </p:nvSpPr>
          <p:spPr>
            <a:xfrm>
              <a:off x="10019606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004C1796-94C8-742C-FD47-69448194E114}"/>
              </a:ext>
            </a:extLst>
          </p:cNvPr>
          <p:cNvSpPr/>
          <p:nvPr/>
        </p:nvSpPr>
        <p:spPr>
          <a:xfrm>
            <a:off x="2391295" y="2376053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610B20-4BB4-8D66-15A3-5E5C08BD5EE7}"/>
              </a:ext>
            </a:extLst>
          </p:cNvPr>
          <p:cNvSpPr/>
          <p:nvPr/>
        </p:nvSpPr>
        <p:spPr>
          <a:xfrm>
            <a:off x="1895302" y="4365569"/>
            <a:ext cx="135774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AE3889-EBD6-4231-241B-F12E4307D091}"/>
              </a:ext>
            </a:extLst>
          </p:cNvPr>
          <p:cNvSpPr/>
          <p:nvPr/>
        </p:nvSpPr>
        <p:spPr>
          <a:xfrm>
            <a:off x="3485804" y="2380210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F0D0F8-8F87-CC6A-93D2-FAE1B3971379}"/>
              </a:ext>
            </a:extLst>
          </p:cNvPr>
          <p:cNvSpPr/>
          <p:nvPr/>
        </p:nvSpPr>
        <p:spPr>
          <a:xfrm>
            <a:off x="4207625" y="4369726"/>
            <a:ext cx="1357746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CF7C4C-4FEC-E72A-173B-25E834C46DBF}"/>
              </a:ext>
            </a:extLst>
          </p:cNvPr>
          <p:cNvSpPr/>
          <p:nvPr/>
        </p:nvSpPr>
        <p:spPr>
          <a:xfrm>
            <a:off x="4590367" y="2388524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FA30F84-C327-251E-58C0-91ABD4E82067}"/>
              </a:ext>
            </a:extLst>
          </p:cNvPr>
          <p:cNvSpPr/>
          <p:nvPr/>
        </p:nvSpPr>
        <p:spPr>
          <a:xfrm>
            <a:off x="5663737" y="2384367"/>
            <a:ext cx="623455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527539F-3DAA-355F-E8D2-7BD3D4C6EEE3}"/>
              </a:ext>
            </a:extLst>
          </p:cNvPr>
          <p:cNvSpPr/>
          <p:nvPr/>
        </p:nvSpPr>
        <p:spPr>
          <a:xfrm>
            <a:off x="5947758" y="4369726"/>
            <a:ext cx="1357746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0E22395-4CC2-25B9-BE45-D5BD4F99FAA5}"/>
              </a:ext>
            </a:extLst>
          </p:cNvPr>
          <p:cNvSpPr/>
          <p:nvPr/>
        </p:nvSpPr>
        <p:spPr>
          <a:xfrm>
            <a:off x="6759634" y="2388524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phic 67" descr="Lock with solid fill">
            <a:extLst>
              <a:ext uri="{FF2B5EF4-FFF2-40B4-BE49-F238E27FC236}">
                <a16:creationId xmlns:a16="http://schemas.microsoft.com/office/drawing/2014/main" id="{E8912F57-A252-26A6-AE17-03AECF772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7534" y="2399312"/>
            <a:ext cx="410682" cy="410682"/>
          </a:xfrm>
          <a:prstGeom prst="rect">
            <a:avLst/>
          </a:prstGeom>
        </p:spPr>
      </p:pic>
      <p:pic>
        <p:nvPicPr>
          <p:cNvPr id="69" name="Graphic 68" descr="Lock with solid fill">
            <a:extLst>
              <a:ext uri="{FF2B5EF4-FFF2-40B4-BE49-F238E27FC236}">
                <a16:creationId xmlns:a16="http://schemas.microsoft.com/office/drawing/2014/main" id="{BBE3A165-34E1-CEEF-60B3-F87E2E69B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5096" y="2370880"/>
            <a:ext cx="410682" cy="41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8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35924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+mj-lt"/>
              </a:rPr>
              <a:t>Fine</a:t>
            </a:r>
            <a:r>
              <a:rPr lang="en-US" b="1">
                <a:latin typeface="+mj-lt"/>
              </a:rPr>
              <a:t>-grained Locking</a:t>
            </a:r>
            <a:endParaRPr lang="en-US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3E4D932-EB07-25C8-D5A6-002C1200FE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0B68F11-2776-7FEF-E5DD-FBA81EC1FCD4}"/>
              </a:ext>
            </a:extLst>
          </p:cNvPr>
          <p:cNvGrpSpPr/>
          <p:nvPr/>
        </p:nvGrpSpPr>
        <p:grpSpPr>
          <a:xfrm>
            <a:off x="2396837" y="2371896"/>
            <a:ext cx="8246224" cy="469671"/>
            <a:chOff x="2396837" y="2371896"/>
            <a:chExt cx="8246224" cy="469671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122C0B4-07A2-7140-E5F0-72B4D388AEB3}"/>
                </a:ext>
              </a:extLst>
            </p:cNvPr>
            <p:cNvSpPr/>
            <p:nvPr/>
          </p:nvSpPr>
          <p:spPr>
            <a:xfrm>
              <a:off x="2396837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87DC1A6-4D33-1B4E-4871-0A6A2B1AEEF1}"/>
                </a:ext>
              </a:extLst>
            </p:cNvPr>
            <p:cNvCxnSpPr>
              <a:stCxn id="74" idx="3"/>
            </p:cNvCxnSpPr>
            <p:nvPr/>
          </p:nvCxnSpPr>
          <p:spPr>
            <a:xfrm>
              <a:off x="3020292" y="2604653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9494C88-7642-1270-8152-FF739F68D20B}"/>
                </a:ext>
              </a:extLst>
            </p:cNvPr>
            <p:cNvSpPr/>
            <p:nvPr/>
          </p:nvSpPr>
          <p:spPr>
            <a:xfrm>
              <a:off x="3485804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D284088-7B1D-B436-4B7D-DBF999D16BCD}"/>
                </a:ext>
              </a:extLst>
            </p:cNvPr>
            <p:cNvCxnSpPr>
              <a:stCxn id="76" idx="3"/>
            </p:cNvCxnSpPr>
            <p:nvPr/>
          </p:nvCxnSpPr>
          <p:spPr>
            <a:xfrm>
              <a:off x="4109259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2D4939F-22DB-B334-5503-B93038F1983E}"/>
                </a:ext>
              </a:extLst>
            </p:cNvPr>
            <p:cNvSpPr/>
            <p:nvPr/>
          </p:nvSpPr>
          <p:spPr>
            <a:xfrm>
              <a:off x="4574771" y="23815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B062B65-8A36-FB2B-1E68-66B59CFB16B6}"/>
                </a:ext>
              </a:extLst>
            </p:cNvPr>
            <p:cNvCxnSpPr>
              <a:stCxn id="78" idx="3"/>
            </p:cNvCxnSpPr>
            <p:nvPr/>
          </p:nvCxnSpPr>
          <p:spPr>
            <a:xfrm>
              <a:off x="5198226" y="26101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53869ED-57D3-FEBA-83E6-4BCBCC61664D}"/>
                </a:ext>
              </a:extLst>
            </p:cNvPr>
            <p:cNvSpPr/>
            <p:nvPr/>
          </p:nvSpPr>
          <p:spPr>
            <a:xfrm>
              <a:off x="5663738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A620D2E-B12F-697C-DBAA-09702CCE7DD4}"/>
                </a:ext>
              </a:extLst>
            </p:cNvPr>
            <p:cNvCxnSpPr>
              <a:stCxn id="80" idx="3"/>
            </p:cNvCxnSpPr>
            <p:nvPr/>
          </p:nvCxnSpPr>
          <p:spPr>
            <a:xfrm>
              <a:off x="6287193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3E97E09-4269-731F-BFBE-B01672149579}"/>
                </a:ext>
              </a:extLst>
            </p:cNvPr>
            <p:cNvSpPr/>
            <p:nvPr/>
          </p:nvSpPr>
          <p:spPr>
            <a:xfrm>
              <a:off x="6752705" y="2384367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F82C6A3-7229-85DD-7EF1-20E6DC02AFDF}"/>
                </a:ext>
              </a:extLst>
            </p:cNvPr>
            <p:cNvCxnSpPr>
              <a:stCxn id="82" idx="3"/>
            </p:cNvCxnSpPr>
            <p:nvPr/>
          </p:nvCxnSpPr>
          <p:spPr>
            <a:xfrm>
              <a:off x="7376160" y="2612967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DC08ECE-6CBD-7F0D-16BA-221457D18CAB}"/>
                </a:ext>
              </a:extLst>
            </p:cNvPr>
            <p:cNvSpPr/>
            <p:nvPr/>
          </p:nvSpPr>
          <p:spPr>
            <a:xfrm>
              <a:off x="7841672" y="2373282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4E0323F-F414-E2BB-DB3A-15AFB74FE0CF}"/>
                </a:ext>
              </a:extLst>
            </p:cNvPr>
            <p:cNvCxnSpPr>
              <a:stCxn id="84" idx="3"/>
            </p:cNvCxnSpPr>
            <p:nvPr/>
          </p:nvCxnSpPr>
          <p:spPr>
            <a:xfrm>
              <a:off x="8465127" y="2601882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48530D0-0227-E6E3-65AE-060F729C14A6}"/>
                </a:ext>
              </a:extLst>
            </p:cNvPr>
            <p:cNvSpPr/>
            <p:nvPr/>
          </p:nvSpPr>
          <p:spPr>
            <a:xfrm>
              <a:off x="8930639" y="23718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4FEC33D-F216-0705-F77E-FFF0373EEC2F}"/>
                </a:ext>
              </a:extLst>
            </p:cNvPr>
            <p:cNvCxnSpPr>
              <a:stCxn id="86" idx="3"/>
            </p:cNvCxnSpPr>
            <p:nvPr/>
          </p:nvCxnSpPr>
          <p:spPr>
            <a:xfrm>
              <a:off x="9554094" y="26004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D26C86F-3C46-E3BD-C3C8-CEB9565F3AAA}"/>
                </a:ext>
              </a:extLst>
            </p:cNvPr>
            <p:cNvSpPr/>
            <p:nvPr/>
          </p:nvSpPr>
          <p:spPr>
            <a:xfrm>
              <a:off x="10019606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1B06FA4C-A49F-D65A-036D-4273335ED7DA}"/>
              </a:ext>
            </a:extLst>
          </p:cNvPr>
          <p:cNvSpPr/>
          <p:nvPr/>
        </p:nvSpPr>
        <p:spPr>
          <a:xfrm>
            <a:off x="2391295" y="2376053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34E74BF-DC5D-8E67-5658-B92E63BB8131}"/>
              </a:ext>
            </a:extLst>
          </p:cNvPr>
          <p:cNvSpPr/>
          <p:nvPr/>
        </p:nvSpPr>
        <p:spPr>
          <a:xfrm>
            <a:off x="1895302" y="4365569"/>
            <a:ext cx="135774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A741B38-4560-8D12-E52F-3246ECBCD5E8}"/>
              </a:ext>
            </a:extLst>
          </p:cNvPr>
          <p:cNvSpPr/>
          <p:nvPr/>
        </p:nvSpPr>
        <p:spPr>
          <a:xfrm>
            <a:off x="3485804" y="2380210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CC199BC-CA84-5670-73F0-662D0B3F485D}"/>
              </a:ext>
            </a:extLst>
          </p:cNvPr>
          <p:cNvSpPr/>
          <p:nvPr/>
        </p:nvSpPr>
        <p:spPr>
          <a:xfrm>
            <a:off x="4207625" y="4369726"/>
            <a:ext cx="1357746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4A1E0B2-44A1-CE36-66AD-B625F85178A4}"/>
              </a:ext>
            </a:extLst>
          </p:cNvPr>
          <p:cNvSpPr/>
          <p:nvPr/>
        </p:nvSpPr>
        <p:spPr>
          <a:xfrm>
            <a:off x="4590367" y="2388524"/>
            <a:ext cx="623455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43A334D-F13F-A22C-E56C-7B48081F0DC8}"/>
              </a:ext>
            </a:extLst>
          </p:cNvPr>
          <p:cNvSpPr/>
          <p:nvPr/>
        </p:nvSpPr>
        <p:spPr>
          <a:xfrm>
            <a:off x="5663737" y="2384367"/>
            <a:ext cx="623455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6C8489E-F196-0184-5CF5-31560E4D7EAF}"/>
              </a:ext>
            </a:extLst>
          </p:cNvPr>
          <p:cNvSpPr/>
          <p:nvPr/>
        </p:nvSpPr>
        <p:spPr>
          <a:xfrm>
            <a:off x="5947758" y="4369726"/>
            <a:ext cx="1357746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7B096AF-0BDC-BCF8-CD26-67DDB0CFCADD}"/>
              </a:ext>
            </a:extLst>
          </p:cNvPr>
          <p:cNvSpPr/>
          <p:nvPr/>
        </p:nvSpPr>
        <p:spPr>
          <a:xfrm>
            <a:off x="6759634" y="2388524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27201F9-4AF5-D346-C584-EABD1153B7C7}"/>
              </a:ext>
            </a:extLst>
          </p:cNvPr>
          <p:cNvSpPr/>
          <p:nvPr/>
        </p:nvSpPr>
        <p:spPr>
          <a:xfrm>
            <a:off x="7855527" y="2386445"/>
            <a:ext cx="623455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8" name="Graphic 97" descr="Lock with solid fill">
            <a:extLst>
              <a:ext uri="{FF2B5EF4-FFF2-40B4-BE49-F238E27FC236}">
                <a16:creationId xmlns:a16="http://schemas.microsoft.com/office/drawing/2014/main" id="{A723F1B8-FA3A-8A21-215D-7E5A462F2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5096" y="2370880"/>
            <a:ext cx="410682" cy="410682"/>
          </a:xfrm>
          <a:prstGeom prst="rect">
            <a:avLst/>
          </a:prstGeom>
        </p:spPr>
      </p:pic>
      <p:pic>
        <p:nvPicPr>
          <p:cNvPr id="99" name="Graphic 98" descr="Lock with solid fill">
            <a:extLst>
              <a:ext uri="{FF2B5EF4-FFF2-40B4-BE49-F238E27FC236}">
                <a16:creationId xmlns:a16="http://schemas.microsoft.com/office/drawing/2014/main" id="{9C1CE174-AB79-5141-F257-DC6A9A585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1475" y="2380210"/>
            <a:ext cx="410682" cy="410682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3552B4E5-D208-A1B3-7601-A75D01546156}"/>
              </a:ext>
            </a:extLst>
          </p:cNvPr>
          <p:cNvSpPr txBox="1"/>
          <p:nvPr/>
        </p:nvSpPr>
        <p:spPr>
          <a:xfrm>
            <a:off x="962212" y="5822309"/>
            <a:ext cx="106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B30738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Fine-grained multithreaded synchronization insertion of URL in web crawler frontier</a:t>
            </a:r>
          </a:p>
        </p:txBody>
      </p:sp>
    </p:spTree>
    <p:extLst>
      <p:ext uri="{BB962C8B-B14F-4D97-AF65-F5344CB8AC3E}">
        <p14:creationId xmlns:p14="http://schemas.microsoft.com/office/powerpoint/2010/main" val="81554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1" y="956440"/>
            <a:ext cx="4011228" cy="2029356"/>
          </a:xfrm>
        </p:spPr>
        <p:txBody>
          <a:bodyPr anchor="b">
            <a:noAutofit/>
          </a:bodyPr>
          <a:lstStyle/>
          <a:p>
            <a:r>
              <a:rPr lang="en-US" sz="2600"/>
              <a:t>Fine</a:t>
            </a:r>
            <a:r>
              <a:rPr lang="en-US" sz="2600" b="1"/>
              <a:t>-grained </a:t>
            </a:r>
            <a:r>
              <a:rPr lang="en-US" sz="2600"/>
              <a:t>multithreaded synchronization insertion of URL in web crawler frontier</a:t>
            </a:r>
            <a:br>
              <a:rPr lang="en-US" sz="2600"/>
            </a:br>
            <a:endParaRPr lang="en-US" sz="2600"/>
          </a:p>
        </p:txBody>
      </p:sp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B695E22A-2C35-72A6-228C-8F48EF47A69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2" t="62177" r="31396" b="13059"/>
          <a:stretch/>
        </p:blipFill>
        <p:spPr bwMode="auto">
          <a:xfrm>
            <a:off x="5162167" y="1657406"/>
            <a:ext cx="6172200" cy="39217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75EA2418-2A3F-7C54-AD4C-A0AE79B52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5420" y="2874358"/>
            <a:ext cx="4011229" cy="3988896"/>
          </a:xfrm>
        </p:spPr>
        <p:txBody>
          <a:bodyPr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 fine-grained locking approach locks a minimal subset of the data structure. This helps to achieve greater concurrency and often better performance. Rather than protecting all system resources, each fine-grained lock will protect a single resource or a small subset of them.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91C53C5-1ADA-255D-C4D8-1DEB45BC0F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73216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9070DD08-3055-A8F4-B9A9-D504A05391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5" t="36658" r="34897" b="36435"/>
          <a:stretch/>
        </p:blipFill>
        <p:spPr bwMode="auto">
          <a:xfrm>
            <a:off x="5162167" y="1373451"/>
            <a:ext cx="6172200" cy="448968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2261FAF-3F0E-090C-89EB-8EEF9D87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21" y="956440"/>
            <a:ext cx="4011228" cy="2029356"/>
          </a:xfrm>
        </p:spPr>
        <p:txBody>
          <a:bodyPr anchor="b">
            <a:noAutofit/>
          </a:bodyPr>
          <a:lstStyle/>
          <a:p>
            <a:r>
              <a:rPr lang="en-US" sz="2600"/>
              <a:t>Fine</a:t>
            </a:r>
            <a:r>
              <a:rPr lang="en-US" sz="2600" b="1"/>
              <a:t>-grained </a:t>
            </a:r>
            <a:r>
              <a:rPr lang="en-US" sz="2600"/>
              <a:t>multithreaded synchronization insertion of URL in web crawler frontier</a:t>
            </a:r>
            <a:br>
              <a:rPr lang="en-US" sz="2600"/>
            </a:br>
            <a:endParaRPr lang="en-US" sz="260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265BD6-23A1-0751-ED9F-C2DF069CE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5420" y="2874358"/>
            <a:ext cx="4011229" cy="3988896"/>
          </a:xfrm>
        </p:spPr>
        <p:txBody>
          <a:bodyPr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The fine-grained locking approach locks a minimal subset of the data structure. This helps to achieve greater concurrency and often better performance. Rather than protecting all system resources, each fine-grained lock will protect a single resource or a small subset of them.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C489B68-3D0C-5465-1FF4-AB9C65B096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512266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58" y="881048"/>
            <a:ext cx="10417284" cy="1144151"/>
          </a:xfrm>
        </p:spPr>
        <p:txBody>
          <a:bodyPr anchor="ctr">
            <a:normAutofit/>
          </a:bodyPr>
          <a:lstStyle/>
          <a:p>
            <a:r>
              <a:rPr lang="en-US" sz="3600"/>
              <a:t>Fine-grained multithreaded synchronization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134330-477A-8A51-C2A1-B2D5E82B5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539" y="1704975"/>
            <a:ext cx="6676982" cy="4549775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6DC3B5-85E2-5BDD-68D8-4F75C2454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170006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iagram&#10;&#10;Description automatically generated">
            <a:extLst>
              <a:ext uri="{FF2B5EF4-FFF2-40B4-BE49-F238E27FC236}">
                <a16:creationId xmlns:a16="http://schemas.microsoft.com/office/drawing/2014/main" id="{A966095A-2FE6-8B56-95C0-2E5E1860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052" y="1780026"/>
            <a:ext cx="7746248" cy="4489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j-lt"/>
                <a:ea typeface="+mn-lt"/>
                <a:cs typeface="+mn-lt"/>
              </a:rPr>
              <a:t>Implementation of Locks using </a:t>
            </a:r>
            <a:br>
              <a:rPr lang="en-US" sz="3600" b="1" dirty="0">
                <a:latin typeface="+mj-lt"/>
                <a:ea typeface="+mn-lt"/>
                <a:cs typeface="+mn-lt"/>
              </a:rPr>
            </a:br>
            <a:r>
              <a:rPr lang="en-US" sz="3600" b="1" dirty="0">
                <a:latin typeface="+mj-lt"/>
                <a:ea typeface="+mn-lt"/>
                <a:cs typeface="+mn-lt"/>
              </a:rPr>
              <a:t>Semaphore</a:t>
            </a:r>
            <a:endParaRPr lang="en-US" sz="3600" b="1" dirty="0">
              <a:latin typeface="+mj-lt"/>
              <a:cs typeface="Times New Roman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69FCE95-6787-58D3-30EC-64EF44DB79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06703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iagram&#10;&#10;Description automatically generated">
            <a:extLst>
              <a:ext uri="{FF2B5EF4-FFF2-40B4-BE49-F238E27FC236}">
                <a16:creationId xmlns:a16="http://schemas.microsoft.com/office/drawing/2014/main" id="{0D7CADE5-5CE4-F8DF-FA51-C9902E6AE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69" t="30718" r="19437" b="27283"/>
          <a:stretch/>
        </p:blipFill>
        <p:spPr>
          <a:xfrm>
            <a:off x="3031751" y="2114423"/>
            <a:ext cx="6598024" cy="43140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latin typeface="+mj-lt"/>
                <a:ea typeface="+mn-lt"/>
                <a:cs typeface="+mn-lt"/>
              </a:rPr>
              <a:t>Implementation of Locks using </a:t>
            </a:r>
            <a:br>
              <a:rPr lang="en-US" sz="3600" b="1">
                <a:latin typeface="+mj-lt"/>
                <a:ea typeface="+mn-lt"/>
                <a:cs typeface="+mn-lt"/>
              </a:rPr>
            </a:br>
            <a:r>
              <a:rPr lang="en-US" sz="3600" b="1">
                <a:latin typeface="+mj-lt"/>
                <a:ea typeface="+mn-lt"/>
                <a:cs typeface="+mn-lt"/>
              </a:rPr>
              <a:t>Monitor synchronization</a:t>
            </a:r>
            <a:endParaRPr lang="en-US" sz="3600" b="1">
              <a:latin typeface="+mj-lt"/>
              <a:cs typeface="Times New Roman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4767C7C-4F2F-34A0-9D6D-F69D1CF74E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321393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55D3-876C-C343-BD87-E7730E1C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Experimental Study</a:t>
            </a:r>
            <a:br>
              <a:rPr lang="en-US"/>
            </a:br>
            <a:br>
              <a:rPr lang="en-US"/>
            </a:br>
            <a:r>
              <a:rPr lang="en-US" sz="2400"/>
              <a:t>Working Demo</a:t>
            </a:r>
          </a:p>
        </p:txBody>
      </p:sp>
    </p:spTree>
    <p:extLst>
      <p:ext uri="{BB962C8B-B14F-4D97-AF65-F5344CB8AC3E}">
        <p14:creationId xmlns:p14="http://schemas.microsoft.com/office/powerpoint/2010/main" val="68820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55D3-876C-C343-BD87-E7730E1C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/>
              <a:t>What is a multi-threaded web crawler?</a:t>
            </a:r>
            <a:br>
              <a:rPr lang="en-US"/>
            </a:br>
            <a:br>
              <a:rPr lang="en-US"/>
            </a:br>
            <a:r>
              <a:rPr lang="en-US" sz="2700"/>
              <a:t>Introduction to lock-free mechanism</a:t>
            </a:r>
          </a:p>
        </p:txBody>
      </p:sp>
    </p:spTree>
    <p:extLst>
      <p:ext uri="{BB962C8B-B14F-4D97-AF65-F5344CB8AC3E}">
        <p14:creationId xmlns:p14="http://schemas.microsoft.com/office/powerpoint/2010/main" val="708795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Google Shape;1073;p57" descr="Back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357" y="302247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57" descr="Back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700" y="3987651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57"/>
          <p:cNvSpPr txBox="1"/>
          <p:nvPr/>
        </p:nvSpPr>
        <p:spPr>
          <a:xfrm>
            <a:off x="1440180" y="1308729"/>
            <a:ext cx="9983470" cy="509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200"/>
              </a:spcBef>
              <a:spcAft>
                <a:spcPts val="10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//Initialization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Calibri"/>
                <a:cs typeface="Calibri"/>
                <a:sym typeface="Calibri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FRONTIER_SIZE=10,20,30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MAX_RUNNING_TIME_SECONDS = 3</a:t>
            </a:r>
          </a:p>
          <a:p>
            <a:pPr marL="342900" indent="-3429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Take input of the seed URL from the user file</a:t>
            </a:r>
          </a:p>
          <a:p>
            <a:pPr marL="342900" indent="-3429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Validate URL</a:t>
            </a:r>
          </a:p>
          <a:p>
            <a:pPr marL="342900" indent="-3429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If the given URL is valid, push the URL into the Seed URL list, else exit</a:t>
            </a:r>
          </a:p>
          <a:p>
            <a:pPr marL="342900" indent="-3429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Input the number of threads required to crawl the given URL’s</a:t>
            </a:r>
          </a:p>
          <a:p>
            <a:pPr marL="342900" indent="-3429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Input the type of lock the user would wish to implement (Lock-free, Semaphore, or Monitors)</a:t>
            </a:r>
          </a:p>
          <a:p>
            <a:pPr marL="342900" indent="-3429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Add the URL from the seed list to the </a:t>
            </a:r>
            <a:r>
              <a:rPr lang="en-US" sz="1400" b="1">
                <a:solidFill>
                  <a:srgbClr val="B30738"/>
                </a:solidFill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frontier queue</a:t>
            </a:r>
            <a:r>
              <a:rPr lang="en-US" sz="1400" b="1"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 </a:t>
            </a:r>
            <a:r>
              <a:rPr lang="en-US" sz="1400"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via a method</a:t>
            </a:r>
            <a:r>
              <a:rPr lang="en-US" sz="1400" b="1">
                <a:solidFill>
                  <a:srgbClr val="B30738"/>
                </a:solidFill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 </a:t>
            </a:r>
            <a:r>
              <a:rPr lang="en-US" sz="1400" b="1" u="sng" err="1">
                <a:solidFill>
                  <a:srgbClr val="B30738"/>
                </a:solidFill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add_url_to_frontier</a:t>
            </a:r>
            <a:endParaRPr lang="en-US" sz="1400" b="1" u="sng">
              <a:solidFill>
                <a:srgbClr val="B30738"/>
              </a:solidFill>
              <a:latin typeface="Arial Narrow" panose="020B0606020202030204" pitchFamily="34" charset="0"/>
              <a:ea typeface="Arial"/>
              <a:cs typeface="Arial"/>
              <a:sym typeface="Times New Roman"/>
            </a:endParaRPr>
          </a:p>
          <a:p>
            <a:pPr lvl="1">
              <a:spcBef>
                <a:spcPts val="200"/>
              </a:spcBef>
              <a:spcAft>
                <a:spcPts val="100"/>
              </a:spcAft>
            </a:pPr>
            <a:endParaRPr lang="en-US" sz="1400">
              <a:solidFill>
                <a:srgbClr val="000000"/>
              </a:solidFill>
              <a:latin typeface="Arial Narrow" panose="020B0606020202030204" pitchFamily="34" charset="0"/>
              <a:ea typeface="Times New Roman"/>
              <a:cs typeface="Times New Roman"/>
            </a:endParaRPr>
          </a:p>
          <a:p>
            <a:pPr lvl="1">
              <a:spcBef>
                <a:spcPts val="200"/>
              </a:spcBef>
              <a:spcAft>
                <a:spcPts val="100"/>
              </a:spcAft>
            </a:pPr>
            <a:endParaRPr lang="en-US" sz="1400">
              <a:solidFill>
                <a:srgbClr val="000000"/>
              </a:solidFill>
              <a:latin typeface="Arial Narrow" panose="020B0606020202030204" pitchFamily="34" charset="0"/>
              <a:ea typeface="Times New Roman"/>
              <a:cs typeface="Times New Roman"/>
            </a:endParaRPr>
          </a:p>
          <a:p>
            <a:pPr lvl="1">
              <a:spcBef>
                <a:spcPts val="200"/>
              </a:spcBef>
              <a:spcAft>
                <a:spcPts val="100"/>
              </a:spcAft>
            </a:pPr>
            <a:endParaRPr lang="en-US" sz="1400">
              <a:solidFill>
                <a:srgbClr val="000000"/>
              </a:solidFill>
              <a:latin typeface="Arial Narrow"/>
              <a:ea typeface="Times New Roman"/>
              <a:cs typeface="Times New Roman"/>
            </a:endParaRPr>
          </a:p>
          <a:p>
            <a:pPr marL="342900" indent="-3429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Fetch the URL from the </a:t>
            </a:r>
            <a:r>
              <a:rPr lang="en-US" sz="1400" b="1">
                <a:solidFill>
                  <a:srgbClr val="B30738"/>
                </a:solidFill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frontier queue</a:t>
            </a:r>
            <a:r>
              <a:rPr lang="en-US" sz="1400" b="1"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 </a:t>
            </a:r>
            <a:r>
              <a:rPr lang="en-US" sz="1400"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via a method </a:t>
            </a:r>
            <a:r>
              <a:rPr lang="en-US" sz="1400" b="1" u="sng" err="1">
                <a:solidFill>
                  <a:srgbClr val="B30738"/>
                </a:solidFill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get_url_from_frontier</a:t>
            </a:r>
            <a:endParaRPr lang="en-US" sz="1400" b="1" u="sng">
              <a:solidFill>
                <a:srgbClr val="B30738"/>
              </a:solidFill>
              <a:latin typeface="Arial Narrow" panose="020B0606020202030204" pitchFamily="34" charset="0"/>
              <a:ea typeface="Arial"/>
              <a:cs typeface="Arial"/>
              <a:sym typeface="Times New Roman"/>
            </a:endParaRPr>
          </a:p>
          <a:p>
            <a:pPr lvl="1">
              <a:spcBef>
                <a:spcPts val="200"/>
              </a:spcBef>
              <a:spcAft>
                <a:spcPts val="100"/>
              </a:spcAft>
            </a:pPr>
            <a:endParaRPr lang="en-US" sz="1400">
              <a:latin typeface="Arial Narrow" panose="020B0606020202030204" pitchFamily="34" charset="0"/>
              <a:ea typeface="Arial"/>
              <a:cs typeface="Times New Roman"/>
            </a:endParaRPr>
          </a:p>
          <a:p>
            <a:pPr lvl="1">
              <a:spcBef>
                <a:spcPts val="200"/>
              </a:spcBef>
              <a:spcAft>
                <a:spcPts val="100"/>
              </a:spcAft>
            </a:pPr>
            <a:endParaRPr lang="en-US" sz="1400">
              <a:solidFill>
                <a:srgbClr val="000000"/>
              </a:solidFill>
              <a:latin typeface="Arial Narrow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200"/>
              </a:spcBef>
              <a:spcAft>
                <a:spcPts val="100"/>
              </a:spcAft>
            </a:pPr>
            <a:endParaRPr lang="en-US" sz="1400">
              <a:solidFill>
                <a:srgbClr val="000000"/>
              </a:solidFill>
              <a:latin typeface="Arial Narrow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Check whether this URL is already visited or not, if not, push this URL into the visited links list</a:t>
            </a:r>
            <a:endParaRPr lang="en-US" sz="1400">
              <a:latin typeface="Arial Narrow" panose="020B0606020202030204" pitchFamily="34" charset="0"/>
              <a:ea typeface="Arial"/>
              <a:cs typeface="Arial"/>
              <a:sym typeface="Times New Roman"/>
            </a:endParaRPr>
          </a:p>
          <a:p>
            <a:pPr marL="342900" indent="-3429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Crawl this URL</a:t>
            </a:r>
          </a:p>
          <a:p>
            <a:pPr marL="342900" indent="-3429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Parse the raw data and extract meta data and links from the crawled URL</a:t>
            </a:r>
          </a:p>
          <a:p>
            <a:pPr marL="342900" indent="-342900">
              <a:spcBef>
                <a:spcPts val="2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14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Check the new links with the visited links list, if unvisited, add them to the </a:t>
            </a:r>
            <a:r>
              <a:rPr lang="en-US" sz="1400" b="1">
                <a:solidFill>
                  <a:srgbClr val="B30738"/>
                </a:solidFill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frontier queue</a:t>
            </a:r>
            <a:r>
              <a:rPr lang="en-US" sz="1400" b="1"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 </a:t>
            </a:r>
            <a:r>
              <a:rPr lang="en-US" sz="1400"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via a method </a:t>
            </a:r>
            <a:r>
              <a:rPr lang="en-US" sz="1400" b="1" u="sng" err="1">
                <a:solidFill>
                  <a:srgbClr val="B30738"/>
                </a:solidFill>
                <a:latin typeface="Arial Narrow" panose="020B0606020202030204" pitchFamily="34" charset="0"/>
                <a:ea typeface="Arial"/>
                <a:cs typeface="Arial"/>
                <a:sym typeface="Times New Roman"/>
              </a:rPr>
              <a:t>add_url_to_frontier</a:t>
            </a:r>
            <a:endParaRPr lang="en-US" sz="1400" b="1" u="sng">
              <a:solidFill>
                <a:srgbClr val="B30738"/>
              </a:solidFill>
              <a:latin typeface="Arial Narrow" panose="020B0606020202030204" pitchFamily="34" charset="0"/>
              <a:ea typeface="Arial"/>
              <a:cs typeface="Arial"/>
              <a:sym typeface="Times New Roman"/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A81822C-4132-D9D2-0216-AEE3C66AFF71}"/>
              </a:ext>
            </a:extLst>
          </p:cNvPr>
          <p:cNvSpPr txBox="1">
            <a:spLocks/>
          </p:cNvSpPr>
          <p:nvPr/>
        </p:nvSpPr>
        <p:spPr>
          <a:xfrm>
            <a:off x="7550150" y="6254750"/>
            <a:ext cx="3873500" cy="4000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Arial Body"/>
              </a:rPr>
              <a:t>COEN- 283 Operating Systems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4AE486-89BD-1D4A-2061-5D9FF434772F}"/>
              </a:ext>
            </a:extLst>
          </p:cNvPr>
          <p:cNvSpPr txBox="1"/>
          <p:nvPr/>
        </p:nvSpPr>
        <p:spPr>
          <a:xfrm>
            <a:off x="1379041" y="661089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cap="none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Pseudocode:</a:t>
            </a:r>
            <a:endParaRPr lang="en-US" sz="3600">
              <a:latin typeface="+mj-lt"/>
            </a:endParaRPr>
          </a:p>
        </p:txBody>
      </p:sp>
      <p:pic>
        <p:nvPicPr>
          <p:cNvPr id="24" name="Google Shape;1074;p57" descr="Back with solid fill">
            <a:extLst>
              <a:ext uri="{FF2B5EF4-FFF2-40B4-BE49-F238E27FC236}">
                <a16:creationId xmlns:a16="http://schemas.microsoft.com/office/drawing/2014/main" id="{D80C07C3-D6CF-0B55-E2A7-8BCC47A0558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" y="5749925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56AC72-7CA5-38AA-4678-402367750C11}"/>
              </a:ext>
            </a:extLst>
          </p:cNvPr>
          <p:cNvSpPr txBox="1"/>
          <p:nvPr/>
        </p:nvSpPr>
        <p:spPr>
          <a:xfrm>
            <a:off x="1439555" y="3586301"/>
            <a:ext cx="4373034" cy="8156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spcBef>
                <a:spcPts val="200"/>
              </a:spcBef>
              <a:spcAft>
                <a:spcPts val="100"/>
              </a:spcAft>
              <a:buFont typeface="Arial,Sans-Serif"/>
              <a:buChar char="•"/>
            </a:pPr>
            <a:r>
              <a:rPr lang="en-US" sz="1400">
                <a:solidFill>
                  <a:srgbClr val="B30738"/>
                </a:solidFill>
                <a:latin typeface="Arial Narrow"/>
              </a:rPr>
              <a:t>l</a:t>
            </a:r>
            <a:r>
              <a:rPr lang="en-US" sz="1400">
                <a:solidFill>
                  <a:srgbClr val="000000"/>
                </a:solidFill>
                <a:latin typeface="Arial Narrow"/>
              </a:rPr>
              <a:t>ock-free</a:t>
            </a:r>
            <a:r>
              <a:rPr lang="en-US" sz="1400">
                <a:latin typeface="Arial Narrow"/>
              </a:rPr>
              <a:t>: </a:t>
            </a:r>
            <a:r>
              <a:rPr lang="en-US" sz="1400" err="1">
                <a:latin typeface="Arial Narrow"/>
              </a:rPr>
              <a:t>frontier_queue.push</a:t>
            </a:r>
            <a:r>
              <a:rPr lang="en-US" sz="1400">
                <a:latin typeface="Arial Narrow"/>
              </a:rPr>
              <a:t> ()</a:t>
            </a:r>
            <a:endParaRPr lang="en-US" sz="1400">
              <a:latin typeface="Arial Narrow"/>
              <a:ea typeface="+mn-lt"/>
              <a:cs typeface="+mn-lt"/>
            </a:endParaRPr>
          </a:p>
          <a:p>
            <a:pPr marL="800100" lvl="1" indent="-342900">
              <a:spcBef>
                <a:spcPts val="200"/>
              </a:spcBef>
              <a:spcAft>
                <a:spcPts val="100"/>
              </a:spcAft>
              <a:buFont typeface="Arial,Sans-Serif"/>
              <a:buChar char="•"/>
            </a:pPr>
            <a:r>
              <a:rPr lang="en-US" sz="1400">
                <a:solidFill>
                  <a:srgbClr val="B30738"/>
                </a:solidFill>
                <a:latin typeface="Arial Narrow"/>
              </a:rPr>
              <a:t>s</a:t>
            </a:r>
            <a:r>
              <a:rPr lang="en-US" sz="1400">
                <a:latin typeface="Arial Narrow"/>
              </a:rPr>
              <a:t>emaphore: </a:t>
            </a:r>
            <a:r>
              <a:rPr lang="en-US" sz="1400" err="1">
                <a:latin typeface="Arial Narrow"/>
                <a:cs typeface="Arial"/>
              </a:rPr>
              <a:t>semaphore</a:t>
            </a:r>
            <a:r>
              <a:rPr lang="en-US" sz="1400" err="1">
                <a:latin typeface="Arial Narrow"/>
              </a:rPr>
              <a:t>.insertURL</a:t>
            </a:r>
            <a:r>
              <a:rPr lang="en-US" sz="1400">
                <a:latin typeface="Arial Narrow"/>
              </a:rPr>
              <a:t>()</a:t>
            </a:r>
            <a:endParaRPr lang="en-US" sz="1400">
              <a:latin typeface="Arial Narrow"/>
              <a:ea typeface="+mn-lt"/>
              <a:cs typeface="+mn-lt"/>
            </a:endParaRPr>
          </a:p>
          <a:p>
            <a:pPr marL="800100" lvl="1" indent="-342900">
              <a:spcBef>
                <a:spcPts val="200"/>
              </a:spcBef>
              <a:spcAft>
                <a:spcPts val="100"/>
              </a:spcAft>
              <a:buFont typeface="Arial,Sans-Serif"/>
              <a:buChar char="•"/>
            </a:pPr>
            <a:r>
              <a:rPr lang="en-US" sz="1400">
                <a:solidFill>
                  <a:srgbClr val="B30738"/>
                </a:solidFill>
                <a:latin typeface="Arial Narrow"/>
              </a:rPr>
              <a:t>m</a:t>
            </a:r>
            <a:r>
              <a:rPr lang="en-US" sz="1400">
                <a:latin typeface="Arial Narrow"/>
              </a:rPr>
              <a:t>onitor: </a:t>
            </a:r>
            <a:r>
              <a:rPr lang="en-US" sz="1400" err="1">
                <a:latin typeface="Arial Narrow"/>
              </a:rPr>
              <a:t>monitor.insertURL</a:t>
            </a:r>
            <a:r>
              <a:rPr lang="en-US" sz="1400">
                <a:latin typeface="Arial Narrow"/>
              </a:rPr>
              <a:t>()</a:t>
            </a:r>
            <a:endParaRPr lang="en-US" sz="140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1F1D2-8FBF-9F89-56C1-42D4B7F003E1}"/>
              </a:ext>
            </a:extLst>
          </p:cNvPr>
          <p:cNvSpPr txBox="1"/>
          <p:nvPr/>
        </p:nvSpPr>
        <p:spPr>
          <a:xfrm>
            <a:off x="1448524" y="4624416"/>
            <a:ext cx="4533900" cy="8156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spcBef>
                <a:spcPts val="200"/>
              </a:spcBef>
              <a:spcAft>
                <a:spcPts val="100"/>
              </a:spcAft>
              <a:buFont typeface="Arial,Sans-Serif"/>
              <a:buChar char="•"/>
            </a:pPr>
            <a:r>
              <a:rPr lang="en-US" sz="1400">
                <a:solidFill>
                  <a:srgbClr val="B30738"/>
                </a:solidFill>
                <a:latin typeface="Arial Narrow"/>
              </a:rPr>
              <a:t>l</a:t>
            </a:r>
            <a:r>
              <a:rPr lang="en-US" sz="1400">
                <a:solidFill>
                  <a:srgbClr val="000000"/>
                </a:solidFill>
                <a:latin typeface="Arial Narrow"/>
              </a:rPr>
              <a:t>ock-free</a:t>
            </a:r>
            <a:r>
              <a:rPr lang="en-US" sz="1400">
                <a:latin typeface="Arial Narrow"/>
              </a:rPr>
              <a:t>: </a:t>
            </a:r>
            <a:r>
              <a:rPr lang="en-US" sz="1400" err="1">
                <a:latin typeface="Arial Narrow"/>
              </a:rPr>
              <a:t>frontier_queue.pop</a:t>
            </a:r>
            <a:r>
              <a:rPr lang="en-US" sz="1400">
                <a:latin typeface="Arial Narrow"/>
              </a:rPr>
              <a:t> ()</a:t>
            </a:r>
            <a:endParaRPr lang="en-US" sz="1400">
              <a:latin typeface="Arial Narrow"/>
              <a:ea typeface="+mn-lt"/>
              <a:cs typeface="+mn-lt"/>
            </a:endParaRPr>
          </a:p>
          <a:p>
            <a:pPr marL="800100" lvl="1" indent="-342900">
              <a:spcBef>
                <a:spcPts val="200"/>
              </a:spcBef>
              <a:spcAft>
                <a:spcPts val="100"/>
              </a:spcAft>
              <a:buFont typeface="Arial,Sans-Serif"/>
              <a:buChar char="•"/>
            </a:pPr>
            <a:r>
              <a:rPr lang="en-US" sz="1400">
                <a:solidFill>
                  <a:srgbClr val="B30738"/>
                </a:solidFill>
                <a:latin typeface="Arial Narrow"/>
              </a:rPr>
              <a:t>s</a:t>
            </a:r>
            <a:r>
              <a:rPr lang="en-US" sz="1400">
                <a:latin typeface="Arial Narrow"/>
              </a:rPr>
              <a:t>emaphore: </a:t>
            </a:r>
            <a:r>
              <a:rPr lang="en-US" sz="1400" err="1">
                <a:latin typeface="Arial Narrow"/>
              </a:rPr>
              <a:t>semaphore.removeURL</a:t>
            </a:r>
            <a:r>
              <a:rPr lang="en-US" sz="1400">
                <a:latin typeface="Arial Narrow"/>
              </a:rPr>
              <a:t>()</a:t>
            </a:r>
            <a:endParaRPr lang="en-US" sz="1400">
              <a:latin typeface="Arial Narrow"/>
              <a:ea typeface="+mn-lt"/>
              <a:cs typeface="+mn-lt"/>
            </a:endParaRPr>
          </a:p>
          <a:p>
            <a:pPr marL="800100" lvl="1" indent="-342900">
              <a:spcBef>
                <a:spcPts val="200"/>
              </a:spcBef>
              <a:spcAft>
                <a:spcPts val="100"/>
              </a:spcAft>
              <a:buFont typeface="Arial,Sans-Serif"/>
              <a:buChar char="•"/>
            </a:pPr>
            <a:r>
              <a:rPr lang="en-US" sz="1400">
                <a:solidFill>
                  <a:srgbClr val="B30738"/>
                </a:solidFill>
                <a:latin typeface="Arial Narrow"/>
              </a:rPr>
              <a:t>m</a:t>
            </a:r>
            <a:r>
              <a:rPr lang="en-US" sz="1400">
                <a:latin typeface="Arial Narrow"/>
              </a:rPr>
              <a:t>onitor: </a:t>
            </a:r>
            <a:r>
              <a:rPr lang="en-US" sz="1400" err="1">
                <a:latin typeface="Arial Narrow"/>
              </a:rPr>
              <a:t>monitor.removeURL</a:t>
            </a:r>
            <a:r>
              <a:rPr lang="en-US" sz="1400">
                <a:latin typeface="Arial Narrow"/>
              </a:rPr>
              <a:t>()</a:t>
            </a:r>
            <a:endParaRPr lang="en-US" sz="140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0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0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0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58"/>
          <p:cNvSpPr txBox="1">
            <a:spLocks noGrp="1"/>
          </p:cNvSpPr>
          <p:nvPr>
            <p:ph type="title"/>
          </p:nvPr>
        </p:nvSpPr>
        <p:spPr>
          <a:xfrm>
            <a:off x="1568081" y="1501885"/>
            <a:ext cx="9960900" cy="468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370370"/>
              <a:buFont typeface="Garamond"/>
              <a:buNone/>
            </a:pP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semaphore  </a:t>
            </a:r>
            <a:r>
              <a:rPr lang="en-US" sz="1800" dirty="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empty_slots</a:t>
            </a: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FrontierSize</a:t>
            </a: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,  </a:t>
            </a:r>
            <a:b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semaphore  </a:t>
            </a:r>
            <a:r>
              <a:rPr lang="en-US" sz="1800" dirty="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full_slots</a:t>
            </a: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=0, </a:t>
            </a:r>
            <a:b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semaphore  mutex=1;</a:t>
            </a:r>
            <a:b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b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function </a:t>
            </a:r>
            <a:r>
              <a:rPr lang="en-US" sz="1800" dirty="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insertURL</a:t>
            </a: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){</a:t>
            </a:r>
            <a:b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empty_slots.p</a:t>
            </a: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( )</a:t>
            </a:r>
            <a:b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mutex.p</a:t>
            </a: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( )</a:t>
            </a:r>
            <a:b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insert_url_to_frontier</a:t>
            </a: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)</a:t>
            </a:r>
            <a:b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mutex.v</a:t>
            </a: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( )</a:t>
            </a:r>
            <a:b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full_slots.v</a:t>
            </a: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( )   }</a:t>
            </a:r>
            <a:b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b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function </a:t>
            </a:r>
            <a:r>
              <a:rPr lang="en-US" sz="1800" dirty="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removeURL</a:t>
            </a: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{</a:t>
            </a:r>
            <a:b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full_slots.p</a:t>
            </a: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( )</a:t>
            </a:r>
            <a:b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mutex.p</a:t>
            </a: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( )</a:t>
            </a:r>
            <a:b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remove_url_from_frontier</a:t>
            </a:r>
            <a:b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mutex.v</a:t>
            </a: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( )</a:t>
            </a:r>
            <a:b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800" dirty="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empty_slots.v</a:t>
            </a:r>
            <a:r>
              <a:rPr lang="en-US" sz="1800" dirty="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( )   }</a:t>
            </a:r>
            <a:br>
              <a:rPr lang="en-US" sz="1800" dirty="0">
                <a:latin typeface="Arial Narrow" panose="020B0606020202030204" pitchFamily="34" charset="0"/>
              </a:rPr>
            </a:br>
            <a:r>
              <a:rPr lang="en-US" sz="1800" dirty="0">
                <a:latin typeface="Arial Narrow" panose="020B0606020202030204" pitchFamily="34" charset="0"/>
              </a:rPr>
              <a:t> </a:t>
            </a:r>
            <a:br>
              <a:rPr lang="en-US" sz="1800" dirty="0">
                <a:latin typeface="Arial Narrow" panose="020B0606020202030204" pitchFamily="34" charset="0"/>
              </a:rPr>
            </a:br>
            <a:endParaRPr sz="1800" dirty="0">
              <a:latin typeface="Arial Narrow" panose="020B0606020202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2BBB7-CE33-9BEE-C2F3-2BD82FCCD32F}"/>
              </a:ext>
            </a:extLst>
          </p:cNvPr>
          <p:cNvSpPr txBox="1">
            <a:spLocks/>
          </p:cNvSpPr>
          <p:nvPr/>
        </p:nvSpPr>
        <p:spPr>
          <a:xfrm>
            <a:off x="7550150" y="6254750"/>
            <a:ext cx="3873500" cy="4000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Arial Body"/>
              </a:rPr>
              <a:t>COEN- 283 Operating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B085B-44BB-C231-A1B0-3487DE07E208}"/>
              </a:ext>
            </a:extLst>
          </p:cNvPr>
          <p:cNvSpPr txBox="1"/>
          <p:nvPr/>
        </p:nvSpPr>
        <p:spPr>
          <a:xfrm>
            <a:off x="1451007" y="813489"/>
            <a:ext cx="10285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cap="none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Pseudocode for Semaphore</a:t>
            </a:r>
            <a:endParaRPr lang="en-US" sz="3600">
              <a:latin typeface="+mj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59"/>
          <p:cNvSpPr txBox="1">
            <a:spLocks noGrp="1"/>
          </p:cNvSpPr>
          <p:nvPr>
            <p:ph type="title"/>
          </p:nvPr>
        </p:nvSpPr>
        <p:spPr>
          <a:xfrm>
            <a:off x="1451007" y="1459820"/>
            <a:ext cx="9972643" cy="472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2" anchor="ctr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condition full, empty</a:t>
            </a:r>
            <a:b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integer count = 0</a:t>
            </a:r>
            <a:b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function insert(</a:t>
            </a:r>
            <a:r>
              <a:rPr lang="en-US" sz="180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):</a:t>
            </a:r>
            <a:b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{  </a:t>
            </a:r>
            <a:r>
              <a:rPr lang="en-US" sz="1800" b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acquire</a:t>
            </a: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lock</a:t>
            </a:r>
            <a:b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1800" b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while </a:t>
            </a: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count = </a:t>
            </a:r>
            <a:r>
              <a:rPr lang="en-US" sz="180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FrontierSize</a:t>
            </a: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       {then </a:t>
            </a:r>
            <a:r>
              <a:rPr lang="en-US" sz="1800" b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wait</a:t>
            </a: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(full)}</a:t>
            </a:r>
            <a:b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180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insert_url_to_frontier</a:t>
            </a: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)</a:t>
            </a:r>
            <a:b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   count = count + 1</a:t>
            </a:r>
            <a:b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1800" b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signal</a:t>
            </a: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(empty)</a:t>
            </a:r>
            <a:b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1800" b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release</a:t>
            </a:r>
            <a: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lock   } </a:t>
            </a:r>
            <a:b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br>
              <a:rPr lang="en-US" sz="1800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function remove: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{ 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acquire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lock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while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count = 0 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       {then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wait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(empty)}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1800" b="0" i="0" u="none" strike="noStrike" cap="none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url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1800" b="0" i="0" u="none" strike="noStrike" cap="none" err="1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remove_url_from_frontier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    count = count – 1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signal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(full)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release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 Narrow" panose="020B0606020202030204" pitchFamily="34" charset="0"/>
                <a:ea typeface="Times New Roman"/>
                <a:cs typeface="Times New Roman"/>
                <a:sym typeface="Times New Roman"/>
              </a:rPr>
              <a:t>lock}</a:t>
            </a:r>
            <a:endParaRPr>
              <a:latin typeface="Arial Narrow" panose="020B060602020203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4A5CE97-8D32-6111-B44E-E50315145D6F}"/>
              </a:ext>
            </a:extLst>
          </p:cNvPr>
          <p:cNvSpPr txBox="1">
            <a:spLocks/>
          </p:cNvSpPr>
          <p:nvPr/>
        </p:nvSpPr>
        <p:spPr>
          <a:xfrm>
            <a:off x="7550150" y="6254750"/>
            <a:ext cx="3873500" cy="4000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B30738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Arial Body"/>
              </a:rPr>
              <a:t>COEN- 283 Operating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AB21A-8C74-D1B5-0050-71BC856C4A2C}"/>
              </a:ext>
            </a:extLst>
          </p:cNvPr>
          <p:cNvSpPr txBox="1"/>
          <p:nvPr/>
        </p:nvSpPr>
        <p:spPr>
          <a:xfrm>
            <a:off x="1451007" y="813489"/>
            <a:ext cx="10285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cap="none">
                <a:solidFill>
                  <a:srgbClr val="000000"/>
                </a:solidFill>
                <a:latin typeface="+mj-lt"/>
                <a:ea typeface="Times New Roman"/>
                <a:cs typeface="Times New Roman"/>
                <a:sym typeface="Times New Roman"/>
              </a:rPr>
              <a:t>Pseudocode for Monitors</a:t>
            </a:r>
            <a:endParaRPr lang="en-US" sz="3600">
              <a:latin typeface="+mj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55D3-876C-C343-BD87-E7730E1C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Results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83945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603C-447E-F845-A0F3-5832ADA9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Lock-free Web crawlers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A19CC-14BB-C640-86D7-1ADDCD513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School or Department, Arial 14 pt.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588EDA0-8467-5B3C-0966-49012E214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420" y="2057400"/>
            <a:ext cx="3657600" cy="2743200"/>
          </a:xfrm>
          <a:prstGeom prst="rect">
            <a:avLst/>
          </a:prstGeo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720128E8-FA01-072D-E18F-AA97DE606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60" y="2314448"/>
            <a:ext cx="3657600" cy="274320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44195A5C-0B2A-3C7F-9878-D69AA44CD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740" y="3476379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1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603C-447E-F845-A0F3-5832ADA9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Web crawlers with semaphore 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A19CC-14BB-C640-86D7-1ADDCD513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School or Department, Arial 14 pt.</a:t>
            </a: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B4BD5C07-1AE2-5388-DC4A-8F8E82CD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491740"/>
            <a:ext cx="3657600" cy="27432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DC0ED47-125E-B474-9112-15BABA27A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845" y="3409823"/>
            <a:ext cx="3657600" cy="27432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1131739-725B-F337-6750-4F1E64F2C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140" y="193929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0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603C-447E-F845-A0F3-5832ADA9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of Web crawlers with Monitor synchronization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A19CC-14BB-C640-86D7-1ADDCD513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School or Department, Arial 14 pt.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D5C07-1AE2-5388-DC4A-8F8E82CD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0550" y="2491740"/>
            <a:ext cx="36576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C0ED47-125E-B474-9112-15BABA27A2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74845" y="3409823"/>
            <a:ext cx="36576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131739-725B-F337-6750-4F1E64F2C3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59140" y="193929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9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55D3-876C-C343-BD87-E7730E1C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362561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A19CC-14BB-C640-86D7-1ADDCD513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School or Department, Arial 14 pt.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D5C07-1AE2-5388-DC4A-8F8E82CD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" y="1773272"/>
            <a:ext cx="36576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C0ED47-125E-B474-9112-15BABA27A2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67200" y="1773272"/>
            <a:ext cx="36576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131739-725B-F337-6750-4F1E64F2C3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24800" y="1773272"/>
            <a:ext cx="3657600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8F603C-447E-F845-A0F3-5832ADA9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58" y="783548"/>
            <a:ext cx="10417284" cy="1144151"/>
          </a:xfrm>
        </p:spPr>
        <p:txBody>
          <a:bodyPr/>
          <a:lstStyle/>
          <a:p>
            <a:r>
              <a:rPr lang="en-US"/>
              <a:t>Performance comparison of Web crawlers with different synchronization techniques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0D267B-1705-46E3-14A9-147FB1267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4665306"/>
            <a:ext cx="10417284" cy="1589444"/>
          </a:xfrm>
        </p:spPr>
        <p:txBody>
          <a:bodyPr vert="horz" lIns="91440" tIns="45720" rIns="91440" bIns="45720" rtlCol="0" anchor="t">
            <a:noAutofit/>
          </a:bodyPr>
          <a:lstStyle/>
          <a:p>
            <a:pPr fontAlgn="base">
              <a:lnSpc>
                <a:spcPct val="100000"/>
              </a:lnSpc>
            </a:pPr>
            <a:r>
              <a:rPr lang="en-US" sz="1300">
                <a:latin typeface="Arial Narrow"/>
              </a:rPr>
              <a:t>Multiple crawlers work better than a single crawler does.</a:t>
            </a:r>
          </a:p>
          <a:p>
            <a:pPr fontAlgn="base">
              <a:lnSpc>
                <a:spcPct val="100000"/>
              </a:lnSpc>
            </a:pPr>
            <a:r>
              <a:rPr lang="en-US" sz="1300">
                <a:latin typeface="Arial Narrow"/>
              </a:rPr>
              <a:t>More threads ≠ better efficiency.</a:t>
            </a:r>
          </a:p>
          <a:p>
            <a:pPr lvl="1" fontAlgn="base">
              <a:lnSpc>
                <a:spcPct val="100000"/>
              </a:lnSpc>
            </a:pPr>
            <a:r>
              <a:rPr lang="en-US" sz="1300">
                <a:latin typeface="Arial Narrow"/>
              </a:rPr>
              <a:t>number of physical cores (Amdahl’s law)</a:t>
            </a:r>
          </a:p>
          <a:p>
            <a:pPr lvl="1">
              <a:lnSpc>
                <a:spcPct val="100000"/>
              </a:lnSpc>
            </a:pPr>
            <a:r>
              <a:rPr lang="en-US" sz="1300">
                <a:latin typeface="Arial Narrow"/>
              </a:rPr>
              <a:t>context switch</a:t>
            </a:r>
            <a:endParaRPr lang="en-US">
              <a:latin typeface="Arial Narrow"/>
            </a:endParaRPr>
          </a:p>
          <a:p>
            <a:pPr fontAlgn="base">
              <a:lnSpc>
                <a:spcPct val="100000"/>
              </a:lnSpc>
            </a:pPr>
            <a:r>
              <a:rPr lang="en-US" sz="1300">
                <a:latin typeface="Arial Narrow"/>
              </a:rPr>
              <a:t>Lock-free is the least efficient. </a:t>
            </a:r>
          </a:p>
          <a:p>
            <a:pPr lvl="1" fontAlgn="base">
              <a:lnSpc>
                <a:spcPct val="100000"/>
              </a:lnSpc>
            </a:pPr>
            <a:r>
              <a:rPr lang="en-US" sz="1300"/>
              <a:t>collision inside the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366188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55D3-876C-C343-BD87-E7730E1C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Questions????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8CE5D-5756-29C0-AE7F-C67F906EBAC4}"/>
              </a:ext>
            </a:extLst>
          </p:cNvPr>
          <p:cNvSpPr txBox="1">
            <a:spLocks/>
          </p:cNvSpPr>
          <p:nvPr/>
        </p:nvSpPr>
        <p:spPr>
          <a:xfrm>
            <a:off x="944217" y="4228203"/>
            <a:ext cx="10555357" cy="13774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Team: </a:t>
            </a:r>
            <a:r>
              <a:rPr lang="en-US" b="1"/>
              <a:t>Tri-threads</a:t>
            </a:r>
          </a:p>
          <a:p>
            <a:pPr marL="0" indent="0" algn="ctr">
              <a:buNone/>
            </a:pPr>
            <a:r>
              <a:rPr lang="en-US"/>
              <a:t>Divya Mahajan | Shruthi Ramprasad | Xi Liu</a:t>
            </a:r>
          </a:p>
        </p:txBody>
      </p:sp>
    </p:spTree>
    <p:extLst>
      <p:ext uri="{BB962C8B-B14F-4D97-AF65-F5344CB8AC3E}">
        <p14:creationId xmlns:p14="http://schemas.microsoft.com/office/powerpoint/2010/main" val="206944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raphic 226" descr="Spider web outline">
            <a:extLst>
              <a:ext uri="{FF2B5EF4-FFF2-40B4-BE49-F238E27FC236}">
                <a16:creationId xmlns:a16="http://schemas.microsoft.com/office/drawing/2014/main" id="{021F2358-6989-04EB-109D-A8C66BF9C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578" y="755594"/>
            <a:ext cx="11315544" cy="10158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38ED68-C8D1-288C-8EBD-CA9526F0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Crawlers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E8425-CAEB-E5A7-3B52-1A681B22C3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COEN- 283 Operating Systems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6B9C73-1CC6-501F-87CC-B53DD0632B55}"/>
              </a:ext>
            </a:extLst>
          </p:cNvPr>
          <p:cNvCxnSpPr>
            <a:cxnSpLocks/>
          </p:cNvCxnSpPr>
          <p:nvPr/>
        </p:nvCxnSpPr>
        <p:spPr>
          <a:xfrm flipV="1">
            <a:off x="5896940" y="4789262"/>
            <a:ext cx="0" cy="1098989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F1B333-5E06-A2AC-03F3-C7A2A2B81CC4}"/>
              </a:ext>
            </a:extLst>
          </p:cNvPr>
          <p:cNvCxnSpPr>
            <a:cxnSpLocks/>
          </p:cNvCxnSpPr>
          <p:nvPr/>
        </p:nvCxnSpPr>
        <p:spPr>
          <a:xfrm rot="5400000" flipV="1">
            <a:off x="6498089" y="5280439"/>
            <a:ext cx="0" cy="1098989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B03F2765-28C1-7E58-69F3-86E7891F9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9795" y="4292390"/>
            <a:ext cx="561110" cy="561110"/>
          </a:xfrm>
          <a:prstGeom prst="rect">
            <a:avLst/>
          </a:prstGeom>
        </p:spPr>
      </p:pic>
      <p:pic>
        <p:nvPicPr>
          <p:cNvPr id="24" name="Graphic 23" descr="Document outline">
            <a:extLst>
              <a:ext uri="{FF2B5EF4-FFF2-40B4-BE49-F238E27FC236}">
                <a16:creationId xmlns:a16="http://schemas.microsoft.com/office/drawing/2014/main" id="{88CEAD17-9814-BB03-EDBC-2B0A3762C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7034721" y="5489216"/>
            <a:ext cx="561110" cy="56111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F77C58F-CFBF-3C30-758E-D114E1CC4233}"/>
              </a:ext>
            </a:extLst>
          </p:cNvPr>
          <p:cNvSpPr/>
          <p:nvPr/>
        </p:nvSpPr>
        <p:spPr>
          <a:xfrm>
            <a:off x="5469404" y="3749040"/>
            <a:ext cx="449257" cy="931025"/>
          </a:xfrm>
          <a:custGeom>
            <a:avLst/>
            <a:gdLst>
              <a:gd name="connsiteX0" fmla="*/ 449257 w 449257"/>
              <a:gd name="connsiteY0" fmla="*/ 931025 h 931025"/>
              <a:gd name="connsiteX1" fmla="*/ 370 w 449257"/>
              <a:gd name="connsiteY1" fmla="*/ 540327 h 931025"/>
              <a:gd name="connsiteX2" fmla="*/ 366130 w 449257"/>
              <a:gd name="connsiteY2" fmla="*/ 0 h 931025"/>
              <a:gd name="connsiteX3" fmla="*/ 366130 w 449257"/>
              <a:gd name="connsiteY3" fmla="*/ 0 h 9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257" h="931025">
                <a:moveTo>
                  <a:pt x="449257" y="931025"/>
                </a:moveTo>
                <a:cubicBezTo>
                  <a:pt x="231740" y="813261"/>
                  <a:pt x="14224" y="695498"/>
                  <a:pt x="370" y="540327"/>
                </a:cubicBezTo>
                <a:cubicBezTo>
                  <a:pt x="-13485" y="385156"/>
                  <a:pt x="366130" y="0"/>
                  <a:pt x="366130" y="0"/>
                </a:cubicBezTo>
                <a:lnTo>
                  <a:pt x="366130" y="0"/>
                </a:lnTo>
              </a:path>
            </a:pathLst>
          </a:custGeom>
          <a:ln w="2857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BB507ED-1233-D01E-AB18-DD813CE66F91}"/>
              </a:ext>
            </a:extLst>
          </p:cNvPr>
          <p:cNvSpPr/>
          <p:nvPr/>
        </p:nvSpPr>
        <p:spPr>
          <a:xfrm rot="5400000">
            <a:off x="7529556" y="5076588"/>
            <a:ext cx="449257" cy="931025"/>
          </a:xfrm>
          <a:custGeom>
            <a:avLst/>
            <a:gdLst>
              <a:gd name="connsiteX0" fmla="*/ 449257 w 449257"/>
              <a:gd name="connsiteY0" fmla="*/ 931025 h 931025"/>
              <a:gd name="connsiteX1" fmla="*/ 370 w 449257"/>
              <a:gd name="connsiteY1" fmla="*/ 540327 h 931025"/>
              <a:gd name="connsiteX2" fmla="*/ 366130 w 449257"/>
              <a:gd name="connsiteY2" fmla="*/ 0 h 931025"/>
              <a:gd name="connsiteX3" fmla="*/ 366130 w 449257"/>
              <a:gd name="connsiteY3" fmla="*/ 0 h 93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257" h="931025">
                <a:moveTo>
                  <a:pt x="449257" y="931025"/>
                </a:moveTo>
                <a:cubicBezTo>
                  <a:pt x="231740" y="813261"/>
                  <a:pt x="14224" y="695498"/>
                  <a:pt x="370" y="540327"/>
                </a:cubicBezTo>
                <a:cubicBezTo>
                  <a:pt x="-13485" y="385156"/>
                  <a:pt x="366130" y="0"/>
                  <a:pt x="366130" y="0"/>
                </a:cubicBezTo>
                <a:lnTo>
                  <a:pt x="366130" y="0"/>
                </a:lnTo>
              </a:path>
            </a:pathLst>
          </a:custGeom>
          <a:ln w="28575" cap="flat" cmpd="sng" algn="ctr">
            <a:solidFill>
              <a:schemeClr val="accent4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137DA8B-A22A-AFD4-6E77-ACF47703AF4A}"/>
              </a:ext>
            </a:extLst>
          </p:cNvPr>
          <p:cNvGrpSpPr/>
          <p:nvPr/>
        </p:nvGrpSpPr>
        <p:grpSpPr>
          <a:xfrm>
            <a:off x="5587922" y="3265208"/>
            <a:ext cx="636050" cy="743455"/>
            <a:chOff x="10940383" y="3207587"/>
            <a:chExt cx="636050" cy="743455"/>
          </a:xfrm>
        </p:grpSpPr>
        <p:pic>
          <p:nvPicPr>
            <p:cNvPr id="77" name="Graphic 76" descr="Document outline">
              <a:extLst>
                <a:ext uri="{FF2B5EF4-FFF2-40B4-BE49-F238E27FC236}">
                  <a16:creationId xmlns:a16="http://schemas.microsoft.com/office/drawing/2014/main" id="{64840988-1F8A-2EDE-3E7D-012080B13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40383" y="3207587"/>
              <a:ext cx="526804" cy="526804"/>
            </a:xfrm>
            <a:prstGeom prst="rect">
              <a:avLst/>
            </a:prstGeom>
          </p:spPr>
        </p:pic>
        <p:pic>
          <p:nvPicPr>
            <p:cNvPr id="78" name="Graphic 77" descr="Document outline">
              <a:extLst>
                <a:ext uri="{FF2B5EF4-FFF2-40B4-BE49-F238E27FC236}">
                  <a16:creationId xmlns:a16="http://schemas.microsoft.com/office/drawing/2014/main" id="{FA0057A6-FA96-470C-493C-6871E48FE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84715" y="3315612"/>
              <a:ext cx="526804" cy="526804"/>
            </a:xfrm>
            <a:prstGeom prst="rect">
              <a:avLst/>
            </a:prstGeom>
          </p:spPr>
        </p:pic>
        <p:pic>
          <p:nvPicPr>
            <p:cNvPr id="79" name="Graphic 78" descr="Document outline">
              <a:extLst>
                <a:ext uri="{FF2B5EF4-FFF2-40B4-BE49-F238E27FC236}">
                  <a16:creationId xmlns:a16="http://schemas.microsoft.com/office/drawing/2014/main" id="{E8B38EFA-26DE-7A11-1F07-C41B773F9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049629" y="3424238"/>
              <a:ext cx="526804" cy="526804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2C86D36-C2A7-2FDC-2292-13875EEF368F}"/>
              </a:ext>
            </a:extLst>
          </p:cNvPr>
          <p:cNvGrpSpPr/>
          <p:nvPr/>
        </p:nvGrpSpPr>
        <p:grpSpPr>
          <a:xfrm rot="5400000">
            <a:off x="8114125" y="5447054"/>
            <a:ext cx="636050" cy="743455"/>
            <a:chOff x="10940383" y="3207587"/>
            <a:chExt cx="636050" cy="743455"/>
          </a:xfrm>
        </p:grpSpPr>
        <p:pic>
          <p:nvPicPr>
            <p:cNvPr id="87" name="Graphic 86" descr="Document outline">
              <a:extLst>
                <a:ext uri="{FF2B5EF4-FFF2-40B4-BE49-F238E27FC236}">
                  <a16:creationId xmlns:a16="http://schemas.microsoft.com/office/drawing/2014/main" id="{57DDA26B-542F-3CFD-3664-4B6ED32AC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40383" y="3207587"/>
              <a:ext cx="526804" cy="526804"/>
            </a:xfrm>
            <a:prstGeom prst="rect">
              <a:avLst/>
            </a:prstGeom>
          </p:spPr>
        </p:pic>
        <p:pic>
          <p:nvPicPr>
            <p:cNvPr id="88" name="Graphic 87" descr="Document outline">
              <a:extLst>
                <a:ext uri="{FF2B5EF4-FFF2-40B4-BE49-F238E27FC236}">
                  <a16:creationId xmlns:a16="http://schemas.microsoft.com/office/drawing/2014/main" id="{6969DE18-42AF-8DD4-0C4F-B8DADA531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84715" y="3315612"/>
              <a:ext cx="526804" cy="526804"/>
            </a:xfrm>
            <a:prstGeom prst="rect">
              <a:avLst/>
            </a:prstGeom>
          </p:spPr>
        </p:pic>
        <p:pic>
          <p:nvPicPr>
            <p:cNvPr id="89" name="Graphic 88" descr="Document outline">
              <a:extLst>
                <a:ext uri="{FF2B5EF4-FFF2-40B4-BE49-F238E27FC236}">
                  <a16:creationId xmlns:a16="http://schemas.microsoft.com/office/drawing/2014/main" id="{94B9F718-BE19-1BF3-7352-685469CD9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049629" y="3424238"/>
              <a:ext cx="526804" cy="526804"/>
            </a:xfrm>
            <a:prstGeom prst="rect">
              <a:avLst/>
            </a:prstGeom>
          </p:spPr>
        </p:pic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953F552-AEF6-CCD1-58C3-02BD80467710}"/>
              </a:ext>
            </a:extLst>
          </p:cNvPr>
          <p:cNvGrpSpPr/>
          <p:nvPr/>
        </p:nvGrpSpPr>
        <p:grpSpPr>
          <a:xfrm>
            <a:off x="5697168" y="2309783"/>
            <a:ext cx="834102" cy="1169473"/>
            <a:chOff x="5697168" y="2309783"/>
            <a:chExt cx="834102" cy="116947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E6C430E0-2876-09F8-A9D8-4184B87D9506}"/>
                </a:ext>
              </a:extLst>
            </p:cNvPr>
            <p:cNvSpPr/>
            <p:nvPr/>
          </p:nvSpPr>
          <p:spPr>
            <a:xfrm rot="13002777">
              <a:off x="5704117" y="2852883"/>
              <a:ext cx="827153" cy="626373"/>
            </a:xfrm>
            <a:prstGeom prst="arc">
              <a:avLst>
                <a:gd name="adj1" fmla="val 16200000"/>
                <a:gd name="adj2" fmla="val 1119244"/>
              </a:avLst>
            </a:prstGeom>
            <a:ln w="1905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B01FC0CE-BE6F-23BB-961A-408538AF91F5}"/>
                </a:ext>
              </a:extLst>
            </p:cNvPr>
            <p:cNvGrpSpPr/>
            <p:nvPr/>
          </p:nvGrpSpPr>
          <p:grpSpPr>
            <a:xfrm>
              <a:off x="5697168" y="2309783"/>
              <a:ext cx="481142" cy="600722"/>
              <a:chOff x="10940383" y="3207587"/>
              <a:chExt cx="636050" cy="743455"/>
            </a:xfrm>
          </p:grpSpPr>
          <p:pic>
            <p:nvPicPr>
              <p:cNvPr id="122" name="Graphic 121" descr="Document outline">
                <a:extLst>
                  <a:ext uri="{FF2B5EF4-FFF2-40B4-BE49-F238E27FC236}">
                    <a16:creationId xmlns:a16="http://schemas.microsoft.com/office/drawing/2014/main" id="{23449331-4CED-8E8E-86E7-84AF78A30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40383" y="3207587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123" name="Graphic 122" descr="Document outline">
                <a:extLst>
                  <a:ext uri="{FF2B5EF4-FFF2-40B4-BE49-F238E27FC236}">
                    <a16:creationId xmlns:a16="http://schemas.microsoft.com/office/drawing/2014/main" id="{6E15AC60-2022-794B-D8F2-84D8D88CA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84715" y="3315612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124" name="Graphic 123" descr="Document outline">
                <a:extLst>
                  <a:ext uri="{FF2B5EF4-FFF2-40B4-BE49-F238E27FC236}">
                    <a16:creationId xmlns:a16="http://schemas.microsoft.com/office/drawing/2014/main" id="{B131A690-F722-D0DF-B33F-58FD40B179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049629" y="3424238"/>
                <a:ext cx="526804" cy="526804"/>
              </a:xfrm>
              <a:prstGeom prst="rect">
                <a:avLst/>
              </a:prstGeom>
            </p:spPr>
          </p:pic>
        </p:grp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49D9AC28-412D-D78C-8B44-5964331544C8}"/>
              </a:ext>
            </a:extLst>
          </p:cNvPr>
          <p:cNvGrpSpPr/>
          <p:nvPr/>
        </p:nvGrpSpPr>
        <p:grpSpPr>
          <a:xfrm>
            <a:off x="4644996" y="2622837"/>
            <a:ext cx="1750959" cy="1060462"/>
            <a:chOff x="4644996" y="2622837"/>
            <a:chExt cx="1750959" cy="1060462"/>
          </a:xfrm>
        </p:grpSpPr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3CF353A4-1F75-0707-8D12-B4B88C4C0188}"/>
                </a:ext>
              </a:extLst>
            </p:cNvPr>
            <p:cNvSpPr/>
            <p:nvPr/>
          </p:nvSpPr>
          <p:spPr>
            <a:xfrm rot="10353711">
              <a:off x="5067781" y="2622837"/>
              <a:ext cx="1328174" cy="1060462"/>
            </a:xfrm>
            <a:prstGeom prst="arc">
              <a:avLst>
                <a:gd name="adj1" fmla="val 16200000"/>
                <a:gd name="adj2" fmla="val 482766"/>
              </a:avLst>
            </a:prstGeom>
            <a:ln w="1905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0CDA93E-61D7-F622-DE67-504149F3B5D1}"/>
                </a:ext>
              </a:extLst>
            </p:cNvPr>
            <p:cNvGrpSpPr/>
            <p:nvPr/>
          </p:nvGrpSpPr>
          <p:grpSpPr>
            <a:xfrm rot="19200000">
              <a:off x="4644996" y="2780365"/>
              <a:ext cx="481142" cy="600722"/>
              <a:chOff x="10940383" y="3207587"/>
              <a:chExt cx="636050" cy="743455"/>
            </a:xfrm>
          </p:grpSpPr>
          <p:pic>
            <p:nvPicPr>
              <p:cNvPr id="126" name="Graphic 125" descr="Document outline">
                <a:extLst>
                  <a:ext uri="{FF2B5EF4-FFF2-40B4-BE49-F238E27FC236}">
                    <a16:creationId xmlns:a16="http://schemas.microsoft.com/office/drawing/2014/main" id="{E9B3E72A-9A6E-A9CD-5B4E-915D83945E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40383" y="3207587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127" name="Graphic 126" descr="Document outline">
                <a:extLst>
                  <a:ext uri="{FF2B5EF4-FFF2-40B4-BE49-F238E27FC236}">
                    <a16:creationId xmlns:a16="http://schemas.microsoft.com/office/drawing/2014/main" id="{5AF298FE-8026-FB1E-3855-962BF39033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84715" y="3315612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128" name="Graphic 127" descr="Document outline">
                <a:extLst>
                  <a:ext uri="{FF2B5EF4-FFF2-40B4-BE49-F238E27FC236}">
                    <a16:creationId xmlns:a16="http://schemas.microsoft.com/office/drawing/2014/main" id="{7F3197E8-20DB-A235-6DA5-4E63AA592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049629" y="3424238"/>
                <a:ext cx="526804" cy="526804"/>
              </a:xfrm>
              <a:prstGeom prst="rect">
                <a:avLst/>
              </a:prstGeom>
            </p:spPr>
          </p:pic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66573068-8F43-5452-2393-4279F0260A52}"/>
              </a:ext>
            </a:extLst>
          </p:cNvPr>
          <p:cNvGrpSpPr/>
          <p:nvPr/>
        </p:nvGrpSpPr>
        <p:grpSpPr>
          <a:xfrm>
            <a:off x="5165489" y="2358408"/>
            <a:ext cx="1432782" cy="1211008"/>
            <a:chOff x="5165489" y="2358408"/>
            <a:chExt cx="1432782" cy="1211008"/>
          </a:xfrm>
        </p:grpSpPr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61C2BF49-2620-C5A7-6AA4-5E51286A6492}"/>
                </a:ext>
              </a:extLst>
            </p:cNvPr>
            <p:cNvSpPr/>
            <p:nvPr/>
          </p:nvSpPr>
          <p:spPr>
            <a:xfrm rot="13002777">
              <a:off x="5307315" y="2943043"/>
              <a:ext cx="1290956" cy="626373"/>
            </a:xfrm>
            <a:prstGeom prst="arc">
              <a:avLst>
                <a:gd name="adj1" fmla="val 16200000"/>
                <a:gd name="adj2" fmla="val 50034"/>
              </a:avLst>
            </a:prstGeom>
            <a:ln w="1905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3E06642-B422-49E8-3B6E-4F824983CCEA}"/>
                </a:ext>
              </a:extLst>
            </p:cNvPr>
            <p:cNvGrpSpPr/>
            <p:nvPr/>
          </p:nvGrpSpPr>
          <p:grpSpPr>
            <a:xfrm rot="20400000">
              <a:off x="5165489" y="2358408"/>
              <a:ext cx="481142" cy="600722"/>
              <a:chOff x="10940383" y="3207587"/>
              <a:chExt cx="636050" cy="743455"/>
            </a:xfrm>
          </p:grpSpPr>
          <p:pic>
            <p:nvPicPr>
              <p:cNvPr id="130" name="Graphic 129" descr="Document outline">
                <a:extLst>
                  <a:ext uri="{FF2B5EF4-FFF2-40B4-BE49-F238E27FC236}">
                    <a16:creationId xmlns:a16="http://schemas.microsoft.com/office/drawing/2014/main" id="{737C8DAA-AE53-E96F-E610-C57B7261A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40383" y="3207587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131" name="Graphic 130" descr="Document outline">
                <a:extLst>
                  <a:ext uri="{FF2B5EF4-FFF2-40B4-BE49-F238E27FC236}">
                    <a16:creationId xmlns:a16="http://schemas.microsoft.com/office/drawing/2014/main" id="{E629047C-35BB-2284-6977-75147D776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84715" y="3315612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132" name="Graphic 131" descr="Document outline">
                <a:extLst>
                  <a:ext uri="{FF2B5EF4-FFF2-40B4-BE49-F238E27FC236}">
                    <a16:creationId xmlns:a16="http://schemas.microsoft.com/office/drawing/2014/main" id="{D6921BB5-4660-0FA6-EFC9-7EEC1BF816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049629" y="3424238"/>
                <a:ext cx="526804" cy="526804"/>
              </a:xfrm>
              <a:prstGeom prst="rect">
                <a:avLst/>
              </a:prstGeom>
            </p:spPr>
          </p:pic>
        </p:grp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4FB3C9BB-F093-A28D-5F05-77F1C525331E}"/>
              </a:ext>
            </a:extLst>
          </p:cNvPr>
          <p:cNvGrpSpPr/>
          <p:nvPr/>
        </p:nvGrpSpPr>
        <p:grpSpPr>
          <a:xfrm>
            <a:off x="8537843" y="5624246"/>
            <a:ext cx="1169473" cy="834102"/>
            <a:chOff x="8537843" y="5624246"/>
            <a:chExt cx="1169473" cy="834102"/>
          </a:xfrm>
        </p:grpSpPr>
        <p:sp>
          <p:nvSpPr>
            <p:cNvPr id="167" name="Arc 166">
              <a:extLst>
                <a:ext uri="{FF2B5EF4-FFF2-40B4-BE49-F238E27FC236}">
                  <a16:creationId xmlns:a16="http://schemas.microsoft.com/office/drawing/2014/main" id="{C9758F6E-3FB0-B137-8718-C75BFF35D095}"/>
                </a:ext>
              </a:extLst>
            </p:cNvPr>
            <p:cNvSpPr/>
            <p:nvPr/>
          </p:nvSpPr>
          <p:spPr>
            <a:xfrm rot="18402777">
              <a:off x="8437453" y="5731585"/>
              <a:ext cx="827153" cy="626373"/>
            </a:xfrm>
            <a:prstGeom prst="arc">
              <a:avLst>
                <a:gd name="adj1" fmla="val 16200000"/>
                <a:gd name="adj2" fmla="val 1119244"/>
              </a:avLst>
            </a:prstGeom>
            <a:ln w="1905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C396C55-E007-CD2F-4459-8C20CD894447}"/>
                </a:ext>
              </a:extLst>
            </p:cNvPr>
            <p:cNvGrpSpPr/>
            <p:nvPr/>
          </p:nvGrpSpPr>
          <p:grpSpPr>
            <a:xfrm rot="5400000">
              <a:off x="9166384" y="5564456"/>
              <a:ext cx="481142" cy="600722"/>
              <a:chOff x="10940383" y="3207587"/>
              <a:chExt cx="636050" cy="743455"/>
            </a:xfrm>
          </p:grpSpPr>
          <p:pic>
            <p:nvPicPr>
              <p:cNvPr id="179" name="Graphic 178" descr="Document outline">
                <a:extLst>
                  <a:ext uri="{FF2B5EF4-FFF2-40B4-BE49-F238E27FC236}">
                    <a16:creationId xmlns:a16="http://schemas.microsoft.com/office/drawing/2014/main" id="{977E82B6-AFB5-AC97-7F24-6946CA30F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40383" y="3207587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180" name="Graphic 179" descr="Document outline">
                <a:extLst>
                  <a:ext uri="{FF2B5EF4-FFF2-40B4-BE49-F238E27FC236}">
                    <a16:creationId xmlns:a16="http://schemas.microsoft.com/office/drawing/2014/main" id="{5F3CD50F-4893-61DB-26C0-E0B52830B0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84715" y="3315612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181" name="Graphic 180" descr="Document outline">
                <a:extLst>
                  <a:ext uri="{FF2B5EF4-FFF2-40B4-BE49-F238E27FC236}">
                    <a16:creationId xmlns:a16="http://schemas.microsoft.com/office/drawing/2014/main" id="{D5CA3421-8966-9D6A-23CF-FE621B85BB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049629" y="3424238"/>
                <a:ext cx="526804" cy="526804"/>
              </a:xfrm>
              <a:prstGeom prst="rect">
                <a:avLst/>
              </a:prstGeom>
            </p:spPr>
          </p:pic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1B21BA3-8F0B-2B34-A305-94222F1252C6}"/>
              </a:ext>
            </a:extLst>
          </p:cNvPr>
          <p:cNvGrpSpPr/>
          <p:nvPr/>
        </p:nvGrpSpPr>
        <p:grpSpPr>
          <a:xfrm>
            <a:off x="8333800" y="4572074"/>
            <a:ext cx="1060462" cy="1750959"/>
            <a:chOff x="8333800" y="4572074"/>
            <a:chExt cx="1060462" cy="1750959"/>
          </a:xfrm>
        </p:grpSpPr>
        <p:sp>
          <p:nvSpPr>
            <p:cNvPr id="169" name="Arc 168">
              <a:extLst>
                <a:ext uri="{FF2B5EF4-FFF2-40B4-BE49-F238E27FC236}">
                  <a16:creationId xmlns:a16="http://schemas.microsoft.com/office/drawing/2014/main" id="{95133886-7619-13CD-1588-96B5CCD7FD9F}"/>
                </a:ext>
              </a:extLst>
            </p:cNvPr>
            <p:cNvSpPr/>
            <p:nvPr/>
          </p:nvSpPr>
          <p:spPr>
            <a:xfrm rot="15753711">
              <a:off x="8199944" y="5128715"/>
              <a:ext cx="1328174" cy="1060462"/>
            </a:xfrm>
            <a:prstGeom prst="arc">
              <a:avLst>
                <a:gd name="adj1" fmla="val 16200000"/>
                <a:gd name="adj2" fmla="val 482766"/>
              </a:avLst>
            </a:prstGeom>
            <a:ln w="1905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DC019464-1608-CE3E-B697-9F732DE83384}"/>
                </a:ext>
              </a:extLst>
            </p:cNvPr>
            <p:cNvGrpSpPr/>
            <p:nvPr/>
          </p:nvGrpSpPr>
          <p:grpSpPr>
            <a:xfrm rot="3000000">
              <a:off x="8695802" y="4512284"/>
              <a:ext cx="481142" cy="600722"/>
              <a:chOff x="10940383" y="3207587"/>
              <a:chExt cx="636050" cy="743455"/>
            </a:xfrm>
          </p:grpSpPr>
          <p:pic>
            <p:nvPicPr>
              <p:cNvPr id="176" name="Graphic 175" descr="Document outline">
                <a:extLst>
                  <a:ext uri="{FF2B5EF4-FFF2-40B4-BE49-F238E27FC236}">
                    <a16:creationId xmlns:a16="http://schemas.microsoft.com/office/drawing/2014/main" id="{4CA779EC-3E57-CE26-8CC0-40A7FC1A04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40383" y="3207587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177" name="Graphic 176" descr="Document outline">
                <a:extLst>
                  <a:ext uri="{FF2B5EF4-FFF2-40B4-BE49-F238E27FC236}">
                    <a16:creationId xmlns:a16="http://schemas.microsoft.com/office/drawing/2014/main" id="{FABC3907-4F19-A21B-60CC-8078416AFF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84715" y="3315612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178" name="Graphic 177" descr="Document outline">
                <a:extLst>
                  <a:ext uri="{FF2B5EF4-FFF2-40B4-BE49-F238E27FC236}">
                    <a16:creationId xmlns:a16="http://schemas.microsoft.com/office/drawing/2014/main" id="{BE5550EE-72CD-BE92-EB22-B75DF834EA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049629" y="3424238"/>
                <a:ext cx="526804" cy="526804"/>
              </a:xfrm>
              <a:prstGeom prst="rect">
                <a:avLst/>
              </a:prstGeom>
            </p:spPr>
          </p:pic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D7EAF9B7-E8CA-3C0E-1BDA-CFFBE4E9B9EF}"/>
              </a:ext>
            </a:extLst>
          </p:cNvPr>
          <p:cNvGrpSpPr/>
          <p:nvPr/>
        </p:nvGrpSpPr>
        <p:grpSpPr>
          <a:xfrm>
            <a:off x="8447680" y="5092568"/>
            <a:ext cx="1211010" cy="1432783"/>
            <a:chOff x="8447680" y="5092568"/>
            <a:chExt cx="1211010" cy="1432783"/>
          </a:xfrm>
        </p:grpSpPr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CDB126C9-BEEA-DAFE-EC76-86FA64EA11DA}"/>
                </a:ext>
              </a:extLst>
            </p:cNvPr>
            <p:cNvSpPr/>
            <p:nvPr/>
          </p:nvSpPr>
          <p:spPr>
            <a:xfrm rot="18402777">
              <a:off x="8115389" y="5566686"/>
              <a:ext cx="1290956" cy="626373"/>
            </a:xfrm>
            <a:prstGeom prst="arc">
              <a:avLst>
                <a:gd name="adj1" fmla="val 16200000"/>
                <a:gd name="adj2" fmla="val 50034"/>
              </a:avLst>
            </a:prstGeom>
            <a:ln w="19050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07824842-25BC-C25E-4D22-839AA15B852B}"/>
                </a:ext>
              </a:extLst>
            </p:cNvPr>
            <p:cNvGrpSpPr/>
            <p:nvPr/>
          </p:nvGrpSpPr>
          <p:grpSpPr>
            <a:xfrm rot="4200000">
              <a:off x="9117758" y="5032778"/>
              <a:ext cx="481142" cy="600722"/>
              <a:chOff x="10940383" y="3207587"/>
              <a:chExt cx="636050" cy="743455"/>
            </a:xfrm>
          </p:grpSpPr>
          <p:pic>
            <p:nvPicPr>
              <p:cNvPr id="173" name="Graphic 172" descr="Document outline">
                <a:extLst>
                  <a:ext uri="{FF2B5EF4-FFF2-40B4-BE49-F238E27FC236}">
                    <a16:creationId xmlns:a16="http://schemas.microsoft.com/office/drawing/2014/main" id="{B9374924-C594-452E-9F1C-EDF28A6438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40383" y="3207587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174" name="Graphic 173" descr="Document outline">
                <a:extLst>
                  <a:ext uri="{FF2B5EF4-FFF2-40B4-BE49-F238E27FC236}">
                    <a16:creationId xmlns:a16="http://schemas.microsoft.com/office/drawing/2014/main" id="{8235141D-6621-A385-61B7-ED5F3DDE36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984715" y="3315612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175" name="Graphic 174" descr="Document outline">
                <a:extLst>
                  <a:ext uri="{FF2B5EF4-FFF2-40B4-BE49-F238E27FC236}">
                    <a16:creationId xmlns:a16="http://schemas.microsoft.com/office/drawing/2014/main" id="{DB48BC4E-B990-8CCE-AAC7-4DA0C0FCD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049629" y="3424238"/>
                <a:ext cx="526804" cy="526804"/>
              </a:xfrm>
              <a:prstGeom prst="rect">
                <a:avLst/>
              </a:prstGeom>
            </p:spPr>
          </p:pic>
        </p:grp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59DAE08-0B62-716D-73F0-50373097F721}"/>
              </a:ext>
            </a:extLst>
          </p:cNvPr>
          <p:cNvGrpSpPr/>
          <p:nvPr/>
        </p:nvGrpSpPr>
        <p:grpSpPr>
          <a:xfrm>
            <a:off x="2024396" y="2522067"/>
            <a:ext cx="6619185" cy="5439451"/>
            <a:chOff x="2024396" y="2522067"/>
            <a:chExt cx="6619185" cy="543945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12EC57E-B641-C6E9-7734-45E3065A28A6}"/>
                </a:ext>
              </a:extLst>
            </p:cNvPr>
            <p:cNvCxnSpPr>
              <a:cxnSpLocks/>
            </p:cNvCxnSpPr>
            <p:nvPr/>
          </p:nvCxnSpPr>
          <p:spPr>
            <a:xfrm rot="2883467" flipV="1">
              <a:off x="6352640" y="4878396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5762AA-65EC-D3C2-B2E5-26EF5CF21D77}"/>
                </a:ext>
              </a:extLst>
            </p:cNvPr>
            <p:cNvCxnSpPr>
              <a:cxnSpLocks/>
            </p:cNvCxnSpPr>
            <p:nvPr/>
          </p:nvCxnSpPr>
          <p:spPr>
            <a:xfrm rot="7935951" flipV="1">
              <a:off x="6299179" y="5630559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948944-E3D7-625D-4FD5-1B2BD0586EF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861296" y="5719405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EE64C0E-B79B-3C3A-C89D-643F25FE101D}"/>
                </a:ext>
              </a:extLst>
            </p:cNvPr>
            <p:cNvCxnSpPr>
              <a:cxnSpLocks/>
            </p:cNvCxnSpPr>
            <p:nvPr/>
          </p:nvCxnSpPr>
          <p:spPr>
            <a:xfrm rot="13683467" flipV="1">
              <a:off x="5472101" y="5680148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EF0529-C5FB-0561-5759-4A33A1C34FE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60151" y="5286423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DEED9F8-9F9B-3B4A-AF8D-EE76A24CEE94}"/>
                </a:ext>
              </a:extLst>
            </p:cNvPr>
            <p:cNvCxnSpPr>
              <a:cxnSpLocks/>
            </p:cNvCxnSpPr>
            <p:nvPr/>
          </p:nvCxnSpPr>
          <p:spPr>
            <a:xfrm rot="18735951" flipV="1">
              <a:off x="5434118" y="4878108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20" name="Graphic 19" descr="Document outline">
              <a:extLst>
                <a:ext uri="{FF2B5EF4-FFF2-40B4-BE49-F238E27FC236}">
                  <a16:creationId xmlns:a16="http://schemas.microsoft.com/office/drawing/2014/main" id="{45E0054F-CF82-6D53-0016-C36FCE788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883467">
              <a:off x="6666192" y="4621920"/>
              <a:ext cx="561110" cy="561110"/>
            </a:xfrm>
            <a:prstGeom prst="rect">
              <a:avLst/>
            </a:prstGeom>
          </p:spPr>
        </p:pic>
        <p:pic>
          <p:nvPicPr>
            <p:cNvPr id="27" name="Graphic 26" descr="Document outline">
              <a:extLst>
                <a:ext uri="{FF2B5EF4-FFF2-40B4-BE49-F238E27FC236}">
                  <a16:creationId xmlns:a16="http://schemas.microsoft.com/office/drawing/2014/main" id="{C9F4BF84-B12B-D8C8-51B2-5E002FE1E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35951">
              <a:off x="6624559" y="6394694"/>
              <a:ext cx="561110" cy="561110"/>
            </a:xfrm>
            <a:prstGeom prst="rect">
              <a:avLst/>
            </a:prstGeom>
          </p:spPr>
        </p:pic>
        <p:pic>
          <p:nvPicPr>
            <p:cNvPr id="34" name="Graphic 33" descr="Document outline">
              <a:extLst>
                <a:ext uri="{FF2B5EF4-FFF2-40B4-BE49-F238E27FC236}">
                  <a16:creationId xmlns:a16="http://schemas.microsoft.com/office/drawing/2014/main" id="{0FBF9205-1FF1-269B-8F41-A3590E103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594152" y="6731853"/>
              <a:ext cx="561110" cy="561110"/>
            </a:xfrm>
            <a:prstGeom prst="rect">
              <a:avLst/>
            </a:prstGeom>
          </p:spPr>
        </p:pic>
        <p:pic>
          <p:nvPicPr>
            <p:cNvPr id="36" name="Graphic 35" descr="Document outline">
              <a:extLst>
                <a:ext uri="{FF2B5EF4-FFF2-40B4-BE49-F238E27FC236}">
                  <a16:creationId xmlns:a16="http://schemas.microsoft.com/office/drawing/2014/main" id="{BE531BB1-01D1-2635-CAD2-223CAC684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683467">
              <a:off x="4557755" y="6402323"/>
              <a:ext cx="561110" cy="561110"/>
            </a:xfrm>
            <a:prstGeom prst="rect">
              <a:avLst/>
            </a:prstGeom>
          </p:spPr>
        </p:pic>
        <p:pic>
          <p:nvPicPr>
            <p:cNvPr id="38" name="Graphic 37" descr="Document outline">
              <a:extLst>
                <a:ext uri="{FF2B5EF4-FFF2-40B4-BE49-F238E27FC236}">
                  <a16:creationId xmlns:a16="http://schemas.microsoft.com/office/drawing/2014/main" id="{22E7BEC6-5B93-B993-BCD1-9DE3771AE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4189226" y="5535027"/>
              <a:ext cx="561110" cy="561110"/>
            </a:xfrm>
            <a:prstGeom prst="rect">
              <a:avLst/>
            </a:prstGeom>
          </p:spPr>
        </p:pic>
        <p:pic>
          <p:nvPicPr>
            <p:cNvPr id="40" name="Graphic 39" descr="Document outline">
              <a:extLst>
                <a:ext uri="{FF2B5EF4-FFF2-40B4-BE49-F238E27FC236}">
                  <a16:creationId xmlns:a16="http://schemas.microsoft.com/office/drawing/2014/main" id="{4CA39B12-FFBA-4816-8E84-ABB6EAD57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735951">
              <a:off x="4599388" y="4629549"/>
              <a:ext cx="561110" cy="561110"/>
            </a:xfrm>
            <a:prstGeom prst="rect">
              <a:avLst/>
            </a:prstGeom>
          </p:spPr>
        </p:pic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5B45AE2-A692-B990-B119-F9C087A28912}"/>
                </a:ext>
              </a:extLst>
            </p:cNvPr>
            <p:cNvSpPr/>
            <p:nvPr/>
          </p:nvSpPr>
          <p:spPr>
            <a:xfrm rot="3420952">
              <a:off x="6841752" y="4002740"/>
              <a:ext cx="449257" cy="931025"/>
            </a:xfrm>
            <a:custGeom>
              <a:avLst/>
              <a:gdLst>
                <a:gd name="connsiteX0" fmla="*/ 449257 w 449257"/>
                <a:gd name="connsiteY0" fmla="*/ 931025 h 931025"/>
                <a:gd name="connsiteX1" fmla="*/ 370 w 449257"/>
                <a:gd name="connsiteY1" fmla="*/ 540327 h 931025"/>
                <a:gd name="connsiteX2" fmla="*/ 366130 w 449257"/>
                <a:gd name="connsiteY2" fmla="*/ 0 h 931025"/>
                <a:gd name="connsiteX3" fmla="*/ 366130 w 449257"/>
                <a:gd name="connsiteY3" fmla="*/ 0 h 93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257" h="931025">
                  <a:moveTo>
                    <a:pt x="449257" y="931025"/>
                  </a:moveTo>
                  <a:cubicBezTo>
                    <a:pt x="231740" y="813261"/>
                    <a:pt x="14224" y="695498"/>
                    <a:pt x="370" y="540327"/>
                  </a:cubicBezTo>
                  <a:cubicBezTo>
                    <a:pt x="-13485" y="385156"/>
                    <a:pt x="366130" y="0"/>
                    <a:pt x="366130" y="0"/>
                  </a:cubicBezTo>
                  <a:lnTo>
                    <a:pt x="366130" y="0"/>
                  </a:lnTo>
                </a:path>
              </a:pathLst>
            </a:custGeom>
            <a:ln w="28575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5942AB4-95BB-97E2-F9E9-D458AA171085}"/>
                </a:ext>
              </a:extLst>
            </p:cNvPr>
            <p:cNvSpPr/>
            <p:nvPr/>
          </p:nvSpPr>
          <p:spPr>
            <a:xfrm rot="7612585">
              <a:off x="7160690" y="6336974"/>
              <a:ext cx="449257" cy="931025"/>
            </a:xfrm>
            <a:custGeom>
              <a:avLst/>
              <a:gdLst>
                <a:gd name="connsiteX0" fmla="*/ 449257 w 449257"/>
                <a:gd name="connsiteY0" fmla="*/ 931025 h 931025"/>
                <a:gd name="connsiteX1" fmla="*/ 370 w 449257"/>
                <a:gd name="connsiteY1" fmla="*/ 540327 h 931025"/>
                <a:gd name="connsiteX2" fmla="*/ 366130 w 449257"/>
                <a:gd name="connsiteY2" fmla="*/ 0 h 931025"/>
                <a:gd name="connsiteX3" fmla="*/ 366130 w 449257"/>
                <a:gd name="connsiteY3" fmla="*/ 0 h 93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257" h="931025">
                  <a:moveTo>
                    <a:pt x="449257" y="931025"/>
                  </a:moveTo>
                  <a:cubicBezTo>
                    <a:pt x="231740" y="813261"/>
                    <a:pt x="14224" y="695498"/>
                    <a:pt x="370" y="540327"/>
                  </a:cubicBezTo>
                  <a:cubicBezTo>
                    <a:pt x="-13485" y="385156"/>
                    <a:pt x="366130" y="0"/>
                    <a:pt x="366130" y="0"/>
                  </a:cubicBezTo>
                  <a:lnTo>
                    <a:pt x="366130" y="0"/>
                  </a:lnTo>
                </a:path>
              </a:pathLst>
            </a:custGeom>
            <a:ln w="28575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6479BEB-98AF-AC5A-CFD5-C27F713F2069}"/>
                </a:ext>
              </a:extLst>
            </p:cNvPr>
            <p:cNvSpPr/>
            <p:nvPr/>
          </p:nvSpPr>
          <p:spPr>
            <a:xfrm rot="19517234">
              <a:off x="4154841" y="4306260"/>
              <a:ext cx="449257" cy="931025"/>
            </a:xfrm>
            <a:custGeom>
              <a:avLst/>
              <a:gdLst>
                <a:gd name="connsiteX0" fmla="*/ 449257 w 449257"/>
                <a:gd name="connsiteY0" fmla="*/ 931025 h 931025"/>
                <a:gd name="connsiteX1" fmla="*/ 370 w 449257"/>
                <a:gd name="connsiteY1" fmla="*/ 540327 h 931025"/>
                <a:gd name="connsiteX2" fmla="*/ 366130 w 449257"/>
                <a:gd name="connsiteY2" fmla="*/ 0 h 931025"/>
                <a:gd name="connsiteX3" fmla="*/ 366130 w 449257"/>
                <a:gd name="connsiteY3" fmla="*/ 0 h 93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257" h="931025">
                  <a:moveTo>
                    <a:pt x="449257" y="931025"/>
                  </a:moveTo>
                  <a:cubicBezTo>
                    <a:pt x="231740" y="813261"/>
                    <a:pt x="14224" y="695498"/>
                    <a:pt x="370" y="540327"/>
                  </a:cubicBezTo>
                  <a:cubicBezTo>
                    <a:pt x="-13485" y="385156"/>
                    <a:pt x="366130" y="0"/>
                    <a:pt x="366130" y="0"/>
                  </a:cubicBezTo>
                  <a:lnTo>
                    <a:pt x="366130" y="0"/>
                  </a:lnTo>
                </a:path>
              </a:pathLst>
            </a:custGeom>
            <a:ln w="28575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2C1840F-E905-5B98-14E4-7BC9380C2086}"/>
                </a:ext>
              </a:extLst>
            </p:cNvPr>
            <p:cNvSpPr/>
            <p:nvPr/>
          </p:nvSpPr>
          <p:spPr>
            <a:xfrm rot="16200000">
              <a:off x="3805690" y="5574697"/>
              <a:ext cx="449257" cy="931025"/>
            </a:xfrm>
            <a:custGeom>
              <a:avLst/>
              <a:gdLst>
                <a:gd name="connsiteX0" fmla="*/ 449257 w 449257"/>
                <a:gd name="connsiteY0" fmla="*/ 931025 h 931025"/>
                <a:gd name="connsiteX1" fmla="*/ 370 w 449257"/>
                <a:gd name="connsiteY1" fmla="*/ 540327 h 931025"/>
                <a:gd name="connsiteX2" fmla="*/ 366130 w 449257"/>
                <a:gd name="connsiteY2" fmla="*/ 0 h 931025"/>
                <a:gd name="connsiteX3" fmla="*/ 366130 w 449257"/>
                <a:gd name="connsiteY3" fmla="*/ 0 h 93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257" h="931025">
                  <a:moveTo>
                    <a:pt x="449257" y="931025"/>
                  </a:moveTo>
                  <a:cubicBezTo>
                    <a:pt x="231740" y="813261"/>
                    <a:pt x="14224" y="695498"/>
                    <a:pt x="370" y="540327"/>
                  </a:cubicBezTo>
                  <a:cubicBezTo>
                    <a:pt x="-13485" y="385156"/>
                    <a:pt x="366130" y="0"/>
                    <a:pt x="366130" y="0"/>
                  </a:cubicBezTo>
                  <a:lnTo>
                    <a:pt x="366130" y="0"/>
                  </a:lnTo>
                </a:path>
              </a:pathLst>
            </a:custGeom>
            <a:ln w="28575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A39AF3-D5CA-8DA1-D2EC-65CAFA38CA06}"/>
                </a:ext>
              </a:extLst>
            </p:cNvPr>
            <p:cNvSpPr/>
            <p:nvPr/>
          </p:nvSpPr>
          <p:spPr>
            <a:xfrm rot="13864834">
              <a:off x="4472824" y="6648094"/>
              <a:ext cx="449257" cy="931025"/>
            </a:xfrm>
            <a:custGeom>
              <a:avLst/>
              <a:gdLst>
                <a:gd name="connsiteX0" fmla="*/ 449257 w 449257"/>
                <a:gd name="connsiteY0" fmla="*/ 931025 h 931025"/>
                <a:gd name="connsiteX1" fmla="*/ 370 w 449257"/>
                <a:gd name="connsiteY1" fmla="*/ 540327 h 931025"/>
                <a:gd name="connsiteX2" fmla="*/ 366130 w 449257"/>
                <a:gd name="connsiteY2" fmla="*/ 0 h 931025"/>
                <a:gd name="connsiteX3" fmla="*/ 366130 w 449257"/>
                <a:gd name="connsiteY3" fmla="*/ 0 h 93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257" h="931025">
                  <a:moveTo>
                    <a:pt x="449257" y="931025"/>
                  </a:moveTo>
                  <a:cubicBezTo>
                    <a:pt x="231740" y="813261"/>
                    <a:pt x="14224" y="695498"/>
                    <a:pt x="370" y="540327"/>
                  </a:cubicBezTo>
                  <a:cubicBezTo>
                    <a:pt x="-13485" y="385156"/>
                    <a:pt x="366130" y="0"/>
                    <a:pt x="366130" y="0"/>
                  </a:cubicBezTo>
                  <a:lnTo>
                    <a:pt x="366130" y="0"/>
                  </a:lnTo>
                </a:path>
              </a:pathLst>
            </a:custGeom>
            <a:ln w="28575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1AFFD17-6E96-35EE-DA67-7C663A79AED4}"/>
                </a:ext>
              </a:extLst>
            </p:cNvPr>
            <p:cNvSpPr/>
            <p:nvPr/>
          </p:nvSpPr>
          <p:spPr>
            <a:xfrm rot="11407592">
              <a:off x="5862889" y="7030493"/>
              <a:ext cx="449257" cy="931025"/>
            </a:xfrm>
            <a:custGeom>
              <a:avLst/>
              <a:gdLst>
                <a:gd name="connsiteX0" fmla="*/ 449257 w 449257"/>
                <a:gd name="connsiteY0" fmla="*/ 931025 h 931025"/>
                <a:gd name="connsiteX1" fmla="*/ 370 w 449257"/>
                <a:gd name="connsiteY1" fmla="*/ 540327 h 931025"/>
                <a:gd name="connsiteX2" fmla="*/ 366130 w 449257"/>
                <a:gd name="connsiteY2" fmla="*/ 0 h 931025"/>
                <a:gd name="connsiteX3" fmla="*/ 366130 w 449257"/>
                <a:gd name="connsiteY3" fmla="*/ 0 h 93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257" h="931025">
                  <a:moveTo>
                    <a:pt x="449257" y="931025"/>
                  </a:moveTo>
                  <a:cubicBezTo>
                    <a:pt x="231740" y="813261"/>
                    <a:pt x="14224" y="695498"/>
                    <a:pt x="370" y="540327"/>
                  </a:cubicBezTo>
                  <a:cubicBezTo>
                    <a:pt x="-13485" y="385156"/>
                    <a:pt x="366130" y="0"/>
                    <a:pt x="366130" y="0"/>
                  </a:cubicBezTo>
                  <a:lnTo>
                    <a:pt x="366130" y="0"/>
                  </a:lnTo>
                </a:path>
              </a:pathLst>
            </a:custGeom>
            <a:ln w="28575" cap="flat" cmpd="sng" algn="ctr">
              <a:solidFill>
                <a:schemeClr val="accent4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F108C92-73A0-9E42-DB7E-CDA1CD1A8FD5}"/>
                </a:ext>
              </a:extLst>
            </p:cNvPr>
            <p:cNvGrpSpPr/>
            <p:nvPr/>
          </p:nvGrpSpPr>
          <p:grpSpPr>
            <a:xfrm rot="16200000">
              <a:off x="3040285" y="5477159"/>
              <a:ext cx="636050" cy="743455"/>
              <a:chOff x="10940383" y="3207587"/>
              <a:chExt cx="636050" cy="743455"/>
            </a:xfrm>
          </p:grpSpPr>
          <p:pic>
            <p:nvPicPr>
              <p:cNvPr id="83" name="Graphic 82" descr="Document outline">
                <a:extLst>
                  <a:ext uri="{FF2B5EF4-FFF2-40B4-BE49-F238E27FC236}">
                    <a16:creationId xmlns:a16="http://schemas.microsoft.com/office/drawing/2014/main" id="{8E713FC9-2E2B-2CA9-66B5-7F4C3AC262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40383" y="3207587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84" name="Graphic 83" descr="Document outline">
                <a:extLst>
                  <a:ext uri="{FF2B5EF4-FFF2-40B4-BE49-F238E27FC236}">
                    <a16:creationId xmlns:a16="http://schemas.microsoft.com/office/drawing/2014/main" id="{2D99A62F-896F-190C-1670-36540F24D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84715" y="3315612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85" name="Graphic 84" descr="Document outline">
                <a:extLst>
                  <a:ext uri="{FF2B5EF4-FFF2-40B4-BE49-F238E27FC236}">
                    <a16:creationId xmlns:a16="http://schemas.microsoft.com/office/drawing/2014/main" id="{8BF2EB1C-4BDE-83A5-1995-AA2DAE8D2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049629" y="3424238"/>
                <a:ext cx="526804" cy="526804"/>
              </a:xfrm>
              <a:prstGeom prst="rect">
                <a:avLst/>
              </a:prstGeom>
            </p:spPr>
          </p:pic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7234D69-4BC5-8E6E-95F1-426D1509383F}"/>
                </a:ext>
              </a:extLst>
            </p:cNvPr>
            <p:cNvGrpSpPr/>
            <p:nvPr/>
          </p:nvGrpSpPr>
          <p:grpSpPr>
            <a:xfrm rot="2700000">
              <a:off x="7430792" y="3851291"/>
              <a:ext cx="636050" cy="743455"/>
              <a:chOff x="10940383" y="3207587"/>
              <a:chExt cx="636050" cy="743455"/>
            </a:xfrm>
          </p:grpSpPr>
          <p:pic>
            <p:nvPicPr>
              <p:cNvPr id="91" name="Graphic 90" descr="Document outline">
                <a:extLst>
                  <a:ext uri="{FF2B5EF4-FFF2-40B4-BE49-F238E27FC236}">
                    <a16:creationId xmlns:a16="http://schemas.microsoft.com/office/drawing/2014/main" id="{EFCEE355-5376-DA49-58E1-1317A5270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40383" y="3207587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92" name="Graphic 91" descr="Document outline">
                <a:extLst>
                  <a:ext uri="{FF2B5EF4-FFF2-40B4-BE49-F238E27FC236}">
                    <a16:creationId xmlns:a16="http://schemas.microsoft.com/office/drawing/2014/main" id="{DD06D291-E8BC-118D-4CE0-46D8C71E8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84715" y="3315612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93" name="Graphic 92" descr="Document outline">
                <a:extLst>
                  <a:ext uri="{FF2B5EF4-FFF2-40B4-BE49-F238E27FC236}">
                    <a16:creationId xmlns:a16="http://schemas.microsoft.com/office/drawing/2014/main" id="{0D0DB7A8-67DE-1964-D3AB-7BE6AA8A34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049629" y="3424238"/>
                <a:ext cx="526804" cy="526804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8F78ECF-A67A-1C15-A3BC-27A34BCA52E6}"/>
                </a:ext>
              </a:extLst>
            </p:cNvPr>
            <p:cNvGrpSpPr/>
            <p:nvPr/>
          </p:nvGrpSpPr>
          <p:grpSpPr>
            <a:xfrm rot="18900000">
              <a:off x="3737257" y="3871127"/>
              <a:ext cx="636050" cy="743455"/>
              <a:chOff x="10940383" y="3207587"/>
              <a:chExt cx="636050" cy="743455"/>
            </a:xfrm>
          </p:grpSpPr>
          <p:pic>
            <p:nvPicPr>
              <p:cNvPr id="95" name="Graphic 94" descr="Document outline">
                <a:extLst>
                  <a:ext uri="{FF2B5EF4-FFF2-40B4-BE49-F238E27FC236}">
                    <a16:creationId xmlns:a16="http://schemas.microsoft.com/office/drawing/2014/main" id="{09832271-6CC5-FF58-8469-77FA38C0E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40383" y="3207587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96" name="Graphic 95" descr="Document outline">
                <a:extLst>
                  <a:ext uri="{FF2B5EF4-FFF2-40B4-BE49-F238E27FC236}">
                    <a16:creationId xmlns:a16="http://schemas.microsoft.com/office/drawing/2014/main" id="{FFEC7AFC-BB5E-27F5-66E6-919AD40046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84715" y="3315612"/>
                <a:ext cx="526804" cy="526804"/>
              </a:xfrm>
              <a:prstGeom prst="rect">
                <a:avLst/>
              </a:prstGeom>
            </p:spPr>
          </p:pic>
          <p:pic>
            <p:nvPicPr>
              <p:cNvPr id="97" name="Graphic 96" descr="Document outline">
                <a:extLst>
                  <a:ext uri="{FF2B5EF4-FFF2-40B4-BE49-F238E27FC236}">
                    <a16:creationId xmlns:a16="http://schemas.microsoft.com/office/drawing/2014/main" id="{15B85066-87C6-DA6B-616E-54C9372CDC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049629" y="3424238"/>
                <a:ext cx="526804" cy="526804"/>
              </a:xfrm>
              <a:prstGeom prst="rect">
                <a:avLst/>
              </a:prstGeom>
            </p:spPr>
          </p:pic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CE90047-66B3-41C3-72F0-EA693EF0C7FA}"/>
                </a:ext>
              </a:extLst>
            </p:cNvPr>
            <p:cNvGrpSpPr/>
            <p:nvPr/>
          </p:nvGrpSpPr>
          <p:grpSpPr>
            <a:xfrm rot="2700000">
              <a:off x="6980184" y="2811948"/>
              <a:ext cx="1953277" cy="1373516"/>
              <a:chOff x="4644996" y="2309783"/>
              <a:chExt cx="1953277" cy="1373516"/>
            </a:xfrm>
          </p:grpSpPr>
          <p:sp>
            <p:nvSpPr>
              <p:cNvPr id="135" name="Arc 134">
                <a:extLst>
                  <a:ext uri="{FF2B5EF4-FFF2-40B4-BE49-F238E27FC236}">
                    <a16:creationId xmlns:a16="http://schemas.microsoft.com/office/drawing/2014/main" id="{65080E2A-5170-C846-25FC-AE501181FDC7}"/>
                  </a:ext>
                </a:extLst>
              </p:cNvPr>
              <p:cNvSpPr/>
              <p:nvPr/>
            </p:nvSpPr>
            <p:spPr>
              <a:xfrm rot="13002777">
                <a:off x="5704117" y="2852883"/>
                <a:ext cx="827153" cy="626373"/>
              </a:xfrm>
              <a:prstGeom prst="arc">
                <a:avLst>
                  <a:gd name="adj1" fmla="val 16200000"/>
                  <a:gd name="adj2" fmla="val 111924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rc 135">
                <a:extLst>
                  <a:ext uri="{FF2B5EF4-FFF2-40B4-BE49-F238E27FC236}">
                    <a16:creationId xmlns:a16="http://schemas.microsoft.com/office/drawing/2014/main" id="{62B12545-EF97-5031-F27E-935D4EF99C16}"/>
                  </a:ext>
                </a:extLst>
              </p:cNvPr>
              <p:cNvSpPr/>
              <p:nvPr/>
            </p:nvSpPr>
            <p:spPr>
              <a:xfrm rot="13002777">
                <a:off x="5307317" y="2943045"/>
                <a:ext cx="1290956" cy="626373"/>
              </a:xfrm>
              <a:prstGeom prst="arc">
                <a:avLst>
                  <a:gd name="adj1" fmla="val 16200000"/>
                  <a:gd name="adj2" fmla="val 5003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8FDCE4F8-3783-A3D3-FE76-346D6BA1168F}"/>
                  </a:ext>
                </a:extLst>
              </p:cNvPr>
              <p:cNvSpPr/>
              <p:nvPr/>
            </p:nvSpPr>
            <p:spPr>
              <a:xfrm rot="10353711">
                <a:off x="5067781" y="2622837"/>
                <a:ext cx="1328174" cy="1060462"/>
              </a:xfrm>
              <a:prstGeom prst="arc">
                <a:avLst>
                  <a:gd name="adj1" fmla="val 16200000"/>
                  <a:gd name="adj2" fmla="val 482766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978F83E6-C194-BCAE-671E-BDADE77CD588}"/>
                  </a:ext>
                </a:extLst>
              </p:cNvPr>
              <p:cNvGrpSpPr/>
              <p:nvPr/>
            </p:nvGrpSpPr>
            <p:grpSpPr>
              <a:xfrm>
                <a:off x="5697168" y="2309783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47" name="Graphic 146" descr="Document outline">
                  <a:extLst>
                    <a:ext uri="{FF2B5EF4-FFF2-40B4-BE49-F238E27FC236}">
                      <a16:creationId xmlns:a16="http://schemas.microsoft.com/office/drawing/2014/main" id="{5A552C88-993D-9442-D721-9211E4318F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48" name="Graphic 147" descr="Document outline">
                  <a:extLst>
                    <a:ext uri="{FF2B5EF4-FFF2-40B4-BE49-F238E27FC236}">
                      <a16:creationId xmlns:a16="http://schemas.microsoft.com/office/drawing/2014/main" id="{40331F4E-6606-1B37-C4E7-AE9018FEA0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49" name="Graphic 148" descr="Document outline">
                  <a:extLst>
                    <a:ext uri="{FF2B5EF4-FFF2-40B4-BE49-F238E27FC236}">
                      <a16:creationId xmlns:a16="http://schemas.microsoft.com/office/drawing/2014/main" id="{0DB7B571-96F3-6E40-D382-F96B171308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939274F-970C-49A6-B67E-88B589A5F141}"/>
                  </a:ext>
                </a:extLst>
              </p:cNvPr>
              <p:cNvGrpSpPr/>
              <p:nvPr/>
            </p:nvGrpSpPr>
            <p:grpSpPr>
              <a:xfrm rot="-2400000">
                <a:off x="4644996" y="2780365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44" name="Graphic 143" descr="Document outline">
                  <a:extLst>
                    <a:ext uri="{FF2B5EF4-FFF2-40B4-BE49-F238E27FC236}">
                      <a16:creationId xmlns:a16="http://schemas.microsoft.com/office/drawing/2014/main" id="{B9F70ACC-8C72-0078-E472-14C9930F4D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45" name="Graphic 144" descr="Document outline">
                  <a:extLst>
                    <a:ext uri="{FF2B5EF4-FFF2-40B4-BE49-F238E27FC236}">
                      <a16:creationId xmlns:a16="http://schemas.microsoft.com/office/drawing/2014/main" id="{7D736501-CDB4-EE8F-CB98-858C863560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46" name="Graphic 145" descr="Document outline">
                  <a:extLst>
                    <a:ext uri="{FF2B5EF4-FFF2-40B4-BE49-F238E27FC236}">
                      <a16:creationId xmlns:a16="http://schemas.microsoft.com/office/drawing/2014/main" id="{3FC2D765-68F6-E68A-CCE5-C007D3354A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D5ADC40-2732-1DDB-E702-0A665B3DF4CE}"/>
                  </a:ext>
                </a:extLst>
              </p:cNvPr>
              <p:cNvGrpSpPr/>
              <p:nvPr/>
            </p:nvGrpSpPr>
            <p:grpSpPr>
              <a:xfrm rot="-1200000">
                <a:off x="5165490" y="2358409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41" name="Graphic 140" descr="Document outline">
                  <a:extLst>
                    <a:ext uri="{FF2B5EF4-FFF2-40B4-BE49-F238E27FC236}">
                      <a16:creationId xmlns:a16="http://schemas.microsoft.com/office/drawing/2014/main" id="{0AB28C0D-610C-8D47-5E2A-EE6EF8DF9F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42" name="Graphic 141" descr="Document outline">
                  <a:extLst>
                    <a:ext uri="{FF2B5EF4-FFF2-40B4-BE49-F238E27FC236}">
                      <a16:creationId xmlns:a16="http://schemas.microsoft.com/office/drawing/2014/main" id="{11547390-5B42-FBDD-8A48-E862D616A1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43" name="Graphic 142" descr="Document outline">
                  <a:extLst>
                    <a:ext uri="{FF2B5EF4-FFF2-40B4-BE49-F238E27FC236}">
                      <a16:creationId xmlns:a16="http://schemas.microsoft.com/office/drawing/2014/main" id="{8F20C238-53BE-B207-4BAD-6DFDF64F06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A40F1FC-02A4-9AF0-4C72-C969EB4EA234}"/>
                </a:ext>
              </a:extLst>
            </p:cNvPr>
            <p:cNvGrpSpPr/>
            <p:nvPr/>
          </p:nvGrpSpPr>
          <p:grpSpPr>
            <a:xfrm rot="-2700000">
              <a:off x="2383994" y="3321904"/>
              <a:ext cx="1953277" cy="1373516"/>
              <a:chOff x="4644996" y="2309783"/>
              <a:chExt cx="1953277" cy="1373516"/>
            </a:xfrm>
          </p:grpSpPr>
          <p:sp>
            <p:nvSpPr>
              <p:cNvPr id="151" name="Arc 150">
                <a:extLst>
                  <a:ext uri="{FF2B5EF4-FFF2-40B4-BE49-F238E27FC236}">
                    <a16:creationId xmlns:a16="http://schemas.microsoft.com/office/drawing/2014/main" id="{A6B82317-0055-DF2E-278C-AD76C35335EB}"/>
                  </a:ext>
                </a:extLst>
              </p:cNvPr>
              <p:cNvSpPr/>
              <p:nvPr/>
            </p:nvSpPr>
            <p:spPr>
              <a:xfrm rot="13002777">
                <a:off x="5704117" y="2852883"/>
                <a:ext cx="827153" cy="626373"/>
              </a:xfrm>
              <a:prstGeom prst="arc">
                <a:avLst>
                  <a:gd name="adj1" fmla="val 16200000"/>
                  <a:gd name="adj2" fmla="val 111924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Arc 151">
                <a:extLst>
                  <a:ext uri="{FF2B5EF4-FFF2-40B4-BE49-F238E27FC236}">
                    <a16:creationId xmlns:a16="http://schemas.microsoft.com/office/drawing/2014/main" id="{0D5E48F0-D0E1-8913-4D21-A30A82050D12}"/>
                  </a:ext>
                </a:extLst>
              </p:cNvPr>
              <p:cNvSpPr/>
              <p:nvPr/>
            </p:nvSpPr>
            <p:spPr>
              <a:xfrm rot="13002777">
                <a:off x="5307317" y="2943045"/>
                <a:ext cx="1290956" cy="626373"/>
              </a:xfrm>
              <a:prstGeom prst="arc">
                <a:avLst>
                  <a:gd name="adj1" fmla="val 16200000"/>
                  <a:gd name="adj2" fmla="val 5003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77A2E75C-4C57-9119-08CB-7FF525A9FE44}"/>
                  </a:ext>
                </a:extLst>
              </p:cNvPr>
              <p:cNvSpPr/>
              <p:nvPr/>
            </p:nvSpPr>
            <p:spPr>
              <a:xfrm rot="10353711">
                <a:off x="5067781" y="2622837"/>
                <a:ext cx="1328174" cy="1060462"/>
              </a:xfrm>
              <a:prstGeom prst="arc">
                <a:avLst>
                  <a:gd name="adj1" fmla="val 16200000"/>
                  <a:gd name="adj2" fmla="val 482766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653E14A5-9999-AA3F-3B92-BD63DB024F69}"/>
                  </a:ext>
                </a:extLst>
              </p:cNvPr>
              <p:cNvGrpSpPr/>
              <p:nvPr/>
            </p:nvGrpSpPr>
            <p:grpSpPr>
              <a:xfrm>
                <a:off x="5697168" y="2309783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63" name="Graphic 162" descr="Document outline">
                  <a:extLst>
                    <a:ext uri="{FF2B5EF4-FFF2-40B4-BE49-F238E27FC236}">
                      <a16:creationId xmlns:a16="http://schemas.microsoft.com/office/drawing/2014/main" id="{BE5844EF-F13B-5E7D-14A5-792E72AD2F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64" name="Graphic 163" descr="Document outline">
                  <a:extLst>
                    <a:ext uri="{FF2B5EF4-FFF2-40B4-BE49-F238E27FC236}">
                      <a16:creationId xmlns:a16="http://schemas.microsoft.com/office/drawing/2014/main" id="{CC940930-FF7C-A462-E0E3-51DC18BCC5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65" name="Graphic 164" descr="Document outline">
                  <a:extLst>
                    <a:ext uri="{FF2B5EF4-FFF2-40B4-BE49-F238E27FC236}">
                      <a16:creationId xmlns:a16="http://schemas.microsoft.com/office/drawing/2014/main" id="{AD6AD654-45F5-75F6-AD45-619230ABEB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2EC84361-1577-ECB7-426B-AB51D1FA76C9}"/>
                  </a:ext>
                </a:extLst>
              </p:cNvPr>
              <p:cNvGrpSpPr/>
              <p:nvPr/>
            </p:nvGrpSpPr>
            <p:grpSpPr>
              <a:xfrm rot="-2400000">
                <a:off x="4644996" y="2780365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60" name="Graphic 159" descr="Document outline">
                  <a:extLst>
                    <a:ext uri="{FF2B5EF4-FFF2-40B4-BE49-F238E27FC236}">
                      <a16:creationId xmlns:a16="http://schemas.microsoft.com/office/drawing/2014/main" id="{24BF5896-0770-579F-C939-B64CC249E0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61" name="Graphic 160" descr="Document outline">
                  <a:extLst>
                    <a:ext uri="{FF2B5EF4-FFF2-40B4-BE49-F238E27FC236}">
                      <a16:creationId xmlns:a16="http://schemas.microsoft.com/office/drawing/2014/main" id="{CC6FCC16-E7E9-4AA6-9E1A-663017CB8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62" name="Graphic 161" descr="Document outline">
                  <a:extLst>
                    <a:ext uri="{FF2B5EF4-FFF2-40B4-BE49-F238E27FC236}">
                      <a16:creationId xmlns:a16="http://schemas.microsoft.com/office/drawing/2014/main" id="{2EF76751-A25E-9292-E45C-3CBA758A29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14EE0616-CCD0-5EB0-10DC-4A33354B2752}"/>
                  </a:ext>
                </a:extLst>
              </p:cNvPr>
              <p:cNvGrpSpPr/>
              <p:nvPr/>
            </p:nvGrpSpPr>
            <p:grpSpPr>
              <a:xfrm rot="-1200000">
                <a:off x="5165490" y="2358409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57" name="Graphic 156" descr="Document outline">
                  <a:extLst>
                    <a:ext uri="{FF2B5EF4-FFF2-40B4-BE49-F238E27FC236}">
                      <a16:creationId xmlns:a16="http://schemas.microsoft.com/office/drawing/2014/main" id="{313A09EF-CA9E-8F89-692E-83E029099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58" name="Graphic 157" descr="Document outline">
                  <a:extLst>
                    <a:ext uri="{FF2B5EF4-FFF2-40B4-BE49-F238E27FC236}">
                      <a16:creationId xmlns:a16="http://schemas.microsoft.com/office/drawing/2014/main" id="{0E92F5DE-EEA2-A8BB-11DB-9779F41A6D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59" name="Graphic 158" descr="Document outline">
                  <a:extLst>
                    <a:ext uri="{FF2B5EF4-FFF2-40B4-BE49-F238E27FC236}">
                      <a16:creationId xmlns:a16="http://schemas.microsoft.com/office/drawing/2014/main" id="{D3F3C055-2AC4-CE59-5E27-EF57A27103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468CE83-7325-23F9-89E6-4C780F9CE4F8}"/>
                </a:ext>
              </a:extLst>
            </p:cNvPr>
            <p:cNvGrpSpPr/>
            <p:nvPr/>
          </p:nvGrpSpPr>
          <p:grpSpPr>
            <a:xfrm rot="-5400000">
              <a:off x="1734515" y="5418629"/>
              <a:ext cx="1953277" cy="1373516"/>
              <a:chOff x="4644996" y="2309783"/>
              <a:chExt cx="1953277" cy="1373516"/>
            </a:xfrm>
          </p:grpSpPr>
          <p:sp>
            <p:nvSpPr>
              <p:cNvPr id="183" name="Arc 182">
                <a:extLst>
                  <a:ext uri="{FF2B5EF4-FFF2-40B4-BE49-F238E27FC236}">
                    <a16:creationId xmlns:a16="http://schemas.microsoft.com/office/drawing/2014/main" id="{57B040DF-8D7A-6F6D-2832-F004C63BF79A}"/>
                  </a:ext>
                </a:extLst>
              </p:cNvPr>
              <p:cNvSpPr/>
              <p:nvPr/>
            </p:nvSpPr>
            <p:spPr>
              <a:xfrm rot="13002777">
                <a:off x="5704117" y="2852883"/>
                <a:ext cx="827153" cy="626373"/>
              </a:xfrm>
              <a:prstGeom prst="arc">
                <a:avLst>
                  <a:gd name="adj1" fmla="val 16200000"/>
                  <a:gd name="adj2" fmla="val 111924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Arc 183">
                <a:extLst>
                  <a:ext uri="{FF2B5EF4-FFF2-40B4-BE49-F238E27FC236}">
                    <a16:creationId xmlns:a16="http://schemas.microsoft.com/office/drawing/2014/main" id="{CFC6E03B-3D2C-F6ED-7967-D0BC3875AF67}"/>
                  </a:ext>
                </a:extLst>
              </p:cNvPr>
              <p:cNvSpPr/>
              <p:nvPr/>
            </p:nvSpPr>
            <p:spPr>
              <a:xfrm rot="13002777">
                <a:off x="5307317" y="2943045"/>
                <a:ext cx="1290956" cy="626373"/>
              </a:xfrm>
              <a:prstGeom prst="arc">
                <a:avLst>
                  <a:gd name="adj1" fmla="val 16200000"/>
                  <a:gd name="adj2" fmla="val 5003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Arc 184">
                <a:extLst>
                  <a:ext uri="{FF2B5EF4-FFF2-40B4-BE49-F238E27FC236}">
                    <a16:creationId xmlns:a16="http://schemas.microsoft.com/office/drawing/2014/main" id="{344CC3D1-C460-D8E6-1ED9-5C7E0D5F8F17}"/>
                  </a:ext>
                </a:extLst>
              </p:cNvPr>
              <p:cNvSpPr/>
              <p:nvPr/>
            </p:nvSpPr>
            <p:spPr>
              <a:xfrm rot="10353711">
                <a:off x="5067781" y="2622837"/>
                <a:ext cx="1328174" cy="1060462"/>
              </a:xfrm>
              <a:prstGeom prst="arc">
                <a:avLst>
                  <a:gd name="adj1" fmla="val 16200000"/>
                  <a:gd name="adj2" fmla="val 482766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9266EE86-6DE7-E727-9F31-84B08D916704}"/>
                  </a:ext>
                </a:extLst>
              </p:cNvPr>
              <p:cNvGrpSpPr/>
              <p:nvPr/>
            </p:nvGrpSpPr>
            <p:grpSpPr>
              <a:xfrm>
                <a:off x="5697168" y="2309783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95" name="Graphic 194" descr="Document outline">
                  <a:extLst>
                    <a:ext uri="{FF2B5EF4-FFF2-40B4-BE49-F238E27FC236}">
                      <a16:creationId xmlns:a16="http://schemas.microsoft.com/office/drawing/2014/main" id="{494847C2-FC75-5F2C-B463-0E640A2EA7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96" name="Graphic 195" descr="Document outline">
                  <a:extLst>
                    <a:ext uri="{FF2B5EF4-FFF2-40B4-BE49-F238E27FC236}">
                      <a16:creationId xmlns:a16="http://schemas.microsoft.com/office/drawing/2014/main" id="{A5F86C5A-9926-9F58-418A-8C153B98D4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97" name="Graphic 196" descr="Document outline">
                  <a:extLst>
                    <a:ext uri="{FF2B5EF4-FFF2-40B4-BE49-F238E27FC236}">
                      <a16:creationId xmlns:a16="http://schemas.microsoft.com/office/drawing/2014/main" id="{09026599-E250-814C-55F5-576E4418EC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A6377AE-475F-CE8A-58EA-AFB6A0BA7CBE}"/>
                  </a:ext>
                </a:extLst>
              </p:cNvPr>
              <p:cNvGrpSpPr/>
              <p:nvPr/>
            </p:nvGrpSpPr>
            <p:grpSpPr>
              <a:xfrm rot="-2400000">
                <a:off x="4644996" y="2780365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92" name="Graphic 191" descr="Document outline">
                  <a:extLst>
                    <a:ext uri="{FF2B5EF4-FFF2-40B4-BE49-F238E27FC236}">
                      <a16:creationId xmlns:a16="http://schemas.microsoft.com/office/drawing/2014/main" id="{5D0B60BF-61E8-BF8F-8AAB-DEB5A671FB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93" name="Graphic 192" descr="Document outline">
                  <a:extLst>
                    <a:ext uri="{FF2B5EF4-FFF2-40B4-BE49-F238E27FC236}">
                      <a16:creationId xmlns:a16="http://schemas.microsoft.com/office/drawing/2014/main" id="{5A333D0C-8175-E506-52C8-0832C32E3D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94" name="Graphic 193" descr="Document outline">
                  <a:extLst>
                    <a:ext uri="{FF2B5EF4-FFF2-40B4-BE49-F238E27FC236}">
                      <a16:creationId xmlns:a16="http://schemas.microsoft.com/office/drawing/2014/main" id="{9FD50225-5BC4-D03E-69D3-CDB5B24383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703B31C0-FF65-9BA4-E9DD-58BB43FA29B1}"/>
                  </a:ext>
                </a:extLst>
              </p:cNvPr>
              <p:cNvGrpSpPr/>
              <p:nvPr/>
            </p:nvGrpSpPr>
            <p:grpSpPr>
              <a:xfrm rot="-1200000">
                <a:off x="5165490" y="2358409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89" name="Graphic 188" descr="Document outline">
                  <a:extLst>
                    <a:ext uri="{FF2B5EF4-FFF2-40B4-BE49-F238E27FC236}">
                      <a16:creationId xmlns:a16="http://schemas.microsoft.com/office/drawing/2014/main" id="{FC6BA617-3925-7CC9-96FF-01676CF0AD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90" name="Graphic 189" descr="Document outline">
                  <a:extLst>
                    <a:ext uri="{FF2B5EF4-FFF2-40B4-BE49-F238E27FC236}">
                      <a16:creationId xmlns:a16="http://schemas.microsoft.com/office/drawing/2014/main" id="{56432C77-7BE8-4AEF-938E-76D4F80465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91" name="Graphic 190" descr="Document outline">
                  <a:extLst>
                    <a:ext uri="{FF2B5EF4-FFF2-40B4-BE49-F238E27FC236}">
                      <a16:creationId xmlns:a16="http://schemas.microsoft.com/office/drawing/2014/main" id="{D9AA0028-418A-8E4B-E4DD-DB6E0283F6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6" name="Content Placeholder 5" descr="Spider with solid fill">
            <a:extLst>
              <a:ext uri="{FF2B5EF4-FFF2-40B4-BE49-F238E27FC236}">
                <a16:creationId xmlns:a16="http://schemas.microsoft.com/office/drawing/2014/main" id="{AD03F88B-75F5-2BD0-FC37-06EE5A872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5023" y="5340350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287899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2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55D3-876C-C343-BD87-E7730E1C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717572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58" y="727788"/>
            <a:ext cx="10417284" cy="541175"/>
          </a:xfrm>
        </p:spPr>
        <p:txBody>
          <a:bodyPr>
            <a:normAutofit fontScale="90000"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7A53-04E7-8E49-A877-F5B5EE7D3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16" y="1203649"/>
            <a:ext cx="10417284" cy="5051101"/>
          </a:xfrm>
        </p:spPr>
        <p:txBody>
          <a:bodyPr>
            <a:normAutofit fontScale="92500"/>
          </a:bodyPr>
          <a:lstStyle/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[1] Dhar, T.,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Mazumder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S., Dhar, S.,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Karak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S., &amp; Chatterjee, D. (2021, October). An Approach to Design and Implement Parallel Web Crawler. In 2021 International Conference on Smart Generation Computing, Communication and Networking (SMART GENCON) (pp. 1-4). IEEE.</a:t>
            </a:r>
            <a:endParaRPr lang="en-US" sz="700" b="0">
              <a:effectLst/>
            </a:endParaRPr>
          </a:p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[2] 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Perisetla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K. K. (2012). Mutual exclusion principle for multithreaded web crawlers. Edit Preface, 3(9).</a:t>
            </a:r>
            <a:endParaRPr lang="en-US" sz="700" b="0">
              <a:effectLst/>
            </a:endParaRPr>
          </a:p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[3]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Sultanov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A.,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Protsyk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M.,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Kuzyshyn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M.,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Omelkina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D.,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Shevchuk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V., &amp;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Farenyuk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O. (2021, September). Comparison of performance of the popular approaches to implementing parallel crawlers. In 2021 IEEE 16th International Conference on Computer Sciences and Information Technologies (CSIT) (Vol. 1, pp. 349-352). IEEE.</a:t>
            </a:r>
            <a:endParaRPr lang="en-US" sz="700" b="0">
              <a:effectLst/>
            </a:endParaRPr>
          </a:p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[4] Liu, H., Hu, T., &amp;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Qiu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Z. (2017, September). Automatic fine-grained locking generation for shared data structures. In 2017 International Symposium on Theoretical Aspects of Software Engineering (TASE) (pp. 1-8). IEEE.</a:t>
            </a:r>
            <a:endParaRPr lang="en-US" sz="700" b="0">
              <a:effectLst/>
            </a:endParaRPr>
          </a:p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[5]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Meegahapola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L.,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Alwis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R.,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Heshan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E.,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Mallawaarachchi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V.,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Meedeniya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D., &amp;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Jayarathna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S. (2017, August). Adaptive technique for web page change detection using multi-threaded crawlers. In 2017 Seventh International Conference on Innovative Computing Technology (INTECH) (pp. 120-125). IEEE.</a:t>
            </a:r>
            <a:endParaRPr lang="en-US" sz="700" b="0">
              <a:effectLst/>
            </a:endParaRPr>
          </a:p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[6] Wang, H., Wang, Z., Sun, J., Liu, S., Sadiq, A., &amp; Li, Y. F. (2020, September). Towards generating thread-safe classes automatically. In 2020 35th IEEE/ACM International Conference on Automated Software Engineering (ASE) (pp. 943-955). IEEE.</a:t>
            </a:r>
            <a:endParaRPr lang="en-US" sz="700" b="0">
              <a:effectLst/>
            </a:endParaRPr>
          </a:p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[7]  Tanenbaum, A. (2009). Modern operating systems. Pearson Education, Inc.,</a:t>
            </a:r>
            <a:endParaRPr lang="en-US" sz="700" b="0">
              <a:effectLst/>
            </a:endParaRPr>
          </a:p>
          <a:p>
            <a:pPr indent="-224790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[8]  Multithreaded crawler in Python.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GeeksforGeeks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(2021, September 23). Retrieved May 12, 2022, from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  https://www.geeksforgeeks.org/multithreaded-crawler-in-python/</a:t>
            </a:r>
            <a:endParaRPr lang="en-US" sz="700" b="0">
              <a:effectLst/>
            </a:endParaRPr>
          </a:p>
          <a:p>
            <a:pPr indent="-224790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[9]  Optimistic algorithm. (n.d.). Retrieved May 18, 2022, from https://courses.cs.vt.edu/~cs5204/fall99/distributedSys/optimistic.html#:~:text=Optimistic%20Concurrency%20Control%20Algorithms%20are,that%20no%20conflicts%20have%20occured.</a:t>
            </a:r>
            <a:endParaRPr lang="en-US" sz="700" b="0">
              <a:effectLst/>
            </a:endParaRPr>
          </a:p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[10]  Herlihy, M., &amp; Shavit, N. (2008). The Art of Multiprocessor Programming [SMP].</a:t>
            </a:r>
            <a:endParaRPr lang="en-US" sz="700" b="0">
              <a:effectLst/>
            </a:endParaRPr>
          </a:p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[11]  Hill, M. D., &amp; Marty, M. R. (2008). Amdahl's law in the multicore era. Computer, 41(7), 33-38.</a:t>
            </a:r>
            <a:endParaRPr lang="en-US" sz="700" b="0">
              <a:effectLst/>
            </a:endParaRPr>
          </a:p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[12]  “Optimistic Concurrency Control.” Wikipedia, Wikimedia Foundation, 19 Apr. 2022, https://en.wikipedia.org/wiki/Optimistic_concurrency_control. </a:t>
            </a:r>
            <a:endParaRPr lang="en-US" sz="700" b="0">
              <a:effectLst/>
            </a:endParaRPr>
          </a:p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[13]  11,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Emnuel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May, et al. “Optimistic vs. Pessimistic Locking.” Vlad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Mihalcea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16 Feb. 2022, https://vladmihalcea.com/optimistic-vs-pessimistic-locking/.</a:t>
            </a:r>
            <a:endParaRPr lang="en-US" sz="700" b="0">
              <a:effectLst/>
            </a:endParaRPr>
          </a:p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[14]  “Record Locking.” Wikipedia, Wikimedia Foundation, 23 Oct. 2021, https://en.wikipedia.org/wiki/Record_locking. </a:t>
            </a:r>
            <a:endParaRPr lang="en-US" sz="700" b="0">
              <a:effectLst/>
            </a:endParaRPr>
          </a:p>
          <a:p>
            <a:pPr indent="-224790" algn="just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[15]  Coarse-Grained and Fine-Grained Locking -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Lunds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Tekniska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Högskola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https://fileadmin.cs.lth.se/cs/Education/EDA015F/2013/Herlihy4-5-presentation.pdf. </a:t>
            </a:r>
            <a:endParaRPr lang="en-US" sz="700" b="0">
              <a:effectLst/>
            </a:endParaRPr>
          </a:p>
          <a:p>
            <a:pPr indent="-224790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[16]  Coarse-Grained, Fine-Grained, and Lock-Free ... - UNLV Libraries.     https://digitalscholarship.unlv.edu/cgi/viewcontent.cgi?article=4733&amp;context=thesesdissertations. </a:t>
            </a:r>
            <a:endParaRPr lang="en-US" sz="700" b="0">
              <a:effectLst/>
            </a:endParaRPr>
          </a:p>
          <a:p>
            <a:pPr indent="-224790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[17]  Optimistic Algorithm, https://courses.cs.vt.edu/~cs5204/fall99/distributedSys/optimistic.html#:~:text=Optimistic%20Concurrency%20Control%20Algorithms%20are,that%20no%20conflicts%20have%20occured.</a:t>
            </a:r>
            <a:endParaRPr lang="en-US" sz="700" b="0">
              <a:effectLst/>
            </a:endParaRPr>
          </a:p>
          <a:p>
            <a:pPr indent="-224790" rtl="0">
              <a:lnSpc>
                <a:spcPct val="120000"/>
              </a:lnSpc>
              <a:spcBef>
                <a:spcPts val="0"/>
              </a:spcBef>
              <a:spcAft>
                <a:spcPts val="250"/>
              </a:spcAft>
            </a:pP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[18]  “Difference between Pessimistic Approach and Optimistic Approach in DBMS.” </a:t>
            </a:r>
            <a:r>
              <a:rPr lang="en-US" sz="1000" b="0" i="0" u="none" strike="noStrike" cap="small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GeeksforGeeks</a:t>
            </a:r>
            <a:r>
              <a:rPr lang="en-US" sz="1000" b="0" i="0" u="none" strike="noStrike" cap="small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29 June 2021, https://www.geeksforgeeks.org/difference-between-pessimistic-approach-and-optimistic-approach-in-dbms/.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300553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4741-77D8-984D-A951-07DDE78BF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C75A9-76E1-3F49-88AB-5C1892670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Team: </a:t>
            </a:r>
            <a:r>
              <a:rPr lang="en-US" b="1"/>
              <a:t>Tri-thread</a:t>
            </a:r>
          </a:p>
          <a:p>
            <a:r>
              <a:rPr lang="en-US" sz="2400" dirty="0" err="1"/>
              <a:t>Divya</a:t>
            </a:r>
            <a:r>
              <a:rPr lang="en-US" sz="2400" dirty="0"/>
              <a:t> Mahajan | Shruthi Ramprasad | Xi Liu</a:t>
            </a:r>
          </a:p>
        </p:txBody>
      </p:sp>
    </p:spTree>
    <p:extLst>
      <p:ext uri="{BB962C8B-B14F-4D97-AF65-F5344CB8AC3E}">
        <p14:creationId xmlns:p14="http://schemas.microsoft.com/office/powerpoint/2010/main" val="2548826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 descr="Spider web outline">
            <a:extLst>
              <a:ext uri="{FF2B5EF4-FFF2-40B4-BE49-F238E27FC236}">
                <a16:creationId xmlns:a16="http://schemas.microsoft.com/office/drawing/2014/main" id="{CBB570E7-8BAC-5002-FABB-D014992AE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578" y="755594"/>
            <a:ext cx="11315544" cy="10158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38ED68-C8D1-288C-8EBD-CA9526F0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Web Crawlers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E8425-CAEB-E5A7-3B52-1A681B22C3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COEN- 283 Operating Systems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B014282-C620-9753-9B2C-D757DA63E4C2}"/>
              </a:ext>
            </a:extLst>
          </p:cNvPr>
          <p:cNvGrpSpPr/>
          <p:nvPr/>
        </p:nvGrpSpPr>
        <p:grpSpPr>
          <a:xfrm>
            <a:off x="4710656" y="4789262"/>
            <a:ext cx="2336925" cy="2029132"/>
            <a:chOff x="4724067" y="4778111"/>
            <a:chExt cx="2336925" cy="202913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C6B9C73-1CC6-501F-87CC-B53DD0632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351" y="4778111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12EC57E-B641-C6E9-7734-45E3065A28A6}"/>
                </a:ext>
              </a:extLst>
            </p:cNvPr>
            <p:cNvCxnSpPr>
              <a:cxnSpLocks/>
            </p:cNvCxnSpPr>
            <p:nvPr/>
          </p:nvCxnSpPr>
          <p:spPr>
            <a:xfrm rot="2883467" flipV="1">
              <a:off x="6366051" y="4867245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CF1B333-5E06-A2AC-03F3-C7A2A2B81CC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511498" y="5269286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5762AA-65EC-D3C2-B2E5-26EF5CF21D77}"/>
                </a:ext>
              </a:extLst>
            </p:cNvPr>
            <p:cNvCxnSpPr>
              <a:cxnSpLocks/>
            </p:cNvCxnSpPr>
            <p:nvPr/>
          </p:nvCxnSpPr>
          <p:spPr>
            <a:xfrm rot="7935951" flipV="1">
              <a:off x="6312590" y="5619408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948944-E3D7-625D-4FD5-1B2BD0586EF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874707" y="5708254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EE64C0E-B79B-3C3A-C89D-643F25FE101D}"/>
                </a:ext>
              </a:extLst>
            </p:cNvPr>
            <p:cNvCxnSpPr>
              <a:cxnSpLocks/>
            </p:cNvCxnSpPr>
            <p:nvPr/>
          </p:nvCxnSpPr>
          <p:spPr>
            <a:xfrm rot="13683467" flipV="1">
              <a:off x="5485512" y="5668997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EF0529-C5FB-0561-5759-4A33A1C34FE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73562" y="5275272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DEED9F8-9F9B-3B4A-AF8D-EE76A24CEE94}"/>
                </a:ext>
              </a:extLst>
            </p:cNvPr>
            <p:cNvCxnSpPr>
              <a:cxnSpLocks/>
            </p:cNvCxnSpPr>
            <p:nvPr/>
          </p:nvCxnSpPr>
          <p:spPr>
            <a:xfrm rot="18735951" flipV="1">
              <a:off x="5447529" y="4866957"/>
              <a:ext cx="0" cy="109898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0413DDB-D9BB-C9EF-0A22-3C0D2D51623B}"/>
              </a:ext>
            </a:extLst>
          </p:cNvPr>
          <p:cNvGrpSpPr/>
          <p:nvPr/>
        </p:nvGrpSpPr>
        <p:grpSpPr>
          <a:xfrm>
            <a:off x="4189226" y="4292390"/>
            <a:ext cx="3406605" cy="3000573"/>
            <a:chOff x="4189226" y="4292390"/>
            <a:chExt cx="3406605" cy="3000573"/>
          </a:xfrm>
        </p:grpSpPr>
        <p:pic>
          <p:nvPicPr>
            <p:cNvPr id="12" name="Graphic 11" descr="Document outline">
              <a:extLst>
                <a:ext uri="{FF2B5EF4-FFF2-40B4-BE49-F238E27FC236}">
                  <a16:creationId xmlns:a16="http://schemas.microsoft.com/office/drawing/2014/main" id="{B03F2765-28C1-7E58-69F3-86E7891F9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29795" y="4292390"/>
              <a:ext cx="561110" cy="561110"/>
            </a:xfrm>
            <a:prstGeom prst="rect">
              <a:avLst/>
            </a:prstGeom>
          </p:spPr>
        </p:pic>
        <p:pic>
          <p:nvPicPr>
            <p:cNvPr id="20" name="Graphic 19" descr="Document outline">
              <a:extLst>
                <a:ext uri="{FF2B5EF4-FFF2-40B4-BE49-F238E27FC236}">
                  <a16:creationId xmlns:a16="http://schemas.microsoft.com/office/drawing/2014/main" id="{45E0054F-CF82-6D53-0016-C36FCE788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883467">
              <a:off x="6666192" y="4621920"/>
              <a:ext cx="561110" cy="561110"/>
            </a:xfrm>
            <a:prstGeom prst="rect">
              <a:avLst/>
            </a:prstGeom>
          </p:spPr>
        </p:pic>
        <p:pic>
          <p:nvPicPr>
            <p:cNvPr id="24" name="Graphic 23" descr="Document outline">
              <a:extLst>
                <a:ext uri="{FF2B5EF4-FFF2-40B4-BE49-F238E27FC236}">
                  <a16:creationId xmlns:a16="http://schemas.microsoft.com/office/drawing/2014/main" id="{88CEAD17-9814-BB03-EDBC-2B0A3762C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7034721" y="5489216"/>
              <a:ext cx="561110" cy="561110"/>
            </a:xfrm>
            <a:prstGeom prst="rect">
              <a:avLst/>
            </a:prstGeom>
          </p:spPr>
        </p:pic>
        <p:pic>
          <p:nvPicPr>
            <p:cNvPr id="27" name="Graphic 26" descr="Document outline">
              <a:extLst>
                <a:ext uri="{FF2B5EF4-FFF2-40B4-BE49-F238E27FC236}">
                  <a16:creationId xmlns:a16="http://schemas.microsoft.com/office/drawing/2014/main" id="{C9F4BF84-B12B-D8C8-51B2-5E002FE1E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35951">
              <a:off x="6624559" y="6394694"/>
              <a:ext cx="561110" cy="561110"/>
            </a:xfrm>
            <a:prstGeom prst="rect">
              <a:avLst/>
            </a:prstGeom>
          </p:spPr>
        </p:pic>
        <p:pic>
          <p:nvPicPr>
            <p:cNvPr id="34" name="Graphic 33" descr="Document outline">
              <a:extLst>
                <a:ext uri="{FF2B5EF4-FFF2-40B4-BE49-F238E27FC236}">
                  <a16:creationId xmlns:a16="http://schemas.microsoft.com/office/drawing/2014/main" id="{0FBF9205-1FF1-269B-8F41-A3590E103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594152" y="6731853"/>
              <a:ext cx="561110" cy="561110"/>
            </a:xfrm>
            <a:prstGeom prst="rect">
              <a:avLst/>
            </a:prstGeom>
          </p:spPr>
        </p:pic>
        <p:pic>
          <p:nvPicPr>
            <p:cNvPr id="36" name="Graphic 35" descr="Document outline">
              <a:extLst>
                <a:ext uri="{FF2B5EF4-FFF2-40B4-BE49-F238E27FC236}">
                  <a16:creationId xmlns:a16="http://schemas.microsoft.com/office/drawing/2014/main" id="{BE531BB1-01D1-2635-CAD2-223CAC684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683467">
              <a:off x="4557755" y="6402323"/>
              <a:ext cx="561110" cy="561110"/>
            </a:xfrm>
            <a:prstGeom prst="rect">
              <a:avLst/>
            </a:prstGeom>
          </p:spPr>
        </p:pic>
        <p:pic>
          <p:nvPicPr>
            <p:cNvPr id="38" name="Graphic 37" descr="Document outline">
              <a:extLst>
                <a:ext uri="{FF2B5EF4-FFF2-40B4-BE49-F238E27FC236}">
                  <a16:creationId xmlns:a16="http://schemas.microsoft.com/office/drawing/2014/main" id="{22E7BEC6-5B93-B993-BCD1-9DE3771AE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4189226" y="5535027"/>
              <a:ext cx="561110" cy="561110"/>
            </a:xfrm>
            <a:prstGeom prst="rect">
              <a:avLst/>
            </a:prstGeom>
          </p:spPr>
        </p:pic>
        <p:pic>
          <p:nvPicPr>
            <p:cNvPr id="40" name="Graphic 39" descr="Document outline">
              <a:extLst>
                <a:ext uri="{FF2B5EF4-FFF2-40B4-BE49-F238E27FC236}">
                  <a16:creationId xmlns:a16="http://schemas.microsoft.com/office/drawing/2014/main" id="{4CA39B12-FFBA-4816-8E84-ABB6EAD57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735951">
              <a:off x="4599388" y="4629549"/>
              <a:ext cx="561110" cy="561110"/>
            </a:xfrm>
            <a:prstGeom prst="rect">
              <a:avLst/>
            </a:prstGeom>
          </p:spPr>
        </p:pic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78F7E8F-0EB5-55C7-C3C0-37C46FFA74E2}"/>
              </a:ext>
            </a:extLst>
          </p:cNvPr>
          <p:cNvGrpSpPr/>
          <p:nvPr/>
        </p:nvGrpSpPr>
        <p:grpSpPr>
          <a:xfrm>
            <a:off x="2986582" y="3265208"/>
            <a:ext cx="5817295" cy="4696310"/>
            <a:chOff x="2986582" y="3265208"/>
            <a:chExt cx="5817295" cy="469631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F1B17F6-4A38-B19E-2618-E7172BC38C18}"/>
                </a:ext>
              </a:extLst>
            </p:cNvPr>
            <p:cNvGrpSpPr/>
            <p:nvPr/>
          </p:nvGrpSpPr>
          <p:grpSpPr>
            <a:xfrm>
              <a:off x="3564806" y="3749040"/>
              <a:ext cx="4654891" cy="4212478"/>
              <a:chOff x="3564806" y="3749040"/>
              <a:chExt cx="4654891" cy="4212478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F77C58F-CFBF-3C30-758E-D114E1CC4233}"/>
                  </a:ext>
                </a:extLst>
              </p:cNvPr>
              <p:cNvSpPr/>
              <p:nvPr/>
            </p:nvSpPr>
            <p:spPr>
              <a:xfrm>
                <a:off x="5469404" y="3749040"/>
                <a:ext cx="449257" cy="931025"/>
              </a:xfrm>
              <a:custGeom>
                <a:avLst/>
                <a:gdLst>
                  <a:gd name="connsiteX0" fmla="*/ 449257 w 449257"/>
                  <a:gd name="connsiteY0" fmla="*/ 931025 h 931025"/>
                  <a:gd name="connsiteX1" fmla="*/ 370 w 449257"/>
                  <a:gd name="connsiteY1" fmla="*/ 540327 h 931025"/>
                  <a:gd name="connsiteX2" fmla="*/ 366130 w 449257"/>
                  <a:gd name="connsiteY2" fmla="*/ 0 h 931025"/>
                  <a:gd name="connsiteX3" fmla="*/ 366130 w 449257"/>
                  <a:gd name="connsiteY3" fmla="*/ 0 h 93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257" h="931025">
                    <a:moveTo>
                      <a:pt x="449257" y="931025"/>
                    </a:moveTo>
                    <a:cubicBezTo>
                      <a:pt x="231740" y="813261"/>
                      <a:pt x="14224" y="695498"/>
                      <a:pt x="370" y="540327"/>
                    </a:cubicBezTo>
                    <a:cubicBezTo>
                      <a:pt x="-13485" y="385156"/>
                      <a:pt x="366130" y="0"/>
                      <a:pt x="366130" y="0"/>
                    </a:cubicBezTo>
                    <a:lnTo>
                      <a:pt x="366130" y="0"/>
                    </a:lnTo>
                  </a:path>
                </a:pathLst>
              </a:custGeom>
              <a:ln w="28575" cap="flat" cmpd="sng" algn="ctr">
                <a:solidFill>
                  <a:schemeClr val="accent4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5B45AE2-A692-B990-B119-F9C087A28912}"/>
                  </a:ext>
                </a:extLst>
              </p:cNvPr>
              <p:cNvSpPr/>
              <p:nvPr/>
            </p:nvSpPr>
            <p:spPr>
              <a:xfrm rot="3420952">
                <a:off x="6841752" y="4002740"/>
                <a:ext cx="449257" cy="931025"/>
              </a:xfrm>
              <a:custGeom>
                <a:avLst/>
                <a:gdLst>
                  <a:gd name="connsiteX0" fmla="*/ 449257 w 449257"/>
                  <a:gd name="connsiteY0" fmla="*/ 931025 h 931025"/>
                  <a:gd name="connsiteX1" fmla="*/ 370 w 449257"/>
                  <a:gd name="connsiteY1" fmla="*/ 540327 h 931025"/>
                  <a:gd name="connsiteX2" fmla="*/ 366130 w 449257"/>
                  <a:gd name="connsiteY2" fmla="*/ 0 h 931025"/>
                  <a:gd name="connsiteX3" fmla="*/ 366130 w 449257"/>
                  <a:gd name="connsiteY3" fmla="*/ 0 h 93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257" h="931025">
                    <a:moveTo>
                      <a:pt x="449257" y="931025"/>
                    </a:moveTo>
                    <a:cubicBezTo>
                      <a:pt x="231740" y="813261"/>
                      <a:pt x="14224" y="695498"/>
                      <a:pt x="370" y="540327"/>
                    </a:cubicBezTo>
                    <a:cubicBezTo>
                      <a:pt x="-13485" y="385156"/>
                      <a:pt x="366130" y="0"/>
                      <a:pt x="366130" y="0"/>
                    </a:cubicBezTo>
                    <a:lnTo>
                      <a:pt x="366130" y="0"/>
                    </a:lnTo>
                  </a:path>
                </a:pathLst>
              </a:custGeom>
              <a:ln w="28575" cap="flat" cmpd="sng" algn="ctr">
                <a:solidFill>
                  <a:schemeClr val="accent4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BB507ED-1233-D01E-AB18-DD813CE66F91}"/>
                  </a:ext>
                </a:extLst>
              </p:cNvPr>
              <p:cNvSpPr/>
              <p:nvPr/>
            </p:nvSpPr>
            <p:spPr>
              <a:xfrm rot="5400000">
                <a:off x="7529556" y="5076588"/>
                <a:ext cx="449257" cy="931025"/>
              </a:xfrm>
              <a:custGeom>
                <a:avLst/>
                <a:gdLst>
                  <a:gd name="connsiteX0" fmla="*/ 449257 w 449257"/>
                  <a:gd name="connsiteY0" fmla="*/ 931025 h 931025"/>
                  <a:gd name="connsiteX1" fmla="*/ 370 w 449257"/>
                  <a:gd name="connsiteY1" fmla="*/ 540327 h 931025"/>
                  <a:gd name="connsiteX2" fmla="*/ 366130 w 449257"/>
                  <a:gd name="connsiteY2" fmla="*/ 0 h 931025"/>
                  <a:gd name="connsiteX3" fmla="*/ 366130 w 449257"/>
                  <a:gd name="connsiteY3" fmla="*/ 0 h 93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257" h="931025">
                    <a:moveTo>
                      <a:pt x="449257" y="931025"/>
                    </a:moveTo>
                    <a:cubicBezTo>
                      <a:pt x="231740" y="813261"/>
                      <a:pt x="14224" y="695498"/>
                      <a:pt x="370" y="540327"/>
                    </a:cubicBezTo>
                    <a:cubicBezTo>
                      <a:pt x="-13485" y="385156"/>
                      <a:pt x="366130" y="0"/>
                      <a:pt x="366130" y="0"/>
                    </a:cubicBezTo>
                    <a:lnTo>
                      <a:pt x="366130" y="0"/>
                    </a:lnTo>
                  </a:path>
                </a:pathLst>
              </a:custGeom>
              <a:ln w="28575" cap="flat" cmpd="sng" algn="ctr">
                <a:solidFill>
                  <a:schemeClr val="accent4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5942AB4-95BB-97E2-F9E9-D458AA171085}"/>
                  </a:ext>
                </a:extLst>
              </p:cNvPr>
              <p:cNvSpPr/>
              <p:nvPr/>
            </p:nvSpPr>
            <p:spPr>
              <a:xfrm rot="7612585">
                <a:off x="7160690" y="6336974"/>
                <a:ext cx="449257" cy="931025"/>
              </a:xfrm>
              <a:custGeom>
                <a:avLst/>
                <a:gdLst>
                  <a:gd name="connsiteX0" fmla="*/ 449257 w 449257"/>
                  <a:gd name="connsiteY0" fmla="*/ 931025 h 931025"/>
                  <a:gd name="connsiteX1" fmla="*/ 370 w 449257"/>
                  <a:gd name="connsiteY1" fmla="*/ 540327 h 931025"/>
                  <a:gd name="connsiteX2" fmla="*/ 366130 w 449257"/>
                  <a:gd name="connsiteY2" fmla="*/ 0 h 931025"/>
                  <a:gd name="connsiteX3" fmla="*/ 366130 w 449257"/>
                  <a:gd name="connsiteY3" fmla="*/ 0 h 93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257" h="931025">
                    <a:moveTo>
                      <a:pt x="449257" y="931025"/>
                    </a:moveTo>
                    <a:cubicBezTo>
                      <a:pt x="231740" y="813261"/>
                      <a:pt x="14224" y="695498"/>
                      <a:pt x="370" y="540327"/>
                    </a:cubicBezTo>
                    <a:cubicBezTo>
                      <a:pt x="-13485" y="385156"/>
                      <a:pt x="366130" y="0"/>
                      <a:pt x="366130" y="0"/>
                    </a:cubicBezTo>
                    <a:lnTo>
                      <a:pt x="366130" y="0"/>
                    </a:lnTo>
                  </a:path>
                </a:pathLst>
              </a:custGeom>
              <a:ln w="28575" cap="flat" cmpd="sng" algn="ctr">
                <a:solidFill>
                  <a:schemeClr val="accent4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B6479BEB-98AF-AC5A-CFD5-C27F713F2069}"/>
                  </a:ext>
                </a:extLst>
              </p:cNvPr>
              <p:cNvSpPr/>
              <p:nvPr/>
            </p:nvSpPr>
            <p:spPr>
              <a:xfrm rot="19517234">
                <a:off x="4154841" y="4306260"/>
                <a:ext cx="449257" cy="931025"/>
              </a:xfrm>
              <a:custGeom>
                <a:avLst/>
                <a:gdLst>
                  <a:gd name="connsiteX0" fmla="*/ 449257 w 449257"/>
                  <a:gd name="connsiteY0" fmla="*/ 931025 h 931025"/>
                  <a:gd name="connsiteX1" fmla="*/ 370 w 449257"/>
                  <a:gd name="connsiteY1" fmla="*/ 540327 h 931025"/>
                  <a:gd name="connsiteX2" fmla="*/ 366130 w 449257"/>
                  <a:gd name="connsiteY2" fmla="*/ 0 h 931025"/>
                  <a:gd name="connsiteX3" fmla="*/ 366130 w 449257"/>
                  <a:gd name="connsiteY3" fmla="*/ 0 h 93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257" h="931025">
                    <a:moveTo>
                      <a:pt x="449257" y="931025"/>
                    </a:moveTo>
                    <a:cubicBezTo>
                      <a:pt x="231740" y="813261"/>
                      <a:pt x="14224" y="695498"/>
                      <a:pt x="370" y="540327"/>
                    </a:cubicBezTo>
                    <a:cubicBezTo>
                      <a:pt x="-13485" y="385156"/>
                      <a:pt x="366130" y="0"/>
                      <a:pt x="366130" y="0"/>
                    </a:cubicBezTo>
                    <a:lnTo>
                      <a:pt x="366130" y="0"/>
                    </a:lnTo>
                  </a:path>
                </a:pathLst>
              </a:custGeom>
              <a:ln w="28575" cap="flat" cmpd="sng" algn="ctr">
                <a:solidFill>
                  <a:schemeClr val="accent4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2C1840F-E905-5B98-14E4-7BC9380C2086}"/>
                  </a:ext>
                </a:extLst>
              </p:cNvPr>
              <p:cNvSpPr/>
              <p:nvPr/>
            </p:nvSpPr>
            <p:spPr>
              <a:xfrm rot="16200000">
                <a:off x="3805690" y="5574697"/>
                <a:ext cx="449257" cy="931025"/>
              </a:xfrm>
              <a:custGeom>
                <a:avLst/>
                <a:gdLst>
                  <a:gd name="connsiteX0" fmla="*/ 449257 w 449257"/>
                  <a:gd name="connsiteY0" fmla="*/ 931025 h 931025"/>
                  <a:gd name="connsiteX1" fmla="*/ 370 w 449257"/>
                  <a:gd name="connsiteY1" fmla="*/ 540327 h 931025"/>
                  <a:gd name="connsiteX2" fmla="*/ 366130 w 449257"/>
                  <a:gd name="connsiteY2" fmla="*/ 0 h 931025"/>
                  <a:gd name="connsiteX3" fmla="*/ 366130 w 449257"/>
                  <a:gd name="connsiteY3" fmla="*/ 0 h 93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257" h="931025">
                    <a:moveTo>
                      <a:pt x="449257" y="931025"/>
                    </a:moveTo>
                    <a:cubicBezTo>
                      <a:pt x="231740" y="813261"/>
                      <a:pt x="14224" y="695498"/>
                      <a:pt x="370" y="540327"/>
                    </a:cubicBezTo>
                    <a:cubicBezTo>
                      <a:pt x="-13485" y="385156"/>
                      <a:pt x="366130" y="0"/>
                      <a:pt x="366130" y="0"/>
                    </a:cubicBezTo>
                    <a:lnTo>
                      <a:pt x="366130" y="0"/>
                    </a:lnTo>
                  </a:path>
                </a:pathLst>
              </a:custGeom>
              <a:ln w="28575" cap="flat" cmpd="sng" algn="ctr">
                <a:solidFill>
                  <a:schemeClr val="accent4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DA39AF3-D5CA-8DA1-D2EC-65CAFA38CA06}"/>
                  </a:ext>
                </a:extLst>
              </p:cNvPr>
              <p:cNvSpPr/>
              <p:nvPr/>
            </p:nvSpPr>
            <p:spPr>
              <a:xfrm rot="13864834">
                <a:off x="4472824" y="6648094"/>
                <a:ext cx="449257" cy="931025"/>
              </a:xfrm>
              <a:custGeom>
                <a:avLst/>
                <a:gdLst>
                  <a:gd name="connsiteX0" fmla="*/ 449257 w 449257"/>
                  <a:gd name="connsiteY0" fmla="*/ 931025 h 931025"/>
                  <a:gd name="connsiteX1" fmla="*/ 370 w 449257"/>
                  <a:gd name="connsiteY1" fmla="*/ 540327 h 931025"/>
                  <a:gd name="connsiteX2" fmla="*/ 366130 w 449257"/>
                  <a:gd name="connsiteY2" fmla="*/ 0 h 931025"/>
                  <a:gd name="connsiteX3" fmla="*/ 366130 w 449257"/>
                  <a:gd name="connsiteY3" fmla="*/ 0 h 93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257" h="931025">
                    <a:moveTo>
                      <a:pt x="449257" y="931025"/>
                    </a:moveTo>
                    <a:cubicBezTo>
                      <a:pt x="231740" y="813261"/>
                      <a:pt x="14224" y="695498"/>
                      <a:pt x="370" y="540327"/>
                    </a:cubicBezTo>
                    <a:cubicBezTo>
                      <a:pt x="-13485" y="385156"/>
                      <a:pt x="366130" y="0"/>
                      <a:pt x="366130" y="0"/>
                    </a:cubicBezTo>
                    <a:lnTo>
                      <a:pt x="366130" y="0"/>
                    </a:lnTo>
                  </a:path>
                </a:pathLst>
              </a:custGeom>
              <a:ln w="28575" cap="flat" cmpd="sng" algn="ctr">
                <a:solidFill>
                  <a:schemeClr val="accent4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1AFFD17-6E96-35EE-DA67-7C663A79AED4}"/>
                  </a:ext>
                </a:extLst>
              </p:cNvPr>
              <p:cNvSpPr/>
              <p:nvPr/>
            </p:nvSpPr>
            <p:spPr>
              <a:xfrm rot="11407592">
                <a:off x="5862889" y="7030493"/>
                <a:ext cx="449257" cy="931025"/>
              </a:xfrm>
              <a:custGeom>
                <a:avLst/>
                <a:gdLst>
                  <a:gd name="connsiteX0" fmla="*/ 449257 w 449257"/>
                  <a:gd name="connsiteY0" fmla="*/ 931025 h 931025"/>
                  <a:gd name="connsiteX1" fmla="*/ 370 w 449257"/>
                  <a:gd name="connsiteY1" fmla="*/ 540327 h 931025"/>
                  <a:gd name="connsiteX2" fmla="*/ 366130 w 449257"/>
                  <a:gd name="connsiteY2" fmla="*/ 0 h 931025"/>
                  <a:gd name="connsiteX3" fmla="*/ 366130 w 449257"/>
                  <a:gd name="connsiteY3" fmla="*/ 0 h 93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257" h="931025">
                    <a:moveTo>
                      <a:pt x="449257" y="931025"/>
                    </a:moveTo>
                    <a:cubicBezTo>
                      <a:pt x="231740" y="813261"/>
                      <a:pt x="14224" y="695498"/>
                      <a:pt x="370" y="540327"/>
                    </a:cubicBezTo>
                    <a:cubicBezTo>
                      <a:pt x="-13485" y="385156"/>
                      <a:pt x="366130" y="0"/>
                      <a:pt x="366130" y="0"/>
                    </a:cubicBezTo>
                    <a:lnTo>
                      <a:pt x="366130" y="0"/>
                    </a:lnTo>
                  </a:path>
                </a:pathLst>
              </a:custGeom>
              <a:ln w="28575" cap="flat" cmpd="sng" algn="ctr">
                <a:solidFill>
                  <a:schemeClr val="accent4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59A036E-0967-2C53-08D0-5635E6D2DD2E}"/>
                </a:ext>
              </a:extLst>
            </p:cNvPr>
            <p:cNvGrpSpPr/>
            <p:nvPr/>
          </p:nvGrpSpPr>
          <p:grpSpPr>
            <a:xfrm>
              <a:off x="2986582" y="3265208"/>
              <a:ext cx="5817295" cy="2901704"/>
              <a:chOff x="2986581" y="3265208"/>
              <a:chExt cx="5817295" cy="2901704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137DA8B-A22A-AFD4-6E77-ACF47703AF4A}"/>
                  </a:ext>
                </a:extLst>
              </p:cNvPr>
              <p:cNvGrpSpPr/>
              <p:nvPr/>
            </p:nvGrpSpPr>
            <p:grpSpPr>
              <a:xfrm>
                <a:off x="5587921" y="3265208"/>
                <a:ext cx="636050" cy="743455"/>
                <a:chOff x="10940383" y="3207587"/>
                <a:chExt cx="636050" cy="743455"/>
              </a:xfrm>
            </p:grpSpPr>
            <p:pic>
              <p:nvPicPr>
                <p:cNvPr id="77" name="Graphic 76" descr="Document outline">
                  <a:extLst>
                    <a:ext uri="{FF2B5EF4-FFF2-40B4-BE49-F238E27FC236}">
                      <a16:creationId xmlns:a16="http://schemas.microsoft.com/office/drawing/2014/main" id="{64840988-1F8A-2EDE-3E7D-012080B136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78" name="Graphic 77" descr="Document outline">
                  <a:extLst>
                    <a:ext uri="{FF2B5EF4-FFF2-40B4-BE49-F238E27FC236}">
                      <a16:creationId xmlns:a16="http://schemas.microsoft.com/office/drawing/2014/main" id="{FA0057A6-FA96-470C-493C-6871E48FEE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79" name="Graphic 78" descr="Document outline">
                  <a:extLst>
                    <a:ext uri="{FF2B5EF4-FFF2-40B4-BE49-F238E27FC236}">
                      <a16:creationId xmlns:a16="http://schemas.microsoft.com/office/drawing/2014/main" id="{E8B38EFA-26DE-7A11-1F07-C41B773F9F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AF108C92-73A0-9E42-DB7E-CDA1CD1A8FD5}"/>
                  </a:ext>
                </a:extLst>
              </p:cNvPr>
              <p:cNvGrpSpPr/>
              <p:nvPr/>
            </p:nvGrpSpPr>
            <p:grpSpPr>
              <a:xfrm rot="16200000">
                <a:off x="3040284" y="5477159"/>
                <a:ext cx="636050" cy="743455"/>
                <a:chOff x="10940383" y="3207587"/>
                <a:chExt cx="636050" cy="743455"/>
              </a:xfrm>
            </p:grpSpPr>
            <p:pic>
              <p:nvPicPr>
                <p:cNvPr id="83" name="Graphic 82" descr="Document outline">
                  <a:extLst>
                    <a:ext uri="{FF2B5EF4-FFF2-40B4-BE49-F238E27FC236}">
                      <a16:creationId xmlns:a16="http://schemas.microsoft.com/office/drawing/2014/main" id="{8E713FC9-2E2B-2CA9-66B5-7F4C3AC262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84" name="Graphic 83" descr="Document outline">
                  <a:extLst>
                    <a:ext uri="{FF2B5EF4-FFF2-40B4-BE49-F238E27FC236}">
                      <a16:creationId xmlns:a16="http://schemas.microsoft.com/office/drawing/2014/main" id="{2D99A62F-896F-190C-1670-36540F24DA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85" name="Graphic 84" descr="Document outline">
                  <a:extLst>
                    <a:ext uri="{FF2B5EF4-FFF2-40B4-BE49-F238E27FC236}">
                      <a16:creationId xmlns:a16="http://schemas.microsoft.com/office/drawing/2014/main" id="{8BF2EB1C-4BDE-83A5-1995-AA2DAE8D21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2C86D36-C2A7-2FDC-2292-13875EEF368F}"/>
                  </a:ext>
                </a:extLst>
              </p:cNvPr>
              <p:cNvGrpSpPr/>
              <p:nvPr/>
            </p:nvGrpSpPr>
            <p:grpSpPr>
              <a:xfrm rot="5400000">
                <a:off x="8114124" y="5447054"/>
                <a:ext cx="636050" cy="743455"/>
                <a:chOff x="10940383" y="3207587"/>
                <a:chExt cx="636050" cy="743455"/>
              </a:xfrm>
            </p:grpSpPr>
            <p:pic>
              <p:nvPicPr>
                <p:cNvPr id="87" name="Graphic 86" descr="Document outline">
                  <a:extLst>
                    <a:ext uri="{FF2B5EF4-FFF2-40B4-BE49-F238E27FC236}">
                      <a16:creationId xmlns:a16="http://schemas.microsoft.com/office/drawing/2014/main" id="{57DDA26B-542F-3CFD-3664-4B6ED32ACD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88" name="Graphic 87" descr="Document outline">
                  <a:extLst>
                    <a:ext uri="{FF2B5EF4-FFF2-40B4-BE49-F238E27FC236}">
                      <a16:creationId xmlns:a16="http://schemas.microsoft.com/office/drawing/2014/main" id="{6969DE18-42AF-8DD4-0C4F-B8DADA5319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89" name="Graphic 88" descr="Document outline">
                  <a:extLst>
                    <a:ext uri="{FF2B5EF4-FFF2-40B4-BE49-F238E27FC236}">
                      <a16:creationId xmlns:a16="http://schemas.microsoft.com/office/drawing/2014/main" id="{94B9F718-BE19-1BF3-7352-685469CD92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27234D69-4BC5-8E6E-95F1-426D1509383F}"/>
                  </a:ext>
                </a:extLst>
              </p:cNvPr>
              <p:cNvGrpSpPr/>
              <p:nvPr/>
            </p:nvGrpSpPr>
            <p:grpSpPr>
              <a:xfrm rot="2700000">
                <a:off x="7430791" y="3851291"/>
                <a:ext cx="636050" cy="743455"/>
                <a:chOff x="10940383" y="3207587"/>
                <a:chExt cx="636050" cy="743455"/>
              </a:xfrm>
            </p:grpSpPr>
            <p:pic>
              <p:nvPicPr>
                <p:cNvPr id="91" name="Graphic 90" descr="Document outline">
                  <a:extLst>
                    <a:ext uri="{FF2B5EF4-FFF2-40B4-BE49-F238E27FC236}">
                      <a16:creationId xmlns:a16="http://schemas.microsoft.com/office/drawing/2014/main" id="{EFCEE355-5376-DA49-58E1-1317A52709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92" name="Graphic 91" descr="Document outline">
                  <a:extLst>
                    <a:ext uri="{FF2B5EF4-FFF2-40B4-BE49-F238E27FC236}">
                      <a16:creationId xmlns:a16="http://schemas.microsoft.com/office/drawing/2014/main" id="{DD06D291-E8BC-118D-4CE0-46D8C71E88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93" name="Graphic 92" descr="Document outline">
                  <a:extLst>
                    <a:ext uri="{FF2B5EF4-FFF2-40B4-BE49-F238E27FC236}">
                      <a16:creationId xmlns:a16="http://schemas.microsoft.com/office/drawing/2014/main" id="{0D0DB7A8-67DE-1964-D3AB-7BE6AA8A34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58F78ECF-A67A-1C15-A3BC-27A34BCA52E6}"/>
                  </a:ext>
                </a:extLst>
              </p:cNvPr>
              <p:cNvGrpSpPr/>
              <p:nvPr/>
            </p:nvGrpSpPr>
            <p:grpSpPr>
              <a:xfrm rot="-2700000">
                <a:off x="3737256" y="3871127"/>
                <a:ext cx="636050" cy="743455"/>
                <a:chOff x="10940383" y="3207587"/>
                <a:chExt cx="636050" cy="743455"/>
              </a:xfrm>
            </p:grpSpPr>
            <p:pic>
              <p:nvPicPr>
                <p:cNvPr id="95" name="Graphic 94" descr="Document outline">
                  <a:extLst>
                    <a:ext uri="{FF2B5EF4-FFF2-40B4-BE49-F238E27FC236}">
                      <a16:creationId xmlns:a16="http://schemas.microsoft.com/office/drawing/2014/main" id="{09832271-6CC5-FF58-8469-77FA38C0EB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96" name="Graphic 95" descr="Document outline">
                  <a:extLst>
                    <a:ext uri="{FF2B5EF4-FFF2-40B4-BE49-F238E27FC236}">
                      <a16:creationId xmlns:a16="http://schemas.microsoft.com/office/drawing/2014/main" id="{FFEC7AFC-BB5E-27F5-66E6-919AD40046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97" name="Graphic 96" descr="Document outline">
                  <a:extLst>
                    <a:ext uri="{FF2B5EF4-FFF2-40B4-BE49-F238E27FC236}">
                      <a16:creationId xmlns:a16="http://schemas.microsoft.com/office/drawing/2014/main" id="{15B85066-87C6-DA6B-616E-54C9372CDC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37B9FB7-2F6C-63B3-CFD3-12A664D8AE6E}"/>
              </a:ext>
            </a:extLst>
          </p:cNvPr>
          <p:cNvGrpSpPr/>
          <p:nvPr/>
        </p:nvGrpSpPr>
        <p:grpSpPr>
          <a:xfrm>
            <a:off x="2024396" y="2309783"/>
            <a:ext cx="7682920" cy="4772242"/>
            <a:chOff x="2024396" y="2309783"/>
            <a:chExt cx="7682920" cy="4772242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B307ACB-E1E5-7A45-D6A2-EC6081C5849E}"/>
                </a:ext>
              </a:extLst>
            </p:cNvPr>
            <p:cNvGrpSpPr/>
            <p:nvPr/>
          </p:nvGrpSpPr>
          <p:grpSpPr>
            <a:xfrm>
              <a:off x="4644996" y="2309783"/>
              <a:ext cx="1953277" cy="1373516"/>
              <a:chOff x="4644996" y="2309783"/>
              <a:chExt cx="1953277" cy="1373516"/>
            </a:xfrm>
          </p:grpSpPr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E6C430E0-2876-09F8-A9D8-4184B87D9506}"/>
                  </a:ext>
                </a:extLst>
              </p:cNvPr>
              <p:cNvSpPr/>
              <p:nvPr/>
            </p:nvSpPr>
            <p:spPr>
              <a:xfrm rot="13002777">
                <a:off x="5704117" y="2852883"/>
                <a:ext cx="827153" cy="626373"/>
              </a:xfrm>
              <a:prstGeom prst="arc">
                <a:avLst>
                  <a:gd name="adj1" fmla="val 16200000"/>
                  <a:gd name="adj2" fmla="val 111924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61C2BF49-2620-C5A7-6AA4-5E51286A6492}"/>
                  </a:ext>
                </a:extLst>
              </p:cNvPr>
              <p:cNvSpPr/>
              <p:nvPr/>
            </p:nvSpPr>
            <p:spPr>
              <a:xfrm rot="13002777">
                <a:off x="5307317" y="2943045"/>
                <a:ext cx="1290956" cy="626373"/>
              </a:xfrm>
              <a:prstGeom prst="arc">
                <a:avLst>
                  <a:gd name="adj1" fmla="val 16200000"/>
                  <a:gd name="adj2" fmla="val 5003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3CF353A4-1F75-0707-8D12-B4B88C4C0188}"/>
                  </a:ext>
                </a:extLst>
              </p:cNvPr>
              <p:cNvSpPr/>
              <p:nvPr/>
            </p:nvSpPr>
            <p:spPr>
              <a:xfrm rot="10353711">
                <a:off x="5067781" y="2622837"/>
                <a:ext cx="1328174" cy="1060462"/>
              </a:xfrm>
              <a:prstGeom prst="arc">
                <a:avLst>
                  <a:gd name="adj1" fmla="val 16200000"/>
                  <a:gd name="adj2" fmla="val 482766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01FC0CE-BE6F-23BB-961A-408538AF91F5}"/>
                  </a:ext>
                </a:extLst>
              </p:cNvPr>
              <p:cNvGrpSpPr/>
              <p:nvPr/>
            </p:nvGrpSpPr>
            <p:grpSpPr>
              <a:xfrm>
                <a:off x="5697168" y="2309783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22" name="Graphic 121" descr="Document outline">
                  <a:extLst>
                    <a:ext uri="{FF2B5EF4-FFF2-40B4-BE49-F238E27FC236}">
                      <a16:creationId xmlns:a16="http://schemas.microsoft.com/office/drawing/2014/main" id="{23449331-4CED-8E8E-86E7-84AF78A30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23" name="Graphic 122" descr="Document outline">
                  <a:extLst>
                    <a:ext uri="{FF2B5EF4-FFF2-40B4-BE49-F238E27FC236}">
                      <a16:creationId xmlns:a16="http://schemas.microsoft.com/office/drawing/2014/main" id="{6E15AC60-2022-794B-D8F2-84D8D88CA9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24" name="Graphic 123" descr="Document outline">
                  <a:extLst>
                    <a:ext uri="{FF2B5EF4-FFF2-40B4-BE49-F238E27FC236}">
                      <a16:creationId xmlns:a16="http://schemas.microsoft.com/office/drawing/2014/main" id="{B131A690-F722-D0DF-B33F-58FD40B179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00CDA93E-61D7-F622-DE67-504149F3B5D1}"/>
                  </a:ext>
                </a:extLst>
              </p:cNvPr>
              <p:cNvGrpSpPr/>
              <p:nvPr/>
            </p:nvGrpSpPr>
            <p:grpSpPr>
              <a:xfrm rot="-2400000">
                <a:off x="4644996" y="2780365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26" name="Graphic 125" descr="Document outline">
                  <a:extLst>
                    <a:ext uri="{FF2B5EF4-FFF2-40B4-BE49-F238E27FC236}">
                      <a16:creationId xmlns:a16="http://schemas.microsoft.com/office/drawing/2014/main" id="{E9B3E72A-9A6E-A9CD-5B4E-915D83945E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27" name="Graphic 126" descr="Document outline">
                  <a:extLst>
                    <a:ext uri="{FF2B5EF4-FFF2-40B4-BE49-F238E27FC236}">
                      <a16:creationId xmlns:a16="http://schemas.microsoft.com/office/drawing/2014/main" id="{5AF298FE-8026-FB1E-3855-962BF39033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28" name="Graphic 127" descr="Document outline">
                  <a:extLst>
                    <a:ext uri="{FF2B5EF4-FFF2-40B4-BE49-F238E27FC236}">
                      <a16:creationId xmlns:a16="http://schemas.microsoft.com/office/drawing/2014/main" id="{7F3197E8-20DB-A235-6DA5-4E63AA592C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73E06642-B422-49E8-3B6E-4F824983CCEA}"/>
                  </a:ext>
                </a:extLst>
              </p:cNvPr>
              <p:cNvGrpSpPr/>
              <p:nvPr/>
            </p:nvGrpSpPr>
            <p:grpSpPr>
              <a:xfrm rot="-1200000">
                <a:off x="5165490" y="2358409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30" name="Graphic 129" descr="Document outline">
                  <a:extLst>
                    <a:ext uri="{FF2B5EF4-FFF2-40B4-BE49-F238E27FC236}">
                      <a16:creationId xmlns:a16="http://schemas.microsoft.com/office/drawing/2014/main" id="{737C8DAA-AE53-E96F-E610-C57B7261A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31" name="Graphic 130" descr="Document outline">
                  <a:extLst>
                    <a:ext uri="{FF2B5EF4-FFF2-40B4-BE49-F238E27FC236}">
                      <a16:creationId xmlns:a16="http://schemas.microsoft.com/office/drawing/2014/main" id="{E629047C-35BB-2284-6977-75147D7766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32" name="Graphic 131" descr="Document outline">
                  <a:extLst>
                    <a:ext uri="{FF2B5EF4-FFF2-40B4-BE49-F238E27FC236}">
                      <a16:creationId xmlns:a16="http://schemas.microsoft.com/office/drawing/2014/main" id="{D6921BB5-4660-0FA6-EFC9-7EEC1BF816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CE90047-66B3-41C3-72F0-EA693EF0C7FA}"/>
                </a:ext>
              </a:extLst>
            </p:cNvPr>
            <p:cNvGrpSpPr/>
            <p:nvPr/>
          </p:nvGrpSpPr>
          <p:grpSpPr>
            <a:xfrm rot="2700000">
              <a:off x="6980769" y="2811948"/>
              <a:ext cx="1953277" cy="1373516"/>
              <a:chOff x="4644996" y="2309783"/>
              <a:chExt cx="1953277" cy="1373516"/>
            </a:xfrm>
          </p:grpSpPr>
          <p:sp>
            <p:nvSpPr>
              <p:cNvPr id="135" name="Arc 134">
                <a:extLst>
                  <a:ext uri="{FF2B5EF4-FFF2-40B4-BE49-F238E27FC236}">
                    <a16:creationId xmlns:a16="http://schemas.microsoft.com/office/drawing/2014/main" id="{65080E2A-5170-C846-25FC-AE501181FDC7}"/>
                  </a:ext>
                </a:extLst>
              </p:cNvPr>
              <p:cNvSpPr/>
              <p:nvPr/>
            </p:nvSpPr>
            <p:spPr>
              <a:xfrm rot="13002777">
                <a:off x="5704117" y="2852883"/>
                <a:ext cx="827153" cy="626373"/>
              </a:xfrm>
              <a:prstGeom prst="arc">
                <a:avLst>
                  <a:gd name="adj1" fmla="val 16200000"/>
                  <a:gd name="adj2" fmla="val 111924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Arc 135">
                <a:extLst>
                  <a:ext uri="{FF2B5EF4-FFF2-40B4-BE49-F238E27FC236}">
                    <a16:creationId xmlns:a16="http://schemas.microsoft.com/office/drawing/2014/main" id="{62B12545-EF97-5031-F27E-935D4EF99C16}"/>
                  </a:ext>
                </a:extLst>
              </p:cNvPr>
              <p:cNvSpPr/>
              <p:nvPr/>
            </p:nvSpPr>
            <p:spPr>
              <a:xfrm rot="13002777">
                <a:off x="5307317" y="2943045"/>
                <a:ext cx="1290956" cy="626373"/>
              </a:xfrm>
              <a:prstGeom prst="arc">
                <a:avLst>
                  <a:gd name="adj1" fmla="val 16200000"/>
                  <a:gd name="adj2" fmla="val 5003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8FDCE4F8-3783-A3D3-FE76-346D6BA1168F}"/>
                  </a:ext>
                </a:extLst>
              </p:cNvPr>
              <p:cNvSpPr/>
              <p:nvPr/>
            </p:nvSpPr>
            <p:spPr>
              <a:xfrm rot="10353711">
                <a:off x="5067781" y="2622837"/>
                <a:ext cx="1328174" cy="1060462"/>
              </a:xfrm>
              <a:prstGeom prst="arc">
                <a:avLst>
                  <a:gd name="adj1" fmla="val 16200000"/>
                  <a:gd name="adj2" fmla="val 482766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978F83E6-C194-BCAE-671E-BDADE77CD588}"/>
                  </a:ext>
                </a:extLst>
              </p:cNvPr>
              <p:cNvGrpSpPr/>
              <p:nvPr/>
            </p:nvGrpSpPr>
            <p:grpSpPr>
              <a:xfrm>
                <a:off x="5697168" y="2309783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47" name="Graphic 146" descr="Document outline">
                  <a:extLst>
                    <a:ext uri="{FF2B5EF4-FFF2-40B4-BE49-F238E27FC236}">
                      <a16:creationId xmlns:a16="http://schemas.microsoft.com/office/drawing/2014/main" id="{5A552C88-993D-9442-D721-9211E4318F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48" name="Graphic 147" descr="Document outline">
                  <a:extLst>
                    <a:ext uri="{FF2B5EF4-FFF2-40B4-BE49-F238E27FC236}">
                      <a16:creationId xmlns:a16="http://schemas.microsoft.com/office/drawing/2014/main" id="{40331F4E-6606-1B37-C4E7-AE9018FEA0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49" name="Graphic 148" descr="Document outline">
                  <a:extLst>
                    <a:ext uri="{FF2B5EF4-FFF2-40B4-BE49-F238E27FC236}">
                      <a16:creationId xmlns:a16="http://schemas.microsoft.com/office/drawing/2014/main" id="{0DB7B571-96F3-6E40-D382-F96B171308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939274F-970C-49A6-B67E-88B589A5F141}"/>
                  </a:ext>
                </a:extLst>
              </p:cNvPr>
              <p:cNvGrpSpPr/>
              <p:nvPr/>
            </p:nvGrpSpPr>
            <p:grpSpPr>
              <a:xfrm rot="-2400000">
                <a:off x="4644996" y="2780365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44" name="Graphic 143" descr="Document outline">
                  <a:extLst>
                    <a:ext uri="{FF2B5EF4-FFF2-40B4-BE49-F238E27FC236}">
                      <a16:creationId xmlns:a16="http://schemas.microsoft.com/office/drawing/2014/main" id="{B9F70ACC-8C72-0078-E472-14C9930F4D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45" name="Graphic 144" descr="Document outline">
                  <a:extLst>
                    <a:ext uri="{FF2B5EF4-FFF2-40B4-BE49-F238E27FC236}">
                      <a16:creationId xmlns:a16="http://schemas.microsoft.com/office/drawing/2014/main" id="{7D736501-CDB4-EE8F-CB98-858C863560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46" name="Graphic 145" descr="Document outline">
                  <a:extLst>
                    <a:ext uri="{FF2B5EF4-FFF2-40B4-BE49-F238E27FC236}">
                      <a16:creationId xmlns:a16="http://schemas.microsoft.com/office/drawing/2014/main" id="{3FC2D765-68F6-E68A-CCE5-C007D3354A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D5ADC40-2732-1DDB-E702-0A665B3DF4CE}"/>
                  </a:ext>
                </a:extLst>
              </p:cNvPr>
              <p:cNvGrpSpPr/>
              <p:nvPr/>
            </p:nvGrpSpPr>
            <p:grpSpPr>
              <a:xfrm rot="-1200000">
                <a:off x="5165490" y="2358409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41" name="Graphic 140" descr="Document outline">
                  <a:extLst>
                    <a:ext uri="{FF2B5EF4-FFF2-40B4-BE49-F238E27FC236}">
                      <a16:creationId xmlns:a16="http://schemas.microsoft.com/office/drawing/2014/main" id="{0AB28C0D-610C-8D47-5E2A-EE6EF8DF9F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42" name="Graphic 141" descr="Document outline">
                  <a:extLst>
                    <a:ext uri="{FF2B5EF4-FFF2-40B4-BE49-F238E27FC236}">
                      <a16:creationId xmlns:a16="http://schemas.microsoft.com/office/drawing/2014/main" id="{11547390-5B42-FBDD-8A48-E862D616A1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43" name="Graphic 142" descr="Document outline">
                  <a:extLst>
                    <a:ext uri="{FF2B5EF4-FFF2-40B4-BE49-F238E27FC236}">
                      <a16:creationId xmlns:a16="http://schemas.microsoft.com/office/drawing/2014/main" id="{8F20C238-53BE-B207-4BAD-6DFDF64F06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A40F1FC-02A4-9AF0-4C72-C969EB4EA234}"/>
                </a:ext>
              </a:extLst>
            </p:cNvPr>
            <p:cNvGrpSpPr/>
            <p:nvPr/>
          </p:nvGrpSpPr>
          <p:grpSpPr>
            <a:xfrm rot="-2700000">
              <a:off x="2383994" y="3321904"/>
              <a:ext cx="1953277" cy="1373516"/>
              <a:chOff x="4644996" y="2309783"/>
              <a:chExt cx="1953277" cy="1373516"/>
            </a:xfrm>
          </p:grpSpPr>
          <p:sp>
            <p:nvSpPr>
              <p:cNvPr id="151" name="Arc 150">
                <a:extLst>
                  <a:ext uri="{FF2B5EF4-FFF2-40B4-BE49-F238E27FC236}">
                    <a16:creationId xmlns:a16="http://schemas.microsoft.com/office/drawing/2014/main" id="{A6B82317-0055-DF2E-278C-AD76C35335EB}"/>
                  </a:ext>
                </a:extLst>
              </p:cNvPr>
              <p:cNvSpPr/>
              <p:nvPr/>
            </p:nvSpPr>
            <p:spPr>
              <a:xfrm rot="13002777">
                <a:off x="5704117" y="2852883"/>
                <a:ext cx="827153" cy="626373"/>
              </a:xfrm>
              <a:prstGeom prst="arc">
                <a:avLst>
                  <a:gd name="adj1" fmla="val 16200000"/>
                  <a:gd name="adj2" fmla="val 111924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Arc 151">
                <a:extLst>
                  <a:ext uri="{FF2B5EF4-FFF2-40B4-BE49-F238E27FC236}">
                    <a16:creationId xmlns:a16="http://schemas.microsoft.com/office/drawing/2014/main" id="{0D5E48F0-D0E1-8913-4D21-A30A82050D12}"/>
                  </a:ext>
                </a:extLst>
              </p:cNvPr>
              <p:cNvSpPr/>
              <p:nvPr/>
            </p:nvSpPr>
            <p:spPr>
              <a:xfrm rot="13002777">
                <a:off x="5307317" y="2943045"/>
                <a:ext cx="1290956" cy="626373"/>
              </a:xfrm>
              <a:prstGeom prst="arc">
                <a:avLst>
                  <a:gd name="adj1" fmla="val 16200000"/>
                  <a:gd name="adj2" fmla="val 5003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77A2E75C-4C57-9119-08CB-7FF525A9FE44}"/>
                  </a:ext>
                </a:extLst>
              </p:cNvPr>
              <p:cNvSpPr/>
              <p:nvPr/>
            </p:nvSpPr>
            <p:spPr>
              <a:xfrm rot="10353711">
                <a:off x="5067781" y="2622837"/>
                <a:ext cx="1328174" cy="1060462"/>
              </a:xfrm>
              <a:prstGeom prst="arc">
                <a:avLst>
                  <a:gd name="adj1" fmla="val 16200000"/>
                  <a:gd name="adj2" fmla="val 482766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653E14A5-9999-AA3F-3B92-BD63DB024F69}"/>
                  </a:ext>
                </a:extLst>
              </p:cNvPr>
              <p:cNvGrpSpPr/>
              <p:nvPr/>
            </p:nvGrpSpPr>
            <p:grpSpPr>
              <a:xfrm>
                <a:off x="5697168" y="2309783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63" name="Graphic 162" descr="Document outline">
                  <a:extLst>
                    <a:ext uri="{FF2B5EF4-FFF2-40B4-BE49-F238E27FC236}">
                      <a16:creationId xmlns:a16="http://schemas.microsoft.com/office/drawing/2014/main" id="{BE5844EF-F13B-5E7D-14A5-792E72AD2F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64" name="Graphic 163" descr="Document outline">
                  <a:extLst>
                    <a:ext uri="{FF2B5EF4-FFF2-40B4-BE49-F238E27FC236}">
                      <a16:creationId xmlns:a16="http://schemas.microsoft.com/office/drawing/2014/main" id="{CC940930-FF7C-A462-E0E3-51DC18BCC5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65" name="Graphic 164" descr="Document outline">
                  <a:extLst>
                    <a:ext uri="{FF2B5EF4-FFF2-40B4-BE49-F238E27FC236}">
                      <a16:creationId xmlns:a16="http://schemas.microsoft.com/office/drawing/2014/main" id="{AD6AD654-45F5-75F6-AD45-619230ABEB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2EC84361-1577-ECB7-426B-AB51D1FA76C9}"/>
                  </a:ext>
                </a:extLst>
              </p:cNvPr>
              <p:cNvGrpSpPr/>
              <p:nvPr/>
            </p:nvGrpSpPr>
            <p:grpSpPr>
              <a:xfrm rot="-2400000">
                <a:off x="4644996" y="2780365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60" name="Graphic 159" descr="Document outline">
                  <a:extLst>
                    <a:ext uri="{FF2B5EF4-FFF2-40B4-BE49-F238E27FC236}">
                      <a16:creationId xmlns:a16="http://schemas.microsoft.com/office/drawing/2014/main" id="{24BF5896-0770-579F-C939-B64CC249E0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61" name="Graphic 160" descr="Document outline">
                  <a:extLst>
                    <a:ext uri="{FF2B5EF4-FFF2-40B4-BE49-F238E27FC236}">
                      <a16:creationId xmlns:a16="http://schemas.microsoft.com/office/drawing/2014/main" id="{CC6FCC16-E7E9-4AA6-9E1A-663017CB8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62" name="Graphic 161" descr="Document outline">
                  <a:extLst>
                    <a:ext uri="{FF2B5EF4-FFF2-40B4-BE49-F238E27FC236}">
                      <a16:creationId xmlns:a16="http://schemas.microsoft.com/office/drawing/2014/main" id="{2EF76751-A25E-9292-E45C-3CBA758A29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14EE0616-CCD0-5EB0-10DC-4A33354B2752}"/>
                  </a:ext>
                </a:extLst>
              </p:cNvPr>
              <p:cNvGrpSpPr/>
              <p:nvPr/>
            </p:nvGrpSpPr>
            <p:grpSpPr>
              <a:xfrm rot="-1200000">
                <a:off x="5165490" y="2358409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57" name="Graphic 156" descr="Document outline">
                  <a:extLst>
                    <a:ext uri="{FF2B5EF4-FFF2-40B4-BE49-F238E27FC236}">
                      <a16:creationId xmlns:a16="http://schemas.microsoft.com/office/drawing/2014/main" id="{313A09EF-CA9E-8F89-692E-83E0290996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58" name="Graphic 157" descr="Document outline">
                  <a:extLst>
                    <a:ext uri="{FF2B5EF4-FFF2-40B4-BE49-F238E27FC236}">
                      <a16:creationId xmlns:a16="http://schemas.microsoft.com/office/drawing/2014/main" id="{0E92F5DE-EEA2-A8BB-11DB-9779F41A6D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59" name="Graphic 158" descr="Document outline">
                  <a:extLst>
                    <a:ext uri="{FF2B5EF4-FFF2-40B4-BE49-F238E27FC236}">
                      <a16:creationId xmlns:a16="http://schemas.microsoft.com/office/drawing/2014/main" id="{D3F3C055-2AC4-CE59-5E27-EF57A27103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64E33136-31E3-FCC7-7226-F4B46616198B}"/>
                </a:ext>
              </a:extLst>
            </p:cNvPr>
            <p:cNvGrpSpPr/>
            <p:nvPr/>
          </p:nvGrpSpPr>
          <p:grpSpPr>
            <a:xfrm rot="5400000">
              <a:off x="8043919" y="4861953"/>
              <a:ext cx="1953277" cy="1373516"/>
              <a:chOff x="4644996" y="2309783"/>
              <a:chExt cx="1953277" cy="1373516"/>
            </a:xfrm>
          </p:grpSpPr>
          <p:sp>
            <p:nvSpPr>
              <p:cNvPr id="167" name="Arc 166">
                <a:extLst>
                  <a:ext uri="{FF2B5EF4-FFF2-40B4-BE49-F238E27FC236}">
                    <a16:creationId xmlns:a16="http://schemas.microsoft.com/office/drawing/2014/main" id="{C9758F6E-3FB0-B137-8718-C75BFF35D095}"/>
                  </a:ext>
                </a:extLst>
              </p:cNvPr>
              <p:cNvSpPr/>
              <p:nvPr/>
            </p:nvSpPr>
            <p:spPr>
              <a:xfrm rot="13002777">
                <a:off x="5704117" y="2852883"/>
                <a:ext cx="827153" cy="626373"/>
              </a:xfrm>
              <a:prstGeom prst="arc">
                <a:avLst>
                  <a:gd name="adj1" fmla="val 16200000"/>
                  <a:gd name="adj2" fmla="val 111924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Arc 167">
                <a:extLst>
                  <a:ext uri="{FF2B5EF4-FFF2-40B4-BE49-F238E27FC236}">
                    <a16:creationId xmlns:a16="http://schemas.microsoft.com/office/drawing/2014/main" id="{CDB126C9-BEEA-DAFE-EC76-86FA64EA11DA}"/>
                  </a:ext>
                </a:extLst>
              </p:cNvPr>
              <p:cNvSpPr/>
              <p:nvPr/>
            </p:nvSpPr>
            <p:spPr>
              <a:xfrm rot="13002777">
                <a:off x="5307317" y="2943045"/>
                <a:ext cx="1290956" cy="626373"/>
              </a:xfrm>
              <a:prstGeom prst="arc">
                <a:avLst>
                  <a:gd name="adj1" fmla="val 16200000"/>
                  <a:gd name="adj2" fmla="val 5003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Arc 168">
                <a:extLst>
                  <a:ext uri="{FF2B5EF4-FFF2-40B4-BE49-F238E27FC236}">
                    <a16:creationId xmlns:a16="http://schemas.microsoft.com/office/drawing/2014/main" id="{95133886-7619-13CD-1588-96B5CCD7FD9F}"/>
                  </a:ext>
                </a:extLst>
              </p:cNvPr>
              <p:cNvSpPr/>
              <p:nvPr/>
            </p:nvSpPr>
            <p:spPr>
              <a:xfrm rot="10353711">
                <a:off x="5067781" y="2622837"/>
                <a:ext cx="1328174" cy="1060462"/>
              </a:xfrm>
              <a:prstGeom prst="arc">
                <a:avLst>
                  <a:gd name="adj1" fmla="val 16200000"/>
                  <a:gd name="adj2" fmla="val 482766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AC396C55-E007-CD2F-4459-8C20CD894447}"/>
                  </a:ext>
                </a:extLst>
              </p:cNvPr>
              <p:cNvGrpSpPr/>
              <p:nvPr/>
            </p:nvGrpSpPr>
            <p:grpSpPr>
              <a:xfrm>
                <a:off x="5697168" y="2309783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79" name="Graphic 178" descr="Document outline">
                  <a:extLst>
                    <a:ext uri="{FF2B5EF4-FFF2-40B4-BE49-F238E27FC236}">
                      <a16:creationId xmlns:a16="http://schemas.microsoft.com/office/drawing/2014/main" id="{977E82B6-AFB5-AC97-7F24-6946CA30FA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80" name="Graphic 179" descr="Document outline">
                  <a:extLst>
                    <a:ext uri="{FF2B5EF4-FFF2-40B4-BE49-F238E27FC236}">
                      <a16:creationId xmlns:a16="http://schemas.microsoft.com/office/drawing/2014/main" id="{5F3CD50F-4893-61DB-26C0-E0B52830B0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81" name="Graphic 180" descr="Document outline">
                  <a:extLst>
                    <a:ext uri="{FF2B5EF4-FFF2-40B4-BE49-F238E27FC236}">
                      <a16:creationId xmlns:a16="http://schemas.microsoft.com/office/drawing/2014/main" id="{D5CA3421-8966-9D6A-23CF-FE621B85BB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DC019464-1608-CE3E-B697-9F732DE83384}"/>
                  </a:ext>
                </a:extLst>
              </p:cNvPr>
              <p:cNvGrpSpPr/>
              <p:nvPr/>
            </p:nvGrpSpPr>
            <p:grpSpPr>
              <a:xfrm rot="-2400000">
                <a:off x="4644996" y="2780365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76" name="Graphic 175" descr="Document outline">
                  <a:extLst>
                    <a:ext uri="{FF2B5EF4-FFF2-40B4-BE49-F238E27FC236}">
                      <a16:creationId xmlns:a16="http://schemas.microsoft.com/office/drawing/2014/main" id="{4CA779EC-3E57-CE26-8CC0-40A7FC1A04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77" name="Graphic 176" descr="Document outline">
                  <a:extLst>
                    <a:ext uri="{FF2B5EF4-FFF2-40B4-BE49-F238E27FC236}">
                      <a16:creationId xmlns:a16="http://schemas.microsoft.com/office/drawing/2014/main" id="{FABC3907-4F19-A21B-60CC-8078416AFF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78" name="Graphic 177" descr="Document outline">
                  <a:extLst>
                    <a:ext uri="{FF2B5EF4-FFF2-40B4-BE49-F238E27FC236}">
                      <a16:creationId xmlns:a16="http://schemas.microsoft.com/office/drawing/2014/main" id="{BE5550EE-72CD-BE92-EB22-B75DF834EA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07824842-25BC-C25E-4D22-839AA15B852B}"/>
                  </a:ext>
                </a:extLst>
              </p:cNvPr>
              <p:cNvGrpSpPr/>
              <p:nvPr/>
            </p:nvGrpSpPr>
            <p:grpSpPr>
              <a:xfrm rot="-1200000">
                <a:off x="5165490" y="2358409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73" name="Graphic 172" descr="Document outline">
                  <a:extLst>
                    <a:ext uri="{FF2B5EF4-FFF2-40B4-BE49-F238E27FC236}">
                      <a16:creationId xmlns:a16="http://schemas.microsoft.com/office/drawing/2014/main" id="{B9374924-C594-452E-9F1C-EDF28A6438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74" name="Graphic 173" descr="Document outline">
                  <a:extLst>
                    <a:ext uri="{FF2B5EF4-FFF2-40B4-BE49-F238E27FC236}">
                      <a16:creationId xmlns:a16="http://schemas.microsoft.com/office/drawing/2014/main" id="{8235141D-6621-A385-61B7-ED5F3DDE36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75" name="Graphic 174" descr="Document outline">
                  <a:extLst>
                    <a:ext uri="{FF2B5EF4-FFF2-40B4-BE49-F238E27FC236}">
                      <a16:creationId xmlns:a16="http://schemas.microsoft.com/office/drawing/2014/main" id="{DB48BC4E-B990-8CCE-AAC7-4DA0C0FCD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468CE83-7325-23F9-89E6-4C780F9CE4F8}"/>
                </a:ext>
              </a:extLst>
            </p:cNvPr>
            <p:cNvGrpSpPr/>
            <p:nvPr/>
          </p:nvGrpSpPr>
          <p:grpSpPr>
            <a:xfrm rot="-5400000">
              <a:off x="1734515" y="5418629"/>
              <a:ext cx="1953277" cy="1373516"/>
              <a:chOff x="4644996" y="2309783"/>
              <a:chExt cx="1953277" cy="1373516"/>
            </a:xfrm>
          </p:grpSpPr>
          <p:sp>
            <p:nvSpPr>
              <p:cNvPr id="183" name="Arc 182">
                <a:extLst>
                  <a:ext uri="{FF2B5EF4-FFF2-40B4-BE49-F238E27FC236}">
                    <a16:creationId xmlns:a16="http://schemas.microsoft.com/office/drawing/2014/main" id="{57B040DF-8D7A-6F6D-2832-F004C63BF79A}"/>
                  </a:ext>
                </a:extLst>
              </p:cNvPr>
              <p:cNvSpPr/>
              <p:nvPr/>
            </p:nvSpPr>
            <p:spPr>
              <a:xfrm rot="13002777">
                <a:off x="5704117" y="2852883"/>
                <a:ext cx="827153" cy="626373"/>
              </a:xfrm>
              <a:prstGeom prst="arc">
                <a:avLst>
                  <a:gd name="adj1" fmla="val 16200000"/>
                  <a:gd name="adj2" fmla="val 111924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Arc 183">
                <a:extLst>
                  <a:ext uri="{FF2B5EF4-FFF2-40B4-BE49-F238E27FC236}">
                    <a16:creationId xmlns:a16="http://schemas.microsoft.com/office/drawing/2014/main" id="{CFC6E03B-3D2C-F6ED-7967-D0BC3875AF67}"/>
                  </a:ext>
                </a:extLst>
              </p:cNvPr>
              <p:cNvSpPr/>
              <p:nvPr/>
            </p:nvSpPr>
            <p:spPr>
              <a:xfrm rot="13002777">
                <a:off x="5307317" y="2943045"/>
                <a:ext cx="1290956" cy="626373"/>
              </a:xfrm>
              <a:prstGeom prst="arc">
                <a:avLst>
                  <a:gd name="adj1" fmla="val 16200000"/>
                  <a:gd name="adj2" fmla="val 50034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Arc 184">
                <a:extLst>
                  <a:ext uri="{FF2B5EF4-FFF2-40B4-BE49-F238E27FC236}">
                    <a16:creationId xmlns:a16="http://schemas.microsoft.com/office/drawing/2014/main" id="{344CC3D1-C460-D8E6-1ED9-5C7E0D5F8F17}"/>
                  </a:ext>
                </a:extLst>
              </p:cNvPr>
              <p:cNvSpPr/>
              <p:nvPr/>
            </p:nvSpPr>
            <p:spPr>
              <a:xfrm rot="10353711">
                <a:off x="5067781" y="2622837"/>
                <a:ext cx="1328174" cy="1060462"/>
              </a:xfrm>
              <a:prstGeom prst="arc">
                <a:avLst>
                  <a:gd name="adj1" fmla="val 16200000"/>
                  <a:gd name="adj2" fmla="val 482766"/>
                </a:avLst>
              </a:prstGeom>
              <a:ln w="19050" cap="flat" cmpd="sng" algn="ctr">
                <a:solidFill>
                  <a:srgbClr val="00B0F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9266EE86-6DE7-E727-9F31-84B08D916704}"/>
                  </a:ext>
                </a:extLst>
              </p:cNvPr>
              <p:cNvGrpSpPr/>
              <p:nvPr/>
            </p:nvGrpSpPr>
            <p:grpSpPr>
              <a:xfrm>
                <a:off x="5697168" y="2309783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95" name="Graphic 194" descr="Document outline">
                  <a:extLst>
                    <a:ext uri="{FF2B5EF4-FFF2-40B4-BE49-F238E27FC236}">
                      <a16:creationId xmlns:a16="http://schemas.microsoft.com/office/drawing/2014/main" id="{494847C2-FC75-5F2C-B463-0E640A2EA7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96" name="Graphic 195" descr="Document outline">
                  <a:extLst>
                    <a:ext uri="{FF2B5EF4-FFF2-40B4-BE49-F238E27FC236}">
                      <a16:creationId xmlns:a16="http://schemas.microsoft.com/office/drawing/2014/main" id="{A5F86C5A-9926-9F58-418A-8C153B98D4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97" name="Graphic 196" descr="Document outline">
                  <a:extLst>
                    <a:ext uri="{FF2B5EF4-FFF2-40B4-BE49-F238E27FC236}">
                      <a16:creationId xmlns:a16="http://schemas.microsoft.com/office/drawing/2014/main" id="{09026599-E250-814C-55F5-576E4418EC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A6377AE-475F-CE8A-58EA-AFB6A0BA7CBE}"/>
                  </a:ext>
                </a:extLst>
              </p:cNvPr>
              <p:cNvGrpSpPr/>
              <p:nvPr/>
            </p:nvGrpSpPr>
            <p:grpSpPr>
              <a:xfrm rot="-2400000">
                <a:off x="4644996" y="2780365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92" name="Graphic 191" descr="Document outline">
                  <a:extLst>
                    <a:ext uri="{FF2B5EF4-FFF2-40B4-BE49-F238E27FC236}">
                      <a16:creationId xmlns:a16="http://schemas.microsoft.com/office/drawing/2014/main" id="{5D0B60BF-61E8-BF8F-8AAB-DEB5A671FB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93" name="Graphic 192" descr="Document outline">
                  <a:extLst>
                    <a:ext uri="{FF2B5EF4-FFF2-40B4-BE49-F238E27FC236}">
                      <a16:creationId xmlns:a16="http://schemas.microsoft.com/office/drawing/2014/main" id="{5A333D0C-8175-E506-52C8-0832C32E3D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94" name="Graphic 193" descr="Document outline">
                  <a:extLst>
                    <a:ext uri="{FF2B5EF4-FFF2-40B4-BE49-F238E27FC236}">
                      <a16:creationId xmlns:a16="http://schemas.microsoft.com/office/drawing/2014/main" id="{9FD50225-5BC4-D03E-69D3-CDB5B24383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703B31C0-FF65-9BA4-E9DD-58BB43FA29B1}"/>
                  </a:ext>
                </a:extLst>
              </p:cNvPr>
              <p:cNvGrpSpPr/>
              <p:nvPr/>
            </p:nvGrpSpPr>
            <p:grpSpPr>
              <a:xfrm rot="-1200000">
                <a:off x="5165490" y="2358409"/>
                <a:ext cx="481142" cy="600722"/>
                <a:chOff x="10940383" y="3207587"/>
                <a:chExt cx="636050" cy="743455"/>
              </a:xfrm>
            </p:grpSpPr>
            <p:pic>
              <p:nvPicPr>
                <p:cNvPr id="189" name="Graphic 188" descr="Document outline">
                  <a:extLst>
                    <a:ext uri="{FF2B5EF4-FFF2-40B4-BE49-F238E27FC236}">
                      <a16:creationId xmlns:a16="http://schemas.microsoft.com/office/drawing/2014/main" id="{FC6BA617-3925-7CC9-96FF-01676CF0AD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40383" y="3207587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90" name="Graphic 189" descr="Document outline">
                  <a:extLst>
                    <a:ext uri="{FF2B5EF4-FFF2-40B4-BE49-F238E27FC236}">
                      <a16:creationId xmlns:a16="http://schemas.microsoft.com/office/drawing/2014/main" id="{56432C77-7BE8-4AEF-938E-76D4F80465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84715" y="3315612"/>
                  <a:ext cx="526804" cy="526804"/>
                </a:xfrm>
                <a:prstGeom prst="rect">
                  <a:avLst/>
                </a:prstGeom>
              </p:spPr>
            </p:pic>
            <p:pic>
              <p:nvPicPr>
                <p:cNvPr id="191" name="Graphic 190" descr="Document outline">
                  <a:extLst>
                    <a:ext uri="{FF2B5EF4-FFF2-40B4-BE49-F238E27FC236}">
                      <a16:creationId xmlns:a16="http://schemas.microsoft.com/office/drawing/2014/main" id="{D9AA0028-418A-8E4B-E4DD-DB6E0283F6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49629" y="3424238"/>
                  <a:ext cx="526804" cy="52680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6" name="Content Placeholder 5" descr="Spider with solid fill">
            <a:extLst>
              <a:ext uri="{FF2B5EF4-FFF2-40B4-BE49-F238E27FC236}">
                <a16:creationId xmlns:a16="http://schemas.microsoft.com/office/drawing/2014/main" id="{AD03F88B-75F5-2BD0-FC37-06EE5A872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97325" y="5595775"/>
            <a:ext cx="498918" cy="498918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D1B3021-EDD3-C525-8A04-D550E5738B8D}"/>
              </a:ext>
            </a:extLst>
          </p:cNvPr>
          <p:cNvGrpSpPr/>
          <p:nvPr/>
        </p:nvGrpSpPr>
        <p:grpSpPr>
          <a:xfrm>
            <a:off x="4700447" y="4796474"/>
            <a:ext cx="2342120" cy="1959160"/>
            <a:chOff x="4700447" y="4796474"/>
            <a:chExt cx="2342120" cy="1959160"/>
          </a:xfrm>
        </p:grpSpPr>
        <p:pic>
          <p:nvPicPr>
            <p:cNvPr id="199" name="Content Placeholder 5" descr="Spider with solid fill">
              <a:extLst>
                <a:ext uri="{FF2B5EF4-FFF2-40B4-BE49-F238E27FC236}">
                  <a16:creationId xmlns:a16="http://schemas.microsoft.com/office/drawing/2014/main" id="{2C8830E8-132C-C7BC-B467-248638B03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47481" y="4796474"/>
              <a:ext cx="498918" cy="498918"/>
            </a:xfrm>
            <a:prstGeom prst="rect">
              <a:avLst/>
            </a:prstGeom>
          </p:spPr>
        </p:pic>
        <p:pic>
          <p:nvPicPr>
            <p:cNvPr id="200" name="Content Placeholder 5" descr="Spider with solid fill">
              <a:extLst>
                <a:ext uri="{FF2B5EF4-FFF2-40B4-BE49-F238E27FC236}">
                  <a16:creationId xmlns:a16="http://schemas.microsoft.com/office/drawing/2014/main" id="{F49E0B84-C720-290A-705F-0C0C0A96F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700000">
              <a:off x="6349888" y="4976885"/>
              <a:ext cx="498918" cy="498918"/>
            </a:xfrm>
            <a:prstGeom prst="rect">
              <a:avLst/>
            </a:prstGeom>
          </p:spPr>
        </p:pic>
        <p:pic>
          <p:nvPicPr>
            <p:cNvPr id="201" name="Content Placeholder 5" descr="Spider with solid fill">
              <a:extLst>
                <a:ext uri="{FF2B5EF4-FFF2-40B4-BE49-F238E27FC236}">
                  <a16:creationId xmlns:a16="http://schemas.microsoft.com/office/drawing/2014/main" id="{78E062D7-F562-87CD-227C-CDD101B54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-2700000">
              <a:off x="5000610" y="5007755"/>
              <a:ext cx="498918" cy="498918"/>
            </a:xfrm>
            <a:prstGeom prst="rect">
              <a:avLst/>
            </a:prstGeom>
          </p:spPr>
        </p:pic>
        <p:pic>
          <p:nvPicPr>
            <p:cNvPr id="202" name="Content Placeholder 5" descr="Spider with solid fill">
              <a:extLst>
                <a:ext uri="{FF2B5EF4-FFF2-40B4-BE49-F238E27FC236}">
                  <a16:creationId xmlns:a16="http://schemas.microsoft.com/office/drawing/2014/main" id="{178EDAFA-A46A-953A-CD0C-6BE1B967D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543649" y="5561020"/>
              <a:ext cx="498918" cy="498918"/>
            </a:xfrm>
            <a:prstGeom prst="rect">
              <a:avLst/>
            </a:prstGeom>
          </p:spPr>
        </p:pic>
        <p:pic>
          <p:nvPicPr>
            <p:cNvPr id="203" name="Content Placeholder 5" descr="Spider with solid fill">
              <a:extLst>
                <a:ext uri="{FF2B5EF4-FFF2-40B4-BE49-F238E27FC236}">
                  <a16:creationId xmlns:a16="http://schemas.microsoft.com/office/drawing/2014/main" id="{414C69DF-8E9A-0E4B-2CD2-8339C0C22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-5400000">
              <a:off x="4700447" y="5600512"/>
              <a:ext cx="498918" cy="498918"/>
            </a:xfrm>
            <a:prstGeom prst="rect">
              <a:avLst/>
            </a:prstGeom>
          </p:spPr>
        </p:pic>
        <p:pic>
          <p:nvPicPr>
            <p:cNvPr id="204" name="Content Placeholder 5" descr="Spider with solid fill">
              <a:extLst>
                <a:ext uri="{FF2B5EF4-FFF2-40B4-BE49-F238E27FC236}">
                  <a16:creationId xmlns:a16="http://schemas.microsoft.com/office/drawing/2014/main" id="{2E3A96A5-5A47-466F-19AF-FEA3B3A0F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0800000">
              <a:off x="5617406" y="6256716"/>
              <a:ext cx="498918" cy="498918"/>
            </a:xfrm>
            <a:prstGeom prst="rect">
              <a:avLst/>
            </a:prstGeom>
          </p:spPr>
        </p:pic>
        <p:pic>
          <p:nvPicPr>
            <p:cNvPr id="205" name="Content Placeholder 5" descr="Spider with solid fill">
              <a:extLst>
                <a:ext uri="{FF2B5EF4-FFF2-40B4-BE49-F238E27FC236}">
                  <a16:creationId xmlns:a16="http://schemas.microsoft.com/office/drawing/2014/main" id="{D1AFDC6B-10EE-7248-9656-F15D6212F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7500000">
              <a:off x="6245661" y="6127874"/>
              <a:ext cx="498918" cy="498918"/>
            </a:xfrm>
            <a:prstGeom prst="rect">
              <a:avLst/>
            </a:prstGeom>
          </p:spPr>
        </p:pic>
        <p:pic>
          <p:nvPicPr>
            <p:cNvPr id="206" name="Content Placeholder 5" descr="Spider with solid fill">
              <a:extLst>
                <a:ext uri="{FF2B5EF4-FFF2-40B4-BE49-F238E27FC236}">
                  <a16:creationId xmlns:a16="http://schemas.microsoft.com/office/drawing/2014/main" id="{F686AC2E-73D3-A9D2-9BF2-1A5BAE1FB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-7500000">
              <a:off x="5018415" y="6186761"/>
              <a:ext cx="498918" cy="498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245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562661"/>
            <a:ext cx="10417284" cy="1144151"/>
          </a:xfrm>
        </p:spPr>
        <p:txBody>
          <a:bodyPr/>
          <a:lstStyle/>
          <a:p>
            <a:r>
              <a:rPr lang="en-US"/>
              <a:t>The architecture of parallel web crawlers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6654-1822-4D46-9F53-5F69423E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COEN- 283 Operating Systems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F1A43634-60E2-444E-639B-7A2E75A525DB}"/>
              </a:ext>
            </a:extLst>
          </p:cNvPr>
          <p:cNvGrpSpPr/>
          <p:nvPr/>
        </p:nvGrpSpPr>
        <p:grpSpPr>
          <a:xfrm>
            <a:off x="3373437" y="2428081"/>
            <a:ext cx="974725" cy="2155825"/>
            <a:chOff x="842963" y="2917825"/>
            <a:chExt cx="974725" cy="2155825"/>
          </a:xfrm>
        </p:grpSpPr>
        <p:sp>
          <p:nvSpPr>
            <p:cNvPr id="299" name="object 2">
              <a:extLst>
                <a:ext uri="{FF2B5EF4-FFF2-40B4-BE49-F238E27FC236}">
                  <a16:creationId xmlns:a16="http://schemas.microsoft.com/office/drawing/2014/main" id="{9886BD97-835C-2B30-11FD-03D3324BB91C}"/>
                </a:ext>
              </a:extLst>
            </p:cNvPr>
            <p:cNvSpPr txBox="1"/>
            <p:nvPr/>
          </p:nvSpPr>
          <p:spPr>
            <a:xfrm>
              <a:off x="927100" y="2944813"/>
              <a:ext cx="806450" cy="13970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900" b="1" spc="-5">
                  <a:latin typeface="Calibri"/>
                  <a:cs typeface="Calibri"/>
                </a:rPr>
                <a:t>URL</a:t>
              </a:r>
              <a:r>
                <a:rPr sz="900" b="1" spc="-25">
                  <a:latin typeface="Times New Roman"/>
                  <a:cs typeface="Times New Roman"/>
                </a:rPr>
                <a:t> </a:t>
              </a:r>
              <a:r>
                <a:rPr sz="900" b="1" spc="-10">
                  <a:latin typeface="Calibri"/>
                  <a:cs typeface="Calibri"/>
                </a:rPr>
                <a:t>F</a:t>
              </a:r>
              <a:r>
                <a:rPr sz="900" b="1">
                  <a:latin typeface="Calibri"/>
                  <a:cs typeface="Calibri"/>
                </a:rPr>
                <a:t>r</a:t>
              </a:r>
              <a:r>
                <a:rPr sz="900" b="1" spc="-10">
                  <a:latin typeface="Calibri"/>
                  <a:cs typeface="Calibri"/>
                </a:rPr>
                <a:t>on</a:t>
              </a:r>
              <a:r>
                <a:rPr sz="900" b="1" spc="-5">
                  <a:latin typeface="Calibri"/>
                  <a:cs typeface="Calibri"/>
                </a:rPr>
                <a:t>t</a:t>
              </a:r>
              <a:r>
                <a:rPr sz="900" b="1" spc="-10">
                  <a:latin typeface="Calibri"/>
                  <a:cs typeface="Calibri"/>
                </a:rPr>
                <a:t>i</a:t>
              </a:r>
              <a:r>
                <a:rPr sz="900" b="1">
                  <a:latin typeface="Calibri"/>
                  <a:cs typeface="Calibri"/>
                </a:rPr>
                <a:t>er</a:t>
              </a:r>
              <a:r>
                <a:rPr sz="900" b="1" spc="-20">
                  <a:latin typeface="Times New Roman"/>
                  <a:cs typeface="Times New Roman"/>
                </a:rPr>
                <a:t> </a:t>
              </a:r>
              <a:r>
                <a:rPr sz="900" b="1" spc="-5">
                  <a:latin typeface="Calibri"/>
                  <a:cs typeface="Calibri"/>
                </a:rPr>
                <a:t>L</a:t>
              </a:r>
              <a:r>
                <a:rPr sz="900" b="1" spc="-10">
                  <a:latin typeface="Calibri"/>
                  <a:cs typeface="Calibri"/>
                </a:rPr>
                <a:t>i</a:t>
              </a:r>
              <a:r>
                <a:rPr sz="900" b="1" spc="-5">
                  <a:latin typeface="Calibri"/>
                  <a:cs typeface="Calibri"/>
                </a:rPr>
                <a:t>st</a:t>
              </a:r>
              <a:endParaRPr sz="900">
                <a:latin typeface="Calibri"/>
                <a:cs typeface="Calibri"/>
              </a:endParaRPr>
            </a:p>
          </p:txBody>
        </p:sp>
        <p:sp>
          <p:nvSpPr>
            <p:cNvPr id="300" name="object 3">
              <a:extLst>
                <a:ext uri="{FF2B5EF4-FFF2-40B4-BE49-F238E27FC236}">
                  <a16:creationId xmlns:a16="http://schemas.microsoft.com/office/drawing/2014/main" id="{4EBCAA18-70BF-0EFF-ED52-08B3281A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291782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1" name="object 4">
              <a:extLst>
                <a:ext uri="{FF2B5EF4-FFF2-40B4-BE49-F238E27FC236}">
                  <a16:creationId xmlns:a16="http://schemas.microsoft.com/office/drawing/2014/main" id="{6D441B1C-615E-C327-DC8A-D065765F6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138" y="2921000"/>
              <a:ext cx="0" cy="2152650"/>
            </a:xfrm>
            <a:custGeom>
              <a:avLst/>
              <a:gdLst>
                <a:gd name="T0" fmla="*/ 0 h 2153920"/>
                <a:gd name="T1" fmla="*/ 2153808 h 21539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153920">
                  <a:moveTo>
                    <a:pt x="0" y="0"/>
                  </a:moveTo>
                  <a:lnTo>
                    <a:pt x="0" y="2153808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2" name="object 5">
              <a:extLst>
                <a:ext uri="{FF2B5EF4-FFF2-40B4-BE49-F238E27FC236}">
                  <a16:creationId xmlns:a16="http://schemas.microsoft.com/office/drawing/2014/main" id="{7D876DEC-343F-B96E-316A-8EE3DFD25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513" y="2921000"/>
              <a:ext cx="0" cy="2152650"/>
            </a:xfrm>
            <a:custGeom>
              <a:avLst/>
              <a:gdLst>
                <a:gd name="T0" fmla="*/ 0 h 2153920"/>
                <a:gd name="T1" fmla="*/ 2153808 h 21539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2153920">
                  <a:moveTo>
                    <a:pt x="0" y="0"/>
                  </a:moveTo>
                  <a:lnTo>
                    <a:pt x="0" y="2153808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3" name="object 6">
              <a:extLst>
                <a:ext uri="{FF2B5EF4-FFF2-40B4-BE49-F238E27FC236}">
                  <a16:creationId xmlns:a16="http://schemas.microsoft.com/office/drawing/2014/main" id="{0FFDA897-2680-1876-291F-F71AEBCD8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09403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4" name="object 7">
              <a:extLst>
                <a:ext uri="{FF2B5EF4-FFF2-40B4-BE49-F238E27FC236}">
                  <a16:creationId xmlns:a16="http://schemas.microsoft.com/office/drawing/2014/main" id="{22C7E155-6FE7-7D8B-08D2-3D45AB97E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13213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5" name="object 8">
              <a:extLst>
                <a:ext uri="{FF2B5EF4-FFF2-40B4-BE49-F238E27FC236}">
                  <a16:creationId xmlns:a16="http://schemas.microsoft.com/office/drawing/2014/main" id="{455E9FA1-7BE0-812E-F282-4736B86BB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16865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6" name="object 9">
              <a:extLst>
                <a:ext uri="{FF2B5EF4-FFF2-40B4-BE49-F238E27FC236}">
                  <a16:creationId xmlns:a16="http://schemas.microsoft.com/office/drawing/2014/main" id="{67C09792-625D-5B99-C33B-717B22B5F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20675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7" name="object 10">
              <a:extLst>
                <a:ext uri="{FF2B5EF4-FFF2-40B4-BE49-F238E27FC236}">
                  <a16:creationId xmlns:a16="http://schemas.microsoft.com/office/drawing/2014/main" id="{B66AB5C7-281E-A190-4F0F-12D14C8F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243263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8" name="object 11">
              <a:extLst>
                <a:ext uri="{FF2B5EF4-FFF2-40B4-BE49-F238E27FC236}">
                  <a16:creationId xmlns:a16="http://schemas.microsoft.com/office/drawing/2014/main" id="{39B71DAA-DDA7-D639-5815-18C48EC4B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281363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9" name="object 12">
              <a:extLst>
                <a:ext uri="{FF2B5EF4-FFF2-40B4-BE49-F238E27FC236}">
                  <a16:creationId xmlns:a16="http://schemas.microsoft.com/office/drawing/2014/main" id="{37D6E75A-7CBE-36B4-D4F8-A9D3057A6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31787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0" name="object 13">
              <a:extLst>
                <a:ext uri="{FF2B5EF4-FFF2-40B4-BE49-F238E27FC236}">
                  <a16:creationId xmlns:a16="http://schemas.microsoft.com/office/drawing/2014/main" id="{28DB2D28-E6C3-6435-0FA7-B7D94E006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35597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1" name="object 14">
              <a:extLst>
                <a:ext uri="{FF2B5EF4-FFF2-40B4-BE49-F238E27FC236}">
                  <a16:creationId xmlns:a16="http://schemas.microsoft.com/office/drawing/2014/main" id="{8DA05DDA-9AA6-475B-D2E6-BEA308710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39248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2" name="object 15">
              <a:extLst>
                <a:ext uri="{FF2B5EF4-FFF2-40B4-BE49-F238E27FC236}">
                  <a16:creationId xmlns:a16="http://schemas.microsoft.com/office/drawing/2014/main" id="{13E95D0C-1B31-F2CD-D8A8-413302D89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43058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3" name="object 16">
              <a:extLst>
                <a:ext uri="{FF2B5EF4-FFF2-40B4-BE49-F238E27FC236}">
                  <a16:creationId xmlns:a16="http://schemas.microsoft.com/office/drawing/2014/main" id="{3B1AAD07-03C4-6795-FE46-434F4D5D9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46710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4" name="object 17">
              <a:extLst>
                <a:ext uri="{FF2B5EF4-FFF2-40B4-BE49-F238E27FC236}">
                  <a16:creationId xmlns:a16="http://schemas.microsoft.com/office/drawing/2014/main" id="{0E891B62-9AAD-12F8-FB07-133CB0449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50520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5" name="object 18">
              <a:extLst>
                <a:ext uri="{FF2B5EF4-FFF2-40B4-BE49-F238E27FC236}">
                  <a16:creationId xmlns:a16="http://schemas.microsoft.com/office/drawing/2014/main" id="{294E6A78-D4E3-29DF-AC61-47DE396E8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541713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6" name="object 19">
              <a:extLst>
                <a:ext uri="{FF2B5EF4-FFF2-40B4-BE49-F238E27FC236}">
                  <a16:creationId xmlns:a16="http://schemas.microsoft.com/office/drawing/2014/main" id="{FC3F947B-B315-8A3E-EA81-58ACA501C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579813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7" name="object 20">
              <a:extLst>
                <a:ext uri="{FF2B5EF4-FFF2-40B4-BE49-F238E27FC236}">
                  <a16:creationId xmlns:a16="http://schemas.microsoft.com/office/drawing/2014/main" id="{56038CD1-24E0-76B7-066A-85FB7EA30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61632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8" name="object 21">
              <a:extLst>
                <a:ext uri="{FF2B5EF4-FFF2-40B4-BE49-F238E27FC236}">
                  <a16:creationId xmlns:a16="http://schemas.microsoft.com/office/drawing/2014/main" id="{77211E86-2512-6E11-FF7A-6A0845A32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65442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19" name="object 22">
              <a:extLst>
                <a:ext uri="{FF2B5EF4-FFF2-40B4-BE49-F238E27FC236}">
                  <a16:creationId xmlns:a16="http://schemas.microsoft.com/office/drawing/2014/main" id="{983AEAD8-ECDC-97FD-5F8B-E2B5528D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69252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0" name="object 23">
              <a:extLst>
                <a:ext uri="{FF2B5EF4-FFF2-40B4-BE49-F238E27FC236}">
                  <a16:creationId xmlns:a16="http://schemas.microsoft.com/office/drawing/2014/main" id="{8E5E7C86-51A1-65C8-ABAE-6541B739A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73062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1" name="object 24">
              <a:extLst>
                <a:ext uri="{FF2B5EF4-FFF2-40B4-BE49-F238E27FC236}">
                  <a16:creationId xmlns:a16="http://schemas.microsoft.com/office/drawing/2014/main" id="{C902E29E-CCCD-77B7-71FB-B62AFE5D0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76713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2" name="object 25">
              <a:extLst>
                <a:ext uri="{FF2B5EF4-FFF2-40B4-BE49-F238E27FC236}">
                  <a16:creationId xmlns:a16="http://schemas.microsoft.com/office/drawing/2014/main" id="{1F94DCC4-48C7-300A-B583-9BB6ADDF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80523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3" name="object 26">
              <a:extLst>
                <a:ext uri="{FF2B5EF4-FFF2-40B4-BE49-F238E27FC236}">
                  <a16:creationId xmlns:a16="http://schemas.microsoft.com/office/drawing/2014/main" id="{944D8296-A409-9B85-B8F2-47C2F1F50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84175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4" name="object 27">
              <a:extLst>
                <a:ext uri="{FF2B5EF4-FFF2-40B4-BE49-F238E27FC236}">
                  <a16:creationId xmlns:a16="http://schemas.microsoft.com/office/drawing/2014/main" id="{8D9806FC-1E0F-060A-F1E6-E4E8177CC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87985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5" name="object 28">
              <a:extLst>
                <a:ext uri="{FF2B5EF4-FFF2-40B4-BE49-F238E27FC236}">
                  <a16:creationId xmlns:a16="http://schemas.microsoft.com/office/drawing/2014/main" id="{1641CEE6-8E6C-20BF-11DC-741958AD1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916363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6" name="object 29">
              <a:extLst>
                <a:ext uri="{FF2B5EF4-FFF2-40B4-BE49-F238E27FC236}">
                  <a16:creationId xmlns:a16="http://schemas.microsoft.com/office/drawing/2014/main" id="{B0052A8F-E155-6BFD-C36C-9A47145B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954463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7" name="object 30">
              <a:extLst>
                <a:ext uri="{FF2B5EF4-FFF2-40B4-BE49-F238E27FC236}">
                  <a16:creationId xmlns:a16="http://schemas.microsoft.com/office/drawing/2014/main" id="{29774E03-F7CB-BBE2-0B12-8FE2F75ED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399097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8" name="object 31">
              <a:extLst>
                <a:ext uri="{FF2B5EF4-FFF2-40B4-BE49-F238E27FC236}">
                  <a16:creationId xmlns:a16="http://schemas.microsoft.com/office/drawing/2014/main" id="{4FC662ED-C3A4-67D0-46D4-9CBB605C1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02907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29" name="object 32">
              <a:extLst>
                <a:ext uri="{FF2B5EF4-FFF2-40B4-BE49-F238E27FC236}">
                  <a16:creationId xmlns:a16="http://schemas.microsoft.com/office/drawing/2014/main" id="{4C05262A-A9BE-6442-A12A-BAD96AB71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06717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0" name="object 33">
              <a:extLst>
                <a:ext uri="{FF2B5EF4-FFF2-40B4-BE49-F238E27FC236}">
                  <a16:creationId xmlns:a16="http://schemas.microsoft.com/office/drawing/2014/main" id="{D1468649-6033-B07D-EAD8-14EAA24E9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10368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1" name="object 34">
              <a:extLst>
                <a:ext uri="{FF2B5EF4-FFF2-40B4-BE49-F238E27FC236}">
                  <a16:creationId xmlns:a16="http://schemas.microsoft.com/office/drawing/2014/main" id="{39A5531B-5AB7-FCF1-E349-B6D268920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14178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2" name="object 35">
              <a:extLst>
                <a:ext uri="{FF2B5EF4-FFF2-40B4-BE49-F238E27FC236}">
                  <a16:creationId xmlns:a16="http://schemas.microsoft.com/office/drawing/2014/main" id="{AF524CAB-4353-CC36-08E1-53B2EE24F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17830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3" name="object 36">
              <a:extLst>
                <a:ext uri="{FF2B5EF4-FFF2-40B4-BE49-F238E27FC236}">
                  <a16:creationId xmlns:a16="http://schemas.microsoft.com/office/drawing/2014/main" id="{6255D700-4A87-EE03-6561-021FB6865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21640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4" name="object 37">
              <a:extLst>
                <a:ext uri="{FF2B5EF4-FFF2-40B4-BE49-F238E27FC236}">
                  <a16:creationId xmlns:a16="http://schemas.microsoft.com/office/drawing/2014/main" id="{3F9EF343-21C0-92CD-5AA5-6007F5C91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252913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5" name="object 38">
              <a:extLst>
                <a:ext uri="{FF2B5EF4-FFF2-40B4-BE49-F238E27FC236}">
                  <a16:creationId xmlns:a16="http://schemas.microsoft.com/office/drawing/2014/main" id="{0D389622-C58A-A065-3E68-0BCEB3A5C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291013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6" name="object 39">
              <a:extLst>
                <a:ext uri="{FF2B5EF4-FFF2-40B4-BE49-F238E27FC236}">
                  <a16:creationId xmlns:a16="http://schemas.microsoft.com/office/drawing/2014/main" id="{A8C3DC6E-BB68-8DEC-693C-F6565B5A1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32752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7" name="object 40">
              <a:extLst>
                <a:ext uri="{FF2B5EF4-FFF2-40B4-BE49-F238E27FC236}">
                  <a16:creationId xmlns:a16="http://schemas.microsoft.com/office/drawing/2014/main" id="{77C8978A-AE11-BD83-2915-E5D569009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36562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8" name="object 41">
              <a:extLst>
                <a:ext uri="{FF2B5EF4-FFF2-40B4-BE49-F238E27FC236}">
                  <a16:creationId xmlns:a16="http://schemas.microsoft.com/office/drawing/2014/main" id="{C70D896C-2097-A124-2BD2-F0B7F401F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40213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9" name="object 42">
              <a:extLst>
                <a:ext uri="{FF2B5EF4-FFF2-40B4-BE49-F238E27FC236}">
                  <a16:creationId xmlns:a16="http://schemas.microsoft.com/office/drawing/2014/main" id="{C2B57CFB-6678-7CC0-6E0E-551B62D11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44023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0" name="object 43">
              <a:extLst>
                <a:ext uri="{FF2B5EF4-FFF2-40B4-BE49-F238E27FC236}">
                  <a16:creationId xmlns:a16="http://schemas.microsoft.com/office/drawing/2014/main" id="{8DBA6745-C54C-082C-AE31-49B665664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47675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1" name="object 44">
              <a:extLst>
                <a:ext uri="{FF2B5EF4-FFF2-40B4-BE49-F238E27FC236}">
                  <a16:creationId xmlns:a16="http://schemas.microsoft.com/office/drawing/2014/main" id="{15EBD64E-7C60-53CF-B05F-1B6EA7F36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51485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2" name="object 45">
              <a:extLst>
                <a:ext uri="{FF2B5EF4-FFF2-40B4-BE49-F238E27FC236}">
                  <a16:creationId xmlns:a16="http://schemas.microsoft.com/office/drawing/2014/main" id="{B7AFE2AE-AE07-D0B6-2E46-E9B0D4076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551363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3" name="object 46">
              <a:extLst>
                <a:ext uri="{FF2B5EF4-FFF2-40B4-BE49-F238E27FC236}">
                  <a16:creationId xmlns:a16="http://schemas.microsoft.com/office/drawing/2014/main" id="{83D68419-3B26-FCEA-3DA3-1D41A5CAB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589463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4" name="object 47">
              <a:extLst>
                <a:ext uri="{FF2B5EF4-FFF2-40B4-BE49-F238E27FC236}">
                  <a16:creationId xmlns:a16="http://schemas.microsoft.com/office/drawing/2014/main" id="{CF4595AD-CBBE-F241-4A3A-D030BF36F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62597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5" name="object 48">
              <a:extLst>
                <a:ext uri="{FF2B5EF4-FFF2-40B4-BE49-F238E27FC236}">
                  <a16:creationId xmlns:a16="http://schemas.microsoft.com/office/drawing/2014/main" id="{A80552D1-5ABB-2572-94A2-E676549C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66407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6" name="object 49">
              <a:extLst>
                <a:ext uri="{FF2B5EF4-FFF2-40B4-BE49-F238E27FC236}">
                  <a16:creationId xmlns:a16="http://schemas.microsoft.com/office/drawing/2014/main" id="{7F2F85D7-1E2D-6025-6D99-82BEEE436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70058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7" name="object 50">
              <a:extLst>
                <a:ext uri="{FF2B5EF4-FFF2-40B4-BE49-F238E27FC236}">
                  <a16:creationId xmlns:a16="http://schemas.microsoft.com/office/drawing/2014/main" id="{46E10ABE-26B9-4EFA-A1FE-32275F2F6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73868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8" name="object 51">
              <a:extLst>
                <a:ext uri="{FF2B5EF4-FFF2-40B4-BE49-F238E27FC236}">
                  <a16:creationId xmlns:a16="http://schemas.microsoft.com/office/drawing/2014/main" id="{1CCB1751-6946-7401-5C11-45CDB5D76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77520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49" name="object 52">
              <a:extLst>
                <a:ext uri="{FF2B5EF4-FFF2-40B4-BE49-F238E27FC236}">
                  <a16:creationId xmlns:a16="http://schemas.microsoft.com/office/drawing/2014/main" id="{48162501-7D00-6B7D-8C3B-09EBB3D0E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81330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0" name="object 53">
              <a:extLst>
                <a:ext uri="{FF2B5EF4-FFF2-40B4-BE49-F238E27FC236}">
                  <a16:creationId xmlns:a16="http://schemas.microsoft.com/office/drawing/2014/main" id="{D4C03A79-2154-67CC-250A-8E39F7DE5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849813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1" name="object 54">
              <a:extLst>
                <a:ext uri="{FF2B5EF4-FFF2-40B4-BE49-F238E27FC236}">
                  <a16:creationId xmlns:a16="http://schemas.microsoft.com/office/drawing/2014/main" id="{C5FD5D62-A6D5-1C31-1225-706F8C161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887913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2" name="object 55">
              <a:extLst>
                <a:ext uri="{FF2B5EF4-FFF2-40B4-BE49-F238E27FC236}">
                  <a16:creationId xmlns:a16="http://schemas.microsoft.com/office/drawing/2014/main" id="{A79A8C4C-919B-20CF-AD93-3B8462A78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92442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3" name="object 56">
              <a:extLst>
                <a:ext uri="{FF2B5EF4-FFF2-40B4-BE49-F238E27FC236}">
                  <a16:creationId xmlns:a16="http://schemas.microsoft.com/office/drawing/2014/main" id="{36F0A84F-C07C-7E77-8B75-7AE063988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962525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4" name="object 57">
              <a:extLst>
                <a:ext uri="{FF2B5EF4-FFF2-40B4-BE49-F238E27FC236}">
                  <a16:creationId xmlns:a16="http://schemas.microsoft.com/office/drawing/2014/main" id="{7E55B642-92B3-25AC-785B-BE9DE59BE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499903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5" name="object 58">
              <a:extLst>
                <a:ext uri="{FF2B5EF4-FFF2-40B4-BE49-F238E27FC236}">
                  <a16:creationId xmlns:a16="http://schemas.microsoft.com/office/drawing/2014/main" id="{2614EEC4-80C0-2007-758C-BDF7A835B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5037138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56" name="object 59">
              <a:extLst>
                <a:ext uri="{FF2B5EF4-FFF2-40B4-BE49-F238E27FC236}">
                  <a16:creationId xmlns:a16="http://schemas.microsoft.com/office/drawing/2014/main" id="{77E4FEF2-067F-707B-ECF0-49A02E736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963" y="5073650"/>
              <a:ext cx="974725" cy="0"/>
            </a:xfrm>
            <a:custGeom>
              <a:avLst/>
              <a:gdLst>
                <a:gd name="T0" fmla="*/ 0 w 974089"/>
                <a:gd name="T1" fmla="*/ 973775 w 9740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974089">
                  <a:moveTo>
                    <a:pt x="0" y="0"/>
                  </a:moveTo>
                  <a:lnTo>
                    <a:pt x="973775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B97F4210-3697-56BF-B619-B358CE821B91}"/>
              </a:ext>
            </a:extLst>
          </p:cNvPr>
          <p:cNvGrpSpPr/>
          <p:nvPr/>
        </p:nvGrpSpPr>
        <p:grpSpPr>
          <a:xfrm>
            <a:off x="7415212" y="2096294"/>
            <a:ext cx="803275" cy="1373187"/>
            <a:chOff x="4956175" y="2586038"/>
            <a:chExt cx="803275" cy="1373187"/>
          </a:xfrm>
        </p:grpSpPr>
        <p:sp>
          <p:nvSpPr>
            <p:cNvPr id="358" name="object 61">
              <a:extLst>
                <a:ext uri="{FF2B5EF4-FFF2-40B4-BE49-F238E27FC236}">
                  <a16:creationId xmlns:a16="http://schemas.microsoft.com/office/drawing/2014/main" id="{4F5A1533-6CB1-33F0-ACBD-4294173E86BC}"/>
                </a:ext>
              </a:extLst>
            </p:cNvPr>
            <p:cNvSpPr txBox="1"/>
            <p:nvPr/>
          </p:nvSpPr>
          <p:spPr>
            <a:xfrm>
              <a:off x="5048250" y="2614613"/>
              <a:ext cx="614363" cy="13970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900" b="1" spc="-5">
                  <a:latin typeface="Calibri"/>
                  <a:cs typeface="Calibri"/>
                </a:rPr>
                <a:t>V</a:t>
              </a:r>
              <a:r>
                <a:rPr sz="900" b="1" spc="-10">
                  <a:latin typeface="Calibri"/>
                  <a:cs typeface="Calibri"/>
                </a:rPr>
                <a:t>i</a:t>
              </a:r>
              <a:r>
                <a:rPr sz="900" b="1" spc="-5">
                  <a:latin typeface="Calibri"/>
                  <a:cs typeface="Calibri"/>
                </a:rPr>
                <a:t>s</a:t>
              </a:r>
              <a:r>
                <a:rPr sz="900" b="1" spc="-10">
                  <a:latin typeface="Calibri"/>
                  <a:cs typeface="Calibri"/>
                </a:rPr>
                <a:t>i</a:t>
              </a:r>
              <a:r>
                <a:rPr sz="900" b="1">
                  <a:latin typeface="Calibri"/>
                  <a:cs typeface="Calibri"/>
                </a:rPr>
                <a:t>te</a:t>
              </a:r>
              <a:r>
                <a:rPr sz="900" b="1" spc="-5">
                  <a:latin typeface="Calibri"/>
                  <a:cs typeface="Calibri"/>
                </a:rPr>
                <a:t>d</a:t>
              </a:r>
              <a:r>
                <a:rPr sz="900" b="1" spc="-25">
                  <a:latin typeface="Times New Roman"/>
                  <a:cs typeface="Times New Roman"/>
                </a:rPr>
                <a:t> </a:t>
              </a:r>
              <a:r>
                <a:rPr sz="900" b="1" spc="-5">
                  <a:latin typeface="Calibri"/>
                  <a:cs typeface="Calibri"/>
                </a:rPr>
                <a:t>L</a:t>
              </a:r>
              <a:r>
                <a:rPr sz="900" b="1" spc="-10">
                  <a:latin typeface="Calibri"/>
                  <a:cs typeface="Calibri"/>
                </a:rPr>
                <a:t>in</a:t>
              </a:r>
              <a:r>
                <a:rPr sz="900" b="1" spc="-5">
                  <a:latin typeface="Calibri"/>
                  <a:cs typeface="Calibri"/>
                </a:rPr>
                <a:t>ks</a:t>
              </a:r>
              <a:endParaRPr sz="900">
                <a:latin typeface="Calibri"/>
                <a:cs typeface="Calibri"/>
              </a:endParaRPr>
            </a:p>
          </p:txBody>
        </p:sp>
        <p:sp>
          <p:nvSpPr>
            <p:cNvPr id="359" name="object 62">
              <a:extLst>
                <a:ext uri="{FF2B5EF4-FFF2-40B4-BE49-F238E27FC236}">
                  <a16:creationId xmlns:a16="http://schemas.microsoft.com/office/drawing/2014/main" id="{21475F45-4CA6-95EE-5064-BBF2D0794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2586038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0" name="object 63">
              <a:extLst>
                <a:ext uri="{FF2B5EF4-FFF2-40B4-BE49-F238E27FC236}">
                  <a16:creationId xmlns:a16="http://schemas.microsoft.com/office/drawing/2014/main" id="{6B93C9A0-4480-B5EE-3180-FC0646BF2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7763" y="2589213"/>
              <a:ext cx="0" cy="1370012"/>
            </a:xfrm>
            <a:custGeom>
              <a:avLst/>
              <a:gdLst>
                <a:gd name="T0" fmla="*/ 0 h 1369060"/>
                <a:gd name="T1" fmla="*/ 1368948 h 136906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369060">
                  <a:moveTo>
                    <a:pt x="0" y="0"/>
                  </a:moveTo>
                  <a:lnTo>
                    <a:pt x="0" y="1368948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1" name="object 64">
              <a:extLst>
                <a:ext uri="{FF2B5EF4-FFF2-40B4-BE49-F238E27FC236}">
                  <a16:creationId xmlns:a16="http://schemas.microsoft.com/office/drawing/2014/main" id="{EABB7356-E61F-F12A-5F41-5E69AC5D2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6275" y="2589213"/>
              <a:ext cx="0" cy="1370012"/>
            </a:xfrm>
            <a:custGeom>
              <a:avLst/>
              <a:gdLst>
                <a:gd name="T0" fmla="*/ 0 h 1369060"/>
                <a:gd name="T1" fmla="*/ 1368948 h 136906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369060">
                  <a:moveTo>
                    <a:pt x="0" y="0"/>
                  </a:moveTo>
                  <a:lnTo>
                    <a:pt x="0" y="1368948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2" name="object 65">
              <a:extLst>
                <a:ext uri="{FF2B5EF4-FFF2-40B4-BE49-F238E27FC236}">
                  <a16:creationId xmlns:a16="http://schemas.microsoft.com/office/drawing/2014/main" id="{D9F64360-BD10-B713-E423-8827444A81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2763838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3" name="object 66">
              <a:extLst>
                <a:ext uri="{FF2B5EF4-FFF2-40B4-BE49-F238E27FC236}">
                  <a16:creationId xmlns:a16="http://schemas.microsoft.com/office/drawing/2014/main" id="{A08DC81C-B5FC-BC0D-651F-3CE2B61F0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2800350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4" name="object 67">
              <a:extLst>
                <a:ext uri="{FF2B5EF4-FFF2-40B4-BE49-F238E27FC236}">
                  <a16:creationId xmlns:a16="http://schemas.microsoft.com/office/drawing/2014/main" id="{76D55B58-0021-A184-48CA-CCB192239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2838450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5" name="object 68">
              <a:extLst>
                <a:ext uri="{FF2B5EF4-FFF2-40B4-BE49-F238E27FC236}">
                  <a16:creationId xmlns:a16="http://schemas.microsoft.com/office/drawing/2014/main" id="{0588679F-267B-CB48-89A1-9AE1DA6B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2874963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6" name="object 69">
              <a:extLst>
                <a:ext uri="{FF2B5EF4-FFF2-40B4-BE49-F238E27FC236}">
                  <a16:creationId xmlns:a16="http://schemas.microsoft.com/office/drawing/2014/main" id="{8FE5ED17-C702-E3C8-2568-EAE7F570F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2913063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7" name="object 70">
              <a:extLst>
                <a:ext uri="{FF2B5EF4-FFF2-40B4-BE49-F238E27FC236}">
                  <a16:creationId xmlns:a16="http://schemas.microsoft.com/office/drawing/2014/main" id="{D6108B91-676B-C4B8-9591-7A5FBE206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2949575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8" name="object 71">
              <a:extLst>
                <a:ext uri="{FF2B5EF4-FFF2-40B4-BE49-F238E27FC236}">
                  <a16:creationId xmlns:a16="http://schemas.microsoft.com/office/drawing/2014/main" id="{2BC0A604-8E63-BE44-0D28-E9554965B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2987675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69" name="object 72">
              <a:extLst>
                <a:ext uri="{FF2B5EF4-FFF2-40B4-BE49-F238E27FC236}">
                  <a16:creationId xmlns:a16="http://schemas.microsoft.com/office/drawing/2014/main" id="{950CDF61-FCA6-2283-A763-C9D2666C0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024188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0" name="object 73">
              <a:extLst>
                <a:ext uri="{FF2B5EF4-FFF2-40B4-BE49-F238E27FC236}">
                  <a16:creationId xmlns:a16="http://schemas.microsoft.com/office/drawing/2014/main" id="{66CB92DC-804D-F6E5-5C21-9AB38EE01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062288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1" name="object 74">
              <a:extLst>
                <a:ext uri="{FF2B5EF4-FFF2-40B4-BE49-F238E27FC236}">
                  <a16:creationId xmlns:a16="http://schemas.microsoft.com/office/drawing/2014/main" id="{97DC69BC-0663-3713-74C6-729C89830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098800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2" name="object 75">
              <a:extLst>
                <a:ext uri="{FF2B5EF4-FFF2-40B4-BE49-F238E27FC236}">
                  <a16:creationId xmlns:a16="http://schemas.microsoft.com/office/drawing/2014/main" id="{499D6706-F5A5-3116-F743-9FF8ED14F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136900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3" name="object 76">
              <a:extLst>
                <a:ext uri="{FF2B5EF4-FFF2-40B4-BE49-F238E27FC236}">
                  <a16:creationId xmlns:a16="http://schemas.microsoft.com/office/drawing/2014/main" id="{85C1D425-99E9-9D4E-3258-34B8BE2DD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173413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4" name="object 77">
              <a:extLst>
                <a:ext uri="{FF2B5EF4-FFF2-40B4-BE49-F238E27FC236}">
                  <a16:creationId xmlns:a16="http://schemas.microsoft.com/office/drawing/2014/main" id="{B47285E0-2889-991C-EC64-5168274A1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211513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5" name="object 78">
              <a:extLst>
                <a:ext uri="{FF2B5EF4-FFF2-40B4-BE49-F238E27FC236}">
                  <a16:creationId xmlns:a16="http://schemas.microsoft.com/office/drawing/2014/main" id="{8351ADB3-8BCF-4D1C-10EA-421C496EF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249613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6" name="object 79">
              <a:extLst>
                <a:ext uri="{FF2B5EF4-FFF2-40B4-BE49-F238E27FC236}">
                  <a16:creationId xmlns:a16="http://schemas.microsoft.com/office/drawing/2014/main" id="{1E7C80FC-B707-FE77-5F5A-946D17892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286125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7" name="object 80">
              <a:extLst>
                <a:ext uri="{FF2B5EF4-FFF2-40B4-BE49-F238E27FC236}">
                  <a16:creationId xmlns:a16="http://schemas.microsoft.com/office/drawing/2014/main" id="{D19BE9A5-F2C2-E0B5-6A5D-B6A44513A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324225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8" name="object 81">
              <a:extLst>
                <a:ext uri="{FF2B5EF4-FFF2-40B4-BE49-F238E27FC236}">
                  <a16:creationId xmlns:a16="http://schemas.microsoft.com/office/drawing/2014/main" id="{B8EF431E-0A86-0FF9-C9DB-B470374DD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360738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79" name="object 82">
              <a:extLst>
                <a:ext uri="{FF2B5EF4-FFF2-40B4-BE49-F238E27FC236}">
                  <a16:creationId xmlns:a16="http://schemas.microsoft.com/office/drawing/2014/main" id="{A0A6A693-9917-5BD3-6255-1F1EBCDEC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398838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0" name="object 83">
              <a:extLst>
                <a:ext uri="{FF2B5EF4-FFF2-40B4-BE49-F238E27FC236}">
                  <a16:creationId xmlns:a16="http://schemas.microsoft.com/office/drawing/2014/main" id="{6158F0C2-6639-E5C3-11DD-3AD523D78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435350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1" name="object 84">
              <a:extLst>
                <a:ext uri="{FF2B5EF4-FFF2-40B4-BE49-F238E27FC236}">
                  <a16:creationId xmlns:a16="http://schemas.microsoft.com/office/drawing/2014/main" id="{37FB31B5-7D56-83A5-F742-AB161E97E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473450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2" name="object 85">
              <a:extLst>
                <a:ext uri="{FF2B5EF4-FFF2-40B4-BE49-F238E27FC236}">
                  <a16:creationId xmlns:a16="http://schemas.microsoft.com/office/drawing/2014/main" id="{F242D743-7F6F-BF39-6E26-26C98C83D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509963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3" name="object 86">
              <a:extLst>
                <a:ext uri="{FF2B5EF4-FFF2-40B4-BE49-F238E27FC236}">
                  <a16:creationId xmlns:a16="http://schemas.microsoft.com/office/drawing/2014/main" id="{A2117DD4-536B-8CB3-60EA-74DCF7473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548063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4" name="object 87">
              <a:extLst>
                <a:ext uri="{FF2B5EF4-FFF2-40B4-BE49-F238E27FC236}">
                  <a16:creationId xmlns:a16="http://schemas.microsoft.com/office/drawing/2014/main" id="{DAD3F0A8-FFE6-9589-1069-E40439EAB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584575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5" name="object 88">
              <a:extLst>
                <a:ext uri="{FF2B5EF4-FFF2-40B4-BE49-F238E27FC236}">
                  <a16:creationId xmlns:a16="http://schemas.microsoft.com/office/drawing/2014/main" id="{A9F15E72-DD16-10E3-908C-3EABA9980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622675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6" name="object 89">
              <a:extLst>
                <a:ext uri="{FF2B5EF4-FFF2-40B4-BE49-F238E27FC236}">
                  <a16:creationId xmlns:a16="http://schemas.microsoft.com/office/drawing/2014/main" id="{2DCA591F-2067-31EE-E1D5-0218300C1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659188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7" name="object 90">
              <a:extLst>
                <a:ext uri="{FF2B5EF4-FFF2-40B4-BE49-F238E27FC236}">
                  <a16:creationId xmlns:a16="http://schemas.microsoft.com/office/drawing/2014/main" id="{29E120A8-C290-7E02-80D2-045A22DA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697288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8" name="object 91">
              <a:extLst>
                <a:ext uri="{FF2B5EF4-FFF2-40B4-BE49-F238E27FC236}">
                  <a16:creationId xmlns:a16="http://schemas.microsoft.com/office/drawing/2014/main" id="{8C2A6ECF-C235-ED61-4981-9AD6B8E3F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733800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89" name="object 92">
              <a:extLst>
                <a:ext uri="{FF2B5EF4-FFF2-40B4-BE49-F238E27FC236}">
                  <a16:creationId xmlns:a16="http://schemas.microsoft.com/office/drawing/2014/main" id="{623B336F-A3BE-6011-1F04-2C9ABF369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771900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0" name="object 93">
              <a:extLst>
                <a:ext uri="{FF2B5EF4-FFF2-40B4-BE49-F238E27FC236}">
                  <a16:creationId xmlns:a16="http://schemas.microsoft.com/office/drawing/2014/main" id="{CF62C36C-81F2-23A8-C81E-2AB7A1ED8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808413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1" name="object 94">
              <a:extLst>
                <a:ext uri="{FF2B5EF4-FFF2-40B4-BE49-F238E27FC236}">
                  <a16:creationId xmlns:a16="http://schemas.microsoft.com/office/drawing/2014/main" id="{C2D2843E-B42C-E49B-F6B1-CD1D12A9B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846513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2" name="object 95">
              <a:extLst>
                <a:ext uri="{FF2B5EF4-FFF2-40B4-BE49-F238E27FC236}">
                  <a16:creationId xmlns:a16="http://schemas.microsoft.com/office/drawing/2014/main" id="{1B973C04-B445-36C5-5332-3FA31320B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883025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3" name="object 96">
              <a:extLst>
                <a:ext uri="{FF2B5EF4-FFF2-40B4-BE49-F238E27FC236}">
                  <a16:creationId xmlns:a16="http://schemas.microsoft.com/office/drawing/2014/main" id="{A61D64F2-717F-A467-B69F-98C81C10C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921125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94" name="object 97">
              <a:extLst>
                <a:ext uri="{FF2B5EF4-FFF2-40B4-BE49-F238E27FC236}">
                  <a16:creationId xmlns:a16="http://schemas.microsoft.com/office/drawing/2014/main" id="{DD2338E6-96D8-3BD9-E90D-E339A6CBD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175" y="3959225"/>
              <a:ext cx="803275" cy="0"/>
            </a:xfrm>
            <a:custGeom>
              <a:avLst/>
              <a:gdLst>
                <a:gd name="T0" fmla="*/ 0 w 803910"/>
                <a:gd name="T1" fmla="*/ 803544 w 8039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803910">
                  <a:moveTo>
                    <a:pt x="0" y="0"/>
                  </a:moveTo>
                  <a:lnTo>
                    <a:pt x="803544" y="0"/>
                  </a:lnTo>
                </a:path>
              </a:pathLst>
            </a:custGeom>
            <a:noFill/>
            <a:ln w="736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aphicFrame>
        <p:nvGraphicFramePr>
          <p:cNvPr id="397" name="object 60">
            <a:extLst>
              <a:ext uri="{FF2B5EF4-FFF2-40B4-BE49-F238E27FC236}">
                <a16:creationId xmlns:a16="http://schemas.microsoft.com/office/drawing/2014/main" id="{E25B481A-3E77-7098-40CD-6D9BD0CD4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39356"/>
              </p:ext>
            </p:extLst>
          </p:nvPr>
        </p:nvGraphicFramePr>
        <p:xfrm>
          <a:off x="1963157" y="2627969"/>
          <a:ext cx="966787" cy="1843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6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975"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</a:pPr>
                      <a:r>
                        <a:rPr sz="900" b="1" spc="-1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b="1">
                          <a:latin typeface="Calibri"/>
                          <a:cs typeface="Calibri"/>
                        </a:rPr>
                        <a:t>eed</a:t>
                      </a:r>
                      <a:r>
                        <a:rPr sz="900" b="1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>
                          <a:latin typeface="Calibri"/>
                          <a:cs typeface="Calibri"/>
                        </a:rPr>
                        <a:t>URLs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259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54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259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54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259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54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259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54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259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54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259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54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259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54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259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54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259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54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259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54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7259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54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7259">
                <a:tc>
                  <a:txBody>
                    <a:bodyPr/>
                    <a:lstStyle/>
                    <a:p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  <a:prstDash val="solid"/>
                    </a:lnL>
                    <a:lnR w="7365">
                      <a:solidFill>
                        <a:srgbClr val="000000"/>
                      </a:solidFill>
                      <a:prstDash val="solid"/>
                    </a:lnR>
                    <a:lnT w="45465">
                      <a:solidFill>
                        <a:srgbClr val="000000"/>
                      </a:solidFill>
                      <a:prstDash val="solid"/>
                    </a:lnT>
                    <a:lnB w="4546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98" name="object 140">
            <a:extLst>
              <a:ext uri="{FF2B5EF4-FFF2-40B4-BE49-F238E27FC236}">
                <a16:creationId xmlns:a16="http://schemas.microsoft.com/office/drawing/2014/main" id="{8B6A0E21-3E19-6E51-9079-F1573D627E4D}"/>
              </a:ext>
            </a:extLst>
          </p:cNvPr>
          <p:cNvSpPr>
            <a:spLocks/>
          </p:cNvSpPr>
          <p:nvPr/>
        </p:nvSpPr>
        <p:spPr bwMode="auto">
          <a:xfrm rot="5400000">
            <a:off x="3114906" y="3181569"/>
            <a:ext cx="82750" cy="464901"/>
          </a:xfrm>
          <a:custGeom>
            <a:avLst/>
            <a:gdLst>
              <a:gd name="T0" fmla="*/ 47624 w 76200"/>
              <a:gd name="T1" fmla="*/ 63489 h 342900"/>
              <a:gd name="T2" fmla="*/ 28574 w 76200"/>
              <a:gd name="T3" fmla="*/ 63489 h 342900"/>
              <a:gd name="T4" fmla="*/ 28574 w 76200"/>
              <a:gd name="T5" fmla="*/ 342882 h 342900"/>
              <a:gd name="T6" fmla="*/ 47624 w 76200"/>
              <a:gd name="T7" fmla="*/ 342882 h 342900"/>
              <a:gd name="T8" fmla="*/ 47624 w 76200"/>
              <a:gd name="T9" fmla="*/ 63489 h 342900"/>
              <a:gd name="T10" fmla="*/ 38099 w 76200"/>
              <a:gd name="T11" fmla="*/ 0 h 342900"/>
              <a:gd name="T12" fmla="*/ 0 w 76200"/>
              <a:gd name="T13" fmla="*/ 76199 h 342900"/>
              <a:gd name="T14" fmla="*/ 28574 w 76200"/>
              <a:gd name="T15" fmla="*/ 76199 h 342900"/>
              <a:gd name="T16" fmla="*/ 28574 w 76200"/>
              <a:gd name="T17" fmla="*/ 63489 h 342900"/>
              <a:gd name="T18" fmla="*/ 69844 w 76200"/>
              <a:gd name="T19" fmla="*/ 63489 h 342900"/>
              <a:gd name="T20" fmla="*/ 38099 w 76200"/>
              <a:gd name="T21" fmla="*/ 0 h 342900"/>
              <a:gd name="T22" fmla="*/ 69844 w 76200"/>
              <a:gd name="T23" fmla="*/ 63489 h 342900"/>
              <a:gd name="T24" fmla="*/ 47624 w 76200"/>
              <a:gd name="T25" fmla="*/ 63489 h 342900"/>
              <a:gd name="T26" fmla="*/ 47624 w 76200"/>
              <a:gd name="T27" fmla="*/ 76199 h 342900"/>
              <a:gd name="T28" fmla="*/ 76199 w 76200"/>
              <a:gd name="T29" fmla="*/ 76199 h 342900"/>
              <a:gd name="T30" fmla="*/ 69844 w 76200"/>
              <a:gd name="T31" fmla="*/ 63489 h 342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6200" h="342900">
                <a:moveTo>
                  <a:pt x="47624" y="63489"/>
                </a:moveTo>
                <a:lnTo>
                  <a:pt x="28574" y="63489"/>
                </a:lnTo>
                <a:lnTo>
                  <a:pt x="28574" y="342882"/>
                </a:lnTo>
                <a:lnTo>
                  <a:pt x="47624" y="342882"/>
                </a:lnTo>
                <a:lnTo>
                  <a:pt x="47624" y="63489"/>
                </a:lnTo>
                <a:close/>
              </a:path>
              <a:path w="76200" h="342900">
                <a:moveTo>
                  <a:pt x="38099" y="0"/>
                </a:moveTo>
                <a:lnTo>
                  <a:pt x="0" y="76199"/>
                </a:lnTo>
                <a:lnTo>
                  <a:pt x="28574" y="76199"/>
                </a:lnTo>
                <a:lnTo>
                  <a:pt x="28574" y="63489"/>
                </a:lnTo>
                <a:lnTo>
                  <a:pt x="69844" y="63489"/>
                </a:lnTo>
                <a:lnTo>
                  <a:pt x="38099" y="0"/>
                </a:lnTo>
                <a:close/>
              </a:path>
              <a:path w="76200" h="342900">
                <a:moveTo>
                  <a:pt x="69844" y="63489"/>
                </a:moveTo>
                <a:lnTo>
                  <a:pt x="47624" y="63489"/>
                </a:lnTo>
                <a:lnTo>
                  <a:pt x="47624" y="76199"/>
                </a:lnTo>
                <a:lnTo>
                  <a:pt x="76199" y="76199"/>
                </a:lnTo>
                <a:lnTo>
                  <a:pt x="69844" y="63489"/>
                </a:lnTo>
                <a:close/>
              </a:path>
            </a:pathLst>
          </a:custGeom>
          <a:solidFill>
            <a:srgbClr val="6FAC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31DD10C-DC73-542A-C65C-33401447CEB7}"/>
              </a:ext>
            </a:extLst>
          </p:cNvPr>
          <p:cNvGrpSpPr/>
          <p:nvPr/>
        </p:nvGrpSpPr>
        <p:grpSpPr>
          <a:xfrm>
            <a:off x="4954587" y="4668044"/>
            <a:ext cx="1227138" cy="611187"/>
            <a:chOff x="4954587" y="4668044"/>
            <a:chExt cx="1227138" cy="611187"/>
          </a:xfrm>
        </p:grpSpPr>
        <p:sp>
          <p:nvSpPr>
            <p:cNvPr id="396" name="object 117">
              <a:extLst>
                <a:ext uri="{FF2B5EF4-FFF2-40B4-BE49-F238E27FC236}">
                  <a16:creationId xmlns:a16="http://schemas.microsoft.com/office/drawing/2014/main" id="{B4B8D0CD-EBF2-384B-4A73-79BFA81E9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587" y="4668044"/>
              <a:ext cx="1227138" cy="611187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5A5155E8-05ED-E396-3E69-4CF25AB564D6}"/>
                </a:ext>
              </a:extLst>
            </p:cNvPr>
            <p:cNvGrpSpPr/>
            <p:nvPr/>
          </p:nvGrpSpPr>
          <p:grpSpPr>
            <a:xfrm>
              <a:off x="5014912" y="4688681"/>
              <a:ext cx="1108075" cy="492125"/>
              <a:chOff x="2555875" y="5178425"/>
              <a:chExt cx="1108075" cy="492125"/>
            </a:xfrm>
          </p:grpSpPr>
          <p:sp>
            <p:nvSpPr>
              <p:cNvPr id="401" name="object 118">
                <a:extLst>
                  <a:ext uri="{FF2B5EF4-FFF2-40B4-BE49-F238E27FC236}">
                    <a16:creationId xmlns:a16="http://schemas.microsoft.com/office/drawing/2014/main" id="{1F6DDC8F-7D3B-4053-0A9D-250C65813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825" y="5287963"/>
                <a:ext cx="815975" cy="325437"/>
              </a:xfrm>
              <a:prstGeom prst="rect">
                <a:avLst/>
              </a:prstGeom>
              <a:blipFill dpi="0" rotWithShape="1">
                <a:blip r:embed="rId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2" name="object 119">
                <a:extLst>
                  <a:ext uri="{FF2B5EF4-FFF2-40B4-BE49-F238E27FC236}">
                    <a16:creationId xmlns:a16="http://schemas.microsoft.com/office/drawing/2014/main" id="{610E21C3-74D2-398E-C129-D284DAE98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5178425"/>
                <a:ext cx="1108075" cy="492125"/>
              </a:xfrm>
              <a:custGeom>
                <a:avLst/>
                <a:gdLst>
                  <a:gd name="T0" fmla="*/ 423866 w 1108075"/>
                  <a:gd name="T1" fmla="*/ 446781 h 492760"/>
                  <a:gd name="T2" fmla="*/ 476550 w 1108075"/>
                  <a:gd name="T3" fmla="*/ 477236 h 492760"/>
                  <a:gd name="T4" fmla="*/ 560237 w 1108075"/>
                  <a:gd name="T5" fmla="*/ 492635 h 492760"/>
                  <a:gd name="T6" fmla="*/ 616356 w 1108075"/>
                  <a:gd name="T7" fmla="*/ 488358 h 492760"/>
                  <a:gd name="T8" fmla="*/ 698718 w 1108075"/>
                  <a:gd name="T9" fmla="*/ 456890 h 492760"/>
                  <a:gd name="T10" fmla="*/ 919439 w 1108075"/>
                  <a:gd name="T11" fmla="*/ 402847 h 492760"/>
                  <a:gd name="T12" fmla="*/ 150375 w 1108075"/>
                  <a:gd name="T13" fmla="*/ 403487 h 492760"/>
                  <a:gd name="T14" fmla="*/ 181175 w 1108075"/>
                  <a:gd name="T15" fmla="*/ 427928 h 492760"/>
                  <a:gd name="T16" fmla="*/ 258908 w 1108075"/>
                  <a:gd name="T17" fmla="*/ 457131 h 492760"/>
                  <a:gd name="T18" fmla="*/ 318756 w 1108075"/>
                  <a:gd name="T19" fmla="*/ 463405 h 492760"/>
                  <a:gd name="T20" fmla="*/ 379866 w 1108075"/>
                  <a:gd name="T21" fmla="*/ 458368 h 492760"/>
                  <a:gd name="T22" fmla="*/ 711900 w 1108075"/>
                  <a:gd name="T23" fmla="*/ 446781 h 492760"/>
                  <a:gd name="T24" fmla="*/ 723514 w 1108075"/>
                  <a:gd name="T25" fmla="*/ 435597 h 492760"/>
                  <a:gd name="T26" fmla="*/ 735307 w 1108075"/>
                  <a:gd name="T27" fmla="*/ 419237 h 492760"/>
                  <a:gd name="T28" fmla="*/ 887694 w 1108075"/>
                  <a:gd name="T29" fmla="*/ 418654 h 492760"/>
                  <a:gd name="T30" fmla="*/ 913823 w 1108075"/>
                  <a:gd name="T31" fmla="*/ 406486 h 492760"/>
                  <a:gd name="T32" fmla="*/ 885887 w 1108075"/>
                  <a:gd name="T33" fmla="*/ 419237 h 492760"/>
                  <a:gd name="T34" fmla="*/ 745215 w 1108075"/>
                  <a:gd name="T35" fmla="*/ 422449 h 492760"/>
                  <a:gd name="T36" fmla="*/ 824211 w 1108075"/>
                  <a:gd name="T37" fmla="*/ 431317 h 492760"/>
                  <a:gd name="T38" fmla="*/ 857525 w 1108075"/>
                  <a:gd name="T39" fmla="*/ 427113 h 492760"/>
                  <a:gd name="T40" fmla="*/ 885887 w 1108075"/>
                  <a:gd name="T41" fmla="*/ 419237 h 492760"/>
                  <a:gd name="T42" fmla="*/ 223417 w 1108075"/>
                  <a:gd name="T43" fmla="*/ 47863 h 492760"/>
                  <a:gd name="T44" fmla="*/ 142060 w 1108075"/>
                  <a:gd name="T45" fmla="*/ 79403 h 492760"/>
                  <a:gd name="T46" fmla="*/ 99375 w 1108075"/>
                  <a:gd name="T47" fmla="*/ 152115 h 492760"/>
                  <a:gd name="T48" fmla="*/ 89074 w 1108075"/>
                  <a:gd name="T49" fmla="*/ 164983 h 492760"/>
                  <a:gd name="T50" fmla="*/ 18876 w 1108075"/>
                  <a:gd name="T51" fmla="*/ 195055 h 492760"/>
                  <a:gd name="T52" fmla="*/ 1443 w 1108075"/>
                  <a:gd name="T53" fmla="*/ 242940 h 492760"/>
                  <a:gd name="T54" fmla="*/ 52237 w 1108075"/>
                  <a:gd name="T55" fmla="*/ 291761 h 492760"/>
                  <a:gd name="T56" fmla="*/ 33041 w 1108075"/>
                  <a:gd name="T57" fmla="*/ 310871 h 492760"/>
                  <a:gd name="T58" fmla="*/ 25299 w 1108075"/>
                  <a:gd name="T59" fmla="*/ 333039 h 492760"/>
                  <a:gd name="T60" fmla="*/ 51427 w 1108075"/>
                  <a:gd name="T61" fmla="*/ 379409 h 492760"/>
                  <a:gd name="T62" fmla="*/ 133264 w 1108075"/>
                  <a:gd name="T63" fmla="*/ 403281 h 492760"/>
                  <a:gd name="T64" fmla="*/ 919439 w 1108075"/>
                  <a:gd name="T65" fmla="*/ 402847 h 492760"/>
                  <a:gd name="T66" fmla="*/ 960557 w 1108075"/>
                  <a:gd name="T67" fmla="*/ 342609 h 492760"/>
                  <a:gd name="T68" fmla="*/ 1021495 w 1108075"/>
                  <a:gd name="T69" fmla="*/ 329247 h 492760"/>
                  <a:gd name="T70" fmla="*/ 1094787 w 1108075"/>
                  <a:gd name="T71" fmla="*/ 278583 h 492760"/>
                  <a:gd name="T72" fmla="*/ 1107172 w 1108075"/>
                  <a:gd name="T73" fmla="*/ 230599 h 492760"/>
                  <a:gd name="T74" fmla="*/ 1071755 w 1108075"/>
                  <a:gd name="T75" fmla="*/ 174887 h 492760"/>
                  <a:gd name="T76" fmla="*/ 1076449 w 1108075"/>
                  <a:gd name="T77" fmla="*/ 167664 h 492760"/>
                  <a:gd name="T78" fmla="*/ 1082847 w 1108075"/>
                  <a:gd name="T79" fmla="*/ 145249 h 492760"/>
                  <a:gd name="T80" fmla="*/ 1064560 w 1108075"/>
                  <a:gd name="T81" fmla="*/ 100095 h 492760"/>
                  <a:gd name="T82" fmla="*/ 986527 w 1108075"/>
                  <a:gd name="T83" fmla="*/ 55999 h 492760"/>
                  <a:gd name="T84" fmla="*/ 342768 w 1108075"/>
                  <a:gd name="T85" fmla="*/ 52769 h 492760"/>
                  <a:gd name="T86" fmla="*/ 282074 w 1108075"/>
                  <a:gd name="T87" fmla="*/ 44189 h 492760"/>
                  <a:gd name="T88" fmla="*/ 477625 w 1108075"/>
                  <a:gd name="T89" fmla="*/ 14022 h 492760"/>
                  <a:gd name="T90" fmla="*/ 391124 w 1108075"/>
                  <a:gd name="T91" fmla="*/ 31944 h 492760"/>
                  <a:gd name="T92" fmla="*/ 986527 w 1108075"/>
                  <a:gd name="T93" fmla="*/ 55999 h 492760"/>
                  <a:gd name="T94" fmla="*/ 972356 w 1108075"/>
                  <a:gd name="T95" fmla="*/ 43649 h 492760"/>
                  <a:gd name="T96" fmla="*/ 961947 w 1108075"/>
                  <a:gd name="T97" fmla="*/ 32956 h 492760"/>
                  <a:gd name="T98" fmla="*/ 555596 w 1108075"/>
                  <a:gd name="T99" fmla="*/ 27856 h 492760"/>
                  <a:gd name="T100" fmla="*/ 490845 w 1108075"/>
                  <a:gd name="T101" fmla="*/ 14290 h 492760"/>
                  <a:gd name="T102" fmla="*/ 669693 w 1108075"/>
                  <a:gd name="T103" fmla="*/ 242 h 492760"/>
                  <a:gd name="T104" fmla="*/ 585423 w 1108075"/>
                  <a:gd name="T105" fmla="*/ 21146 h 492760"/>
                  <a:gd name="T106" fmla="*/ 961947 w 1108075"/>
                  <a:gd name="T107" fmla="*/ 32956 h 492760"/>
                  <a:gd name="T108" fmla="*/ 946620 w 1108075"/>
                  <a:gd name="T109" fmla="*/ 22121 h 492760"/>
                  <a:gd name="T110" fmla="*/ 747914 w 1108075"/>
                  <a:gd name="T111" fmla="*/ 16334 h 492760"/>
                  <a:gd name="T112" fmla="*/ 682848 w 1108075"/>
                  <a:gd name="T113" fmla="*/ 367 h 492760"/>
                  <a:gd name="T114" fmla="*/ 855005 w 1108075"/>
                  <a:gd name="T115" fmla="*/ 0 h 492760"/>
                  <a:gd name="T116" fmla="*/ 768649 w 1108075"/>
                  <a:gd name="T117" fmla="*/ 17078 h 492760"/>
                  <a:gd name="T118" fmla="*/ 946620 w 1108075"/>
                  <a:gd name="T119" fmla="*/ 22121 h 492760"/>
                  <a:gd name="T120" fmla="*/ 867967 w 1108075"/>
                  <a:gd name="T121" fmla="*/ 325 h 49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108075" h="492760">
                    <a:moveTo>
                      <a:pt x="711900" y="446781"/>
                    </a:moveTo>
                    <a:lnTo>
                      <a:pt x="423866" y="446781"/>
                    </a:lnTo>
                    <a:lnTo>
                      <a:pt x="432678" y="453957"/>
                    </a:lnTo>
                    <a:lnTo>
                      <a:pt x="476550" y="477236"/>
                    </a:lnTo>
                    <a:lnTo>
                      <a:pt x="516857" y="488228"/>
                    </a:lnTo>
                    <a:lnTo>
                      <a:pt x="560237" y="492635"/>
                    </a:lnTo>
                    <a:lnTo>
                      <a:pt x="574575" y="492610"/>
                    </a:lnTo>
                    <a:lnTo>
                      <a:pt x="616356" y="488358"/>
                    </a:lnTo>
                    <a:lnTo>
                      <a:pt x="654989" y="478302"/>
                    </a:lnTo>
                    <a:lnTo>
                      <a:pt x="698718" y="456890"/>
                    </a:lnTo>
                    <a:lnTo>
                      <a:pt x="711900" y="446781"/>
                    </a:lnTo>
                    <a:close/>
                  </a:path>
                  <a:path w="1108075" h="492760">
                    <a:moveTo>
                      <a:pt x="919439" y="402847"/>
                    </a:moveTo>
                    <a:lnTo>
                      <a:pt x="149613" y="402847"/>
                    </a:lnTo>
                    <a:lnTo>
                      <a:pt x="150375" y="403487"/>
                    </a:lnTo>
                    <a:lnTo>
                      <a:pt x="151006" y="404249"/>
                    </a:lnTo>
                    <a:lnTo>
                      <a:pt x="181175" y="427928"/>
                    </a:lnTo>
                    <a:lnTo>
                      <a:pt x="217510" y="445393"/>
                    </a:lnTo>
                    <a:lnTo>
                      <a:pt x="258908" y="457131"/>
                    </a:lnTo>
                    <a:lnTo>
                      <a:pt x="303503" y="462871"/>
                    </a:lnTo>
                    <a:lnTo>
                      <a:pt x="318756" y="463405"/>
                    </a:lnTo>
                    <a:lnTo>
                      <a:pt x="334088" y="463231"/>
                    </a:lnTo>
                    <a:lnTo>
                      <a:pt x="379866" y="458368"/>
                    </a:lnTo>
                    <a:lnTo>
                      <a:pt x="423866" y="446781"/>
                    </a:lnTo>
                    <a:lnTo>
                      <a:pt x="711900" y="446781"/>
                    </a:lnTo>
                    <a:lnTo>
                      <a:pt x="716134" y="443149"/>
                    </a:lnTo>
                    <a:lnTo>
                      <a:pt x="723514" y="435597"/>
                    </a:lnTo>
                    <a:lnTo>
                      <a:pt x="729926" y="427619"/>
                    </a:lnTo>
                    <a:lnTo>
                      <a:pt x="735307" y="419237"/>
                    </a:lnTo>
                    <a:lnTo>
                      <a:pt x="885887" y="419237"/>
                    </a:lnTo>
                    <a:lnTo>
                      <a:pt x="887694" y="418654"/>
                    </a:lnTo>
                    <a:lnTo>
                      <a:pt x="901319" y="412999"/>
                    </a:lnTo>
                    <a:lnTo>
                      <a:pt x="913823" y="406486"/>
                    </a:lnTo>
                    <a:lnTo>
                      <a:pt x="919439" y="402847"/>
                    </a:lnTo>
                    <a:close/>
                  </a:path>
                  <a:path w="1108075" h="492760">
                    <a:moveTo>
                      <a:pt x="885887" y="419237"/>
                    </a:moveTo>
                    <a:lnTo>
                      <a:pt x="735307" y="419237"/>
                    </a:lnTo>
                    <a:lnTo>
                      <a:pt x="745215" y="422449"/>
                    </a:lnTo>
                    <a:lnTo>
                      <a:pt x="792970" y="430429"/>
                    </a:lnTo>
                    <a:lnTo>
                      <a:pt x="824211" y="431317"/>
                    </a:lnTo>
                    <a:lnTo>
                      <a:pt x="841205" y="429781"/>
                    </a:lnTo>
                    <a:lnTo>
                      <a:pt x="857525" y="427113"/>
                    </a:lnTo>
                    <a:lnTo>
                      <a:pt x="873058" y="423381"/>
                    </a:lnTo>
                    <a:lnTo>
                      <a:pt x="885887" y="419237"/>
                    </a:lnTo>
                    <a:close/>
                  </a:path>
                  <a:path w="1108075" h="492760">
                    <a:moveTo>
                      <a:pt x="268536" y="44060"/>
                    </a:moveTo>
                    <a:lnTo>
                      <a:pt x="223417" y="47863"/>
                    </a:lnTo>
                    <a:lnTo>
                      <a:pt x="178565" y="60277"/>
                    </a:lnTo>
                    <a:lnTo>
                      <a:pt x="142060" y="79403"/>
                    </a:lnTo>
                    <a:lnTo>
                      <a:pt x="109519" y="112821"/>
                    </a:lnTo>
                    <a:lnTo>
                      <a:pt x="99375" y="152115"/>
                    </a:lnTo>
                    <a:lnTo>
                      <a:pt x="100845" y="162451"/>
                    </a:lnTo>
                    <a:lnTo>
                      <a:pt x="89074" y="164983"/>
                    </a:lnTo>
                    <a:lnTo>
                      <a:pt x="51485" y="174791"/>
                    </a:lnTo>
                    <a:lnTo>
                      <a:pt x="18876" y="195055"/>
                    </a:lnTo>
                    <a:lnTo>
                      <a:pt x="0" y="233244"/>
                    </a:lnTo>
                    <a:lnTo>
                      <a:pt x="1443" y="242940"/>
                    </a:lnTo>
                    <a:lnTo>
                      <a:pt x="27817" y="278222"/>
                    </a:lnTo>
                    <a:lnTo>
                      <a:pt x="52237" y="291761"/>
                    </a:lnTo>
                    <a:lnTo>
                      <a:pt x="41269" y="300849"/>
                    </a:lnTo>
                    <a:lnTo>
                      <a:pt x="33041" y="310871"/>
                    </a:lnTo>
                    <a:lnTo>
                      <a:pt x="27677" y="321658"/>
                    </a:lnTo>
                    <a:lnTo>
                      <a:pt x="25299" y="333039"/>
                    </a:lnTo>
                    <a:lnTo>
                      <a:pt x="26028" y="344844"/>
                    </a:lnTo>
                    <a:lnTo>
                      <a:pt x="51427" y="379409"/>
                    </a:lnTo>
                    <a:lnTo>
                      <a:pt x="87743" y="396481"/>
                    </a:lnTo>
                    <a:lnTo>
                      <a:pt x="133264" y="403281"/>
                    </a:lnTo>
                    <a:lnTo>
                      <a:pt x="149613" y="402847"/>
                    </a:lnTo>
                    <a:lnTo>
                      <a:pt x="919439" y="402847"/>
                    </a:lnTo>
                    <a:lnTo>
                      <a:pt x="950388" y="373219"/>
                    </a:lnTo>
                    <a:lnTo>
                      <a:pt x="960557" y="342609"/>
                    </a:lnTo>
                    <a:lnTo>
                      <a:pt x="972869" y="341190"/>
                    </a:lnTo>
                    <a:lnTo>
                      <a:pt x="1021495" y="329247"/>
                    </a:lnTo>
                    <a:lnTo>
                      <a:pt x="1058805" y="311882"/>
                    </a:lnTo>
                    <a:lnTo>
                      <a:pt x="1094787" y="278583"/>
                    </a:lnTo>
                    <a:lnTo>
                      <a:pt x="1107672" y="240399"/>
                    </a:lnTo>
                    <a:lnTo>
                      <a:pt x="1107172" y="230599"/>
                    </a:lnTo>
                    <a:lnTo>
                      <a:pt x="1089835" y="192417"/>
                    </a:lnTo>
                    <a:lnTo>
                      <a:pt x="1071755" y="174887"/>
                    </a:lnTo>
                    <a:lnTo>
                      <a:pt x="1074315" y="171321"/>
                    </a:lnTo>
                    <a:lnTo>
                      <a:pt x="1076449" y="167664"/>
                    </a:lnTo>
                    <a:lnTo>
                      <a:pt x="1081362" y="154731"/>
                    </a:lnTo>
                    <a:lnTo>
                      <a:pt x="1082847" y="145249"/>
                    </a:lnTo>
                    <a:lnTo>
                      <a:pt x="1082532" y="135840"/>
                    </a:lnTo>
                    <a:lnTo>
                      <a:pt x="1064560" y="100095"/>
                    </a:lnTo>
                    <a:lnTo>
                      <a:pt x="1022964" y="70123"/>
                    </a:lnTo>
                    <a:lnTo>
                      <a:pt x="986527" y="55999"/>
                    </a:lnTo>
                    <a:lnTo>
                      <a:pt x="353643" y="55999"/>
                    </a:lnTo>
                    <a:lnTo>
                      <a:pt x="342768" y="52769"/>
                    </a:lnTo>
                    <a:lnTo>
                      <a:pt x="295119" y="44861"/>
                    </a:lnTo>
                    <a:lnTo>
                      <a:pt x="282074" y="44189"/>
                    </a:lnTo>
                    <a:lnTo>
                      <a:pt x="268536" y="44060"/>
                    </a:lnTo>
                    <a:close/>
                  </a:path>
                  <a:path w="1108075" h="492760">
                    <a:moveTo>
                      <a:pt x="477625" y="14022"/>
                    </a:moveTo>
                    <a:lnTo>
                      <a:pt x="438604" y="17619"/>
                    </a:lnTo>
                    <a:lnTo>
                      <a:pt x="391124" y="31944"/>
                    </a:lnTo>
                    <a:lnTo>
                      <a:pt x="353643" y="55999"/>
                    </a:lnTo>
                    <a:lnTo>
                      <a:pt x="986527" y="55999"/>
                    </a:lnTo>
                    <a:lnTo>
                      <a:pt x="978757" y="53642"/>
                    </a:lnTo>
                    <a:lnTo>
                      <a:pt x="972356" y="43649"/>
                    </a:lnTo>
                    <a:lnTo>
                      <a:pt x="963669" y="34310"/>
                    </a:lnTo>
                    <a:lnTo>
                      <a:pt x="961947" y="32956"/>
                    </a:lnTo>
                    <a:lnTo>
                      <a:pt x="567064" y="32956"/>
                    </a:lnTo>
                    <a:lnTo>
                      <a:pt x="555596" y="27856"/>
                    </a:lnTo>
                    <a:lnTo>
                      <a:pt x="517114" y="17145"/>
                    </a:lnTo>
                    <a:lnTo>
                      <a:pt x="490845" y="14290"/>
                    </a:lnTo>
                    <a:lnTo>
                      <a:pt x="477625" y="14022"/>
                    </a:lnTo>
                    <a:close/>
                  </a:path>
                  <a:path w="1108075" h="492760">
                    <a:moveTo>
                      <a:pt x="669693" y="242"/>
                    </a:moveTo>
                    <a:lnTo>
                      <a:pt x="631047" y="4845"/>
                    </a:lnTo>
                    <a:lnTo>
                      <a:pt x="585423" y="21146"/>
                    </a:lnTo>
                    <a:lnTo>
                      <a:pt x="567064" y="32956"/>
                    </a:lnTo>
                    <a:lnTo>
                      <a:pt x="961947" y="32956"/>
                    </a:lnTo>
                    <a:lnTo>
                      <a:pt x="952787" y="25753"/>
                    </a:lnTo>
                    <a:lnTo>
                      <a:pt x="946620" y="22121"/>
                    </a:lnTo>
                    <a:lnTo>
                      <a:pt x="758066" y="22121"/>
                    </a:lnTo>
                    <a:lnTo>
                      <a:pt x="747914" y="16334"/>
                    </a:lnTo>
                    <a:lnTo>
                      <a:pt x="708928" y="3335"/>
                    </a:lnTo>
                    <a:lnTo>
                      <a:pt x="682848" y="367"/>
                    </a:lnTo>
                    <a:lnTo>
                      <a:pt x="669693" y="242"/>
                    </a:lnTo>
                    <a:close/>
                  </a:path>
                  <a:path w="1108075" h="492760">
                    <a:moveTo>
                      <a:pt x="855005" y="0"/>
                    </a:moveTo>
                    <a:lnTo>
                      <a:pt x="816304" y="3279"/>
                    </a:lnTo>
                    <a:lnTo>
                      <a:pt x="768649" y="17078"/>
                    </a:lnTo>
                    <a:lnTo>
                      <a:pt x="758066" y="22121"/>
                    </a:lnTo>
                    <a:lnTo>
                      <a:pt x="946620" y="22121"/>
                    </a:lnTo>
                    <a:lnTo>
                      <a:pt x="905722" y="5743"/>
                    </a:lnTo>
                    <a:lnTo>
                      <a:pt x="867967" y="325"/>
                    </a:lnTo>
                    <a:lnTo>
                      <a:pt x="855005" y="0"/>
                    </a:lnTo>
                    <a:close/>
                  </a:path>
                </a:pathLst>
              </a:custGeom>
              <a:solidFill>
                <a:srgbClr val="4471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03" name="object 120">
                <a:extLst>
                  <a:ext uri="{FF2B5EF4-FFF2-40B4-BE49-F238E27FC236}">
                    <a16:creationId xmlns:a16="http://schemas.microsoft.com/office/drawing/2014/main" id="{A218A7FD-D2AD-3A8F-6259-562CCCAB8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875" y="5178425"/>
                <a:ext cx="1108075" cy="492125"/>
              </a:xfrm>
              <a:custGeom>
                <a:avLst/>
                <a:gdLst>
                  <a:gd name="T0" fmla="*/ 99375 w 1108075"/>
                  <a:gd name="T1" fmla="*/ 152115 h 492760"/>
                  <a:gd name="T2" fmla="*/ 101377 w 1108075"/>
                  <a:gd name="T3" fmla="*/ 131949 h 492760"/>
                  <a:gd name="T4" fmla="*/ 165379 w 1108075"/>
                  <a:gd name="T5" fmla="*/ 65979 h 492760"/>
                  <a:gd name="T6" fmla="*/ 254487 w 1108075"/>
                  <a:gd name="T7" fmla="*/ 44483 h 492760"/>
                  <a:gd name="T8" fmla="*/ 282074 w 1108075"/>
                  <a:gd name="T9" fmla="*/ 44189 h 492760"/>
                  <a:gd name="T10" fmla="*/ 353643 w 1108075"/>
                  <a:gd name="T11" fmla="*/ 55999 h 492760"/>
                  <a:gd name="T12" fmla="*/ 402261 w 1108075"/>
                  <a:gd name="T13" fmla="*/ 27401 h 492760"/>
                  <a:gd name="T14" fmla="*/ 477625 w 1108075"/>
                  <a:gd name="T15" fmla="*/ 14022 h 492760"/>
                  <a:gd name="T16" fmla="*/ 529999 w 1108075"/>
                  <a:gd name="T17" fmla="*/ 19771 h 492760"/>
                  <a:gd name="T18" fmla="*/ 575783 w 1108075"/>
                  <a:gd name="T19" fmla="*/ 26778 h 492760"/>
                  <a:gd name="T20" fmla="*/ 656603 w 1108075"/>
                  <a:gd name="T21" fmla="*/ 973 h 492760"/>
                  <a:gd name="T22" fmla="*/ 682848 w 1108075"/>
                  <a:gd name="T23" fmla="*/ 367 h 492760"/>
                  <a:gd name="T24" fmla="*/ 758066 w 1108075"/>
                  <a:gd name="T25" fmla="*/ 22121 h 492760"/>
                  <a:gd name="T26" fmla="*/ 816304 w 1108075"/>
                  <a:gd name="T27" fmla="*/ 3279 h 492760"/>
                  <a:gd name="T28" fmla="*/ 867967 w 1108075"/>
                  <a:gd name="T29" fmla="*/ 325 h 492760"/>
                  <a:gd name="T30" fmla="*/ 952787 w 1108075"/>
                  <a:gd name="T31" fmla="*/ 25753 h 492760"/>
                  <a:gd name="T32" fmla="*/ 994602 w 1108075"/>
                  <a:gd name="T33" fmla="*/ 58449 h 492760"/>
                  <a:gd name="T34" fmla="*/ 1071430 w 1108075"/>
                  <a:gd name="T35" fmla="*/ 108634 h 492760"/>
                  <a:gd name="T36" fmla="*/ 1081362 w 1108075"/>
                  <a:gd name="T37" fmla="*/ 154731 h 492760"/>
                  <a:gd name="T38" fmla="*/ 1074315 w 1108075"/>
                  <a:gd name="T39" fmla="*/ 171321 h 492760"/>
                  <a:gd name="T40" fmla="*/ 1081592 w 1108075"/>
                  <a:gd name="T41" fmla="*/ 183465 h 492760"/>
                  <a:gd name="T42" fmla="*/ 1107672 w 1108075"/>
                  <a:gd name="T43" fmla="*/ 240399 h 492760"/>
                  <a:gd name="T44" fmla="*/ 1087920 w 1108075"/>
                  <a:gd name="T45" fmla="*/ 287535 h 492760"/>
                  <a:gd name="T46" fmla="*/ 1009306 w 1108075"/>
                  <a:gd name="T47" fmla="*/ 333255 h 492760"/>
                  <a:gd name="T48" fmla="*/ 959034 w 1108075"/>
                  <a:gd name="T49" fmla="*/ 353214 h 492760"/>
                  <a:gd name="T50" fmla="*/ 901319 w 1108075"/>
                  <a:gd name="T51" fmla="*/ 412999 h 492760"/>
                  <a:gd name="T52" fmla="*/ 824211 w 1108075"/>
                  <a:gd name="T53" fmla="*/ 431317 h 492760"/>
                  <a:gd name="T54" fmla="*/ 767112 w 1108075"/>
                  <a:gd name="T55" fmla="*/ 427439 h 492760"/>
                  <a:gd name="T56" fmla="*/ 729926 w 1108075"/>
                  <a:gd name="T57" fmla="*/ 427619 h 492760"/>
                  <a:gd name="T58" fmla="*/ 654989 w 1108075"/>
                  <a:gd name="T59" fmla="*/ 478302 h 492760"/>
                  <a:gd name="T60" fmla="*/ 574575 w 1108075"/>
                  <a:gd name="T61" fmla="*/ 492610 h 492760"/>
                  <a:gd name="T62" fmla="*/ 545797 w 1108075"/>
                  <a:gd name="T63" fmla="*/ 491928 h 492760"/>
                  <a:gd name="T64" fmla="*/ 464407 w 1108075"/>
                  <a:gd name="T65" fmla="*/ 472285 h 492760"/>
                  <a:gd name="T66" fmla="*/ 409512 w 1108075"/>
                  <a:gd name="T67" fmla="*/ 451407 h 492760"/>
                  <a:gd name="T68" fmla="*/ 318756 w 1108075"/>
                  <a:gd name="T69" fmla="*/ 463405 h 492760"/>
                  <a:gd name="T70" fmla="*/ 258908 w 1108075"/>
                  <a:gd name="T71" fmla="*/ 457131 h 492760"/>
                  <a:gd name="T72" fmla="*/ 181175 w 1108075"/>
                  <a:gd name="T73" fmla="*/ 427928 h 492760"/>
                  <a:gd name="T74" fmla="*/ 150375 w 1108075"/>
                  <a:gd name="T75" fmla="*/ 403487 h 492760"/>
                  <a:gd name="T76" fmla="*/ 102143 w 1108075"/>
                  <a:gd name="T77" fmla="*/ 400008 h 492760"/>
                  <a:gd name="T78" fmla="*/ 29351 w 1108075"/>
                  <a:gd name="T79" fmla="*/ 354482 h 492760"/>
                  <a:gd name="T80" fmla="*/ 27677 w 1108075"/>
                  <a:gd name="T81" fmla="*/ 321658 h 492760"/>
                  <a:gd name="T82" fmla="*/ 41269 w 1108075"/>
                  <a:gd name="T83" fmla="*/ 300849 h 492760"/>
                  <a:gd name="T84" fmla="*/ 39158 w 1108075"/>
                  <a:gd name="T85" fmla="*/ 285452 h 492760"/>
                  <a:gd name="T86" fmla="*/ 0 w 1108075"/>
                  <a:gd name="T87" fmla="*/ 233244 h 492760"/>
                  <a:gd name="T88" fmla="*/ 29119 w 1108075"/>
                  <a:gd name="T89" fmla="*/ 187067 h 492760"/>
                  <a:gd name="T90" fmla="*/ 89074 w 1108075"/>
                  <a:gd name="T91" fmla="*/ 164983 h 49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08075" h="492760">
                    <a:moveTo>
                      <a:pt x="100845" y="162451"/>
                    </a:moveTo>
                    <a:lnTo>
                      <a:pt x="99375" y="152115"/>
                    </a:lnTo>
                    <a:lnTo>
                      <a:pt x="99575" y="141930"/>
                    </a:lnTo>
                    <a:lnTo>
                      <a:pt x="101377" y="131949"/>
                    </a:lnTo>
                    <a:lnTo>
                      <a:pt x="123259" y="95161"/>
                    </a:lnTo>
                    <a:lnTo>
                      <a:pt x="165379" y="65979"/>
                    </a:lnTo>
                    <a:lnTo>
                      <a:pt x="207651" y="51165"/>
                    </a:lnTo>
                    <a:lnTo>
                      <a:pt x="254487" y="44483"/>
                    </a:lnTo>
                    <a:lnTo>
                      <a:pt x="268536" y="44060"/>
                    </a:lnTo>
                    <a:lnTo>
                      <a:pt x="282074" y="44189"/>
                    </a:lnTo>
                    <a:lnTo>
                      <a:pt x="331497" y="50029"/>
                    </a:lnTo>
                    <a:lnTo>
                      <a:pt x="353643" y="55999"/>
                    </a:lnTo>
                    <a:lnTo>
                      <a:pt x="361789" y="49142"/>
                    </a:lnTo>
                    <a:lnTo>
                      <a:pt x="402261" y="27401"/>
                    </a:lnTo>
                    <a:lnTo>
                      <a:pt x="451423" y="15706"/>
                    </a:lnTo>
                    <a:lnTo>
                      <a:pt x="477625" y="14022"/>
                    </a:lnTo>
                    <a:lnTo>
                      <a:pt x="490845" y="14290"/>
                    </a:lnTo>
                    <a:lnTo>
                      <a:pt x="529999" y="19771"/>
                    </a:lnTo>
                    <a:lnTo>
                      <a:pt x="567064" y="32956"/>
                    </a:lnTo>
                    <a:lnTo>
                      <a:pt x="575783" y="26778"/>
                    </a:lnTo>
                    <a:lnTo>
                      <a:pt x="618795" y="7908"/>
                    </a:lnTo>
                    <a:lnTo>
                      <a:pt x="656603" y="973"/>
                    </a:lnTo>
                    <a:lnTo>
                      <a:pt x="669693" y="242"/>
                    </a:lnTo>
                    <a:lnTo>
                      <a:pt x="682848" y="367"/>
                    </a:lnTo>
                    <a:lnTo>
                      <a:pt x="721638" y="6256"/>
                    </a:lnTo>
                    <a:lnTo>
                      <a:pt x="758066" y="22121"/>
                    </a:lnTo>
                    <a:lnTo>
                      <a:pt x="768649" y="17078"/>
                    </a:lnTo>
                    <a:lnTo>
                      <a:pt x="816304" y="3279"/>
                    </a:lnTo>
                    <a:lnTo>
                      <a:pt x="855005" y="0"/>
                    </a:lnTo>
                    <a:lnTo>
                      <a:pt x="867967" y="325"/>
                    </a:lnTo>
                    <a:lnTo>
                      <a:pt x="905722" y="5743"/>
                    </a:lnTo>
                    <a:lnTo>
                      <a:pt x="952787" y="25753"/>
                    </a:lnTo>
                    <a:lnTo>
                      <a:pt x="978757" y="53642"/>
                    </a:lnTo>
                    <a:lnTo>
                      <a:pt x="994602" y="58449"/>
                    </a:lnTo>
                    <a:lnTo>
                      <a:pt x="1035351" y="76874"/>
                    </a:lnTo>
                    <a:lnTo>
                      <a:pt x="1071430" y="108634"/>
                    </a:lnTo>
                    <a:lnTo>
                      <a:pt x="1082847" y="145249"/>
                    </a:lnTo>
                    <a:lnTo>
                      <a:pt x="1081362" y="154731"/>
                    </a:lnTo>
                    <a:lnTo>
                      <a:pt x="1076449" y="167664"/>
                    </a:lnTo>
                    <a:lnTo>
                      <a:pt x="1074315" y="171321"/>
                    </a:lnTo>
                    <a:lnTo>
                      <a:pt x="1071755" y="174887"/>
                    </a:lnTo>
                    <a:lnTo>
                      <a:pt x="1081592" y="183465"/>
                    </a:lnTo>
                    <a:lnTo>
                      <a:pt x="1105153" y="220832"/>
                    </a:lnTo>
                    <a:lnTo>
                      <a:pt x="1107672" y="240399"/>
                    </a:lnTo>
                    <a:lnTo>
                      <a:pt x="1106668" y="250165"/>
                    </a:lnTo>
                    <a:lnTo>
                      <a:pt x="1087920" y="287535"/>
                    </a:lnTo>
                    <a:lnTo>
                      <a:pt x="1046314" y="318934"/>
                    </a:lnTo>
                    <a:lnTo>
                      <a:pt x="1009306" y="333255"/>
                    </a:lnTo>
                    <a:lnTo>
                      <a:pt x="960557" y="342609"/>
                    </a:lnTo>
                    <a:lnTo>
                      <a:pt x="959034" y="353214"/>
                    </a:lnTo>
                    <a:lnTo>
                      <a:pt x="935019" y="391158"/>
                    </a:lnTo>
                    <a:lnTo>
                      <a:pt x="901319" y="412999"/>
                    </a:lnTo>
                    <a:lnTo>
                      <a:pt x="857525" y="427113"/>
                    </a:lnTo>
                    <a:lnTo>
                      <a:pt x="824211" y="431317"/>
                    </a:lnTo>
                    <a:lnTo>
                      <a:pt x="807829" y="431142"/>
                    </a:lnTo>
                    <a:lnTo>
                      <a:pt x="767112" y="427439"/>
                    </a:lnTo>
                    <a:lnTo>
                      <a:pt x="735307" y="419237"/>
                    </a:lnTo>
                    <a:lnTo>
                      <a:pt x="729926" y="427619"/>
                    </a:lnTo>
                    <a:lnTo>
                      <a:pt x="698718" y="456890"/>
                    </a:lnTo>
                    <a:lnTo>
                      <a:pt x="654989" y="478302"/>
                    </a:lnTo>
                    <a:lnTo>
                      <a:pt x="616356" y="488358"/>
                    </a:lnTo>
                    <a:lnTo>
                      <a:pt x="574575" y="492610"/>
                    </a:lnTo>
                    <a:lnTo>
                      <a:pt x="560237" y="492635"/>
                    </a:lnTo>
                    <a:lnTo>
                      <a:pt x="545797" y="491928"/>
                    </a:lnTo>
                    <a:lnTo>
                      <a:pt x="502834" y="485235"/>
                    </a:lnTo>
                    <a:lnTo>
                      <a:pt x="464407" y="472285"/>
                    </a:lnTo>
                    <a:lnTo>
                      <a:pt x="423866" y="446781"/>
                    </a:lnTo>
                    <a:lnTo>
                      <a:pt x="409512" y="451407"/>
                    </a:lnTo>
                    <a:lnTo>
                      <a:pt x="364712" y="460723"/>
                    </a:lnTo>
                    <a:lnTo>
                      <a:pt x="318756" y="463405"/>
                    </a:lnTo>
                    <a:lnTo>
                      <a:pt x="303503" y="462871"/>
                    </a:lnTo>
                    <a:lnTo>
                      <a:pt x="258908" y="457131"/>
                    </a:lnTo>
                    <a:lnTo>
                      <a:pt x="217510" y="445393"/>
                    </a:lnTo>
                    <a:lnTo>
                      <a:pt x="181175" y="427928"/>
                    </a:lnTo>
                    <a:lnTo>
                      <a:pt x="151006" y="404249"/>
                    </a:lnTo>
                    <a:lnTo>
                      <a:pt x="150375" y="403487"/>
                    </a:lnTo>
                    <a:lnTo>
                      <a:pt x="149613" y="402847"/>
                    </a:lnTo>
                    <a:lnTo>
                      <a:pt x="102143" y="400008"/>
                    </a:lnTo>
                    <a:lnTo>
                      <a:pt x="62199" y="386092"/>
                    </a:lnTo>
                    <a:lnTo>
                      <a:pt x="29351" y="354482"/>
                    </a:lnTo>
                    <a:lnTo>
                      <a:pt x="25299" y="333039"/>
                    </a:lnTo>
                    <a:lnTo>
                      <a:pt x="27677" y="321658"/>
                    </a:lnTo>
                    <a:lnTo>
                      <a:pt x="33041" y="310871"/>
                    </a:lnTo>
                    <a:lnTo>
                      <a:pt x="41269" y="300849"/>
                    </a:lnTo>
                    <a:lnTo>
                      <a:pt x="52237" y="291761"/>
                    </a:lnTo>
                    <a:lnTo>
                      <a:pt x="39158" y="285452"/>
                    </a:lnTo>
                    <a:lnTo>
                      <a:pt x="5027" y="252429"/>
                    </a:lnTo>
                    <a:lnTo>
                      <a:pt x="0" y="233244"/>
                    </a:lnTo>
                    <a:lnTo>
                      <a:pt x="777" y="223482"/>
                    </a:lnTo>
                    <a:lnTo>
                      <a:pt x="29119" y="187067"/>
                    </a:lnTo>
                    <a:lnTo>
                      <a:pt x="63520" y="170417"/>
                    </a:lnTo>
                    <a:lnTo>
                      <a:pt x="89074" y="164983"/>
                    </a:lnTo>
                    <a:lnTo>
                      <a:pt x="100845" y="162451"/>
                    </a:lnTo>
                    <a:close/>
                  </a:path>
                </a:pathLst>
              </a:custGeom>
              <a:noFill/>
              <a:ln w="12700">
                <a:solidFill>
                  <a:srgbClr val="2E52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04" name="object 121">
                <a:extLst>
                  <a:ext uri="{FF2B5EF4-FFF2-40B4-BE49-F238E27FC236}">
                    <a16:creationId xmlns:a16="http://schemas.microsoft.com/office/drawing/2014/main" id="{D32570C9-F433-0C71-33E7-3767C71B1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4613" y="5467350"/>
                <a:ext cx="63500" cy="7938"/>
              </a:xfrm>
              <a:custGeom>
                <a:avLst/>
                <a:gdLst>
                  <a:gd name="T0" fmla="*/ 62753 w 62864"/>
                  <a:gd name="T1" fmla="*/ 8276 h 8889"/>
                  <a:gd name="T2" fmla="*/ 49699 w 62864"/>
                  <a:gd name="T3" fmla="*/ 8466 h 8889"/>
                  <a:gd name="T4" fmla="*/ 36770 w 62864"/>
                  <a:gd name="T5" fmla="*/ 7713 h 8889"/>
                  <a:gd name="T6" fmla="*/ 24094 w 62864"/>
                  <a:gd name="T7" fmla="*/ 6037 h 8889"/>
                  <a:gd name="T8" fmla="*/ 11795 w 62864"/>
                  <a:gd name="T9" fmla="*/ 3459 h 8889"/>
                  <a:gd name="T10" fmla="*/ 0 w 62864"/>
                  <a:gd name="T11" fmla="*/ 0 h 8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864" h="8889">
                    <a:moveTo>
                      <a:pt x="62753" y="8276"/>
                    </a:moveTo>
                    <a:lnTo>
                      <a:pt x="49699" y="8466"/>
                    </a:lnTo>
                    <a:lnTo>
                      <a:pt x="36770" y="7713"/>
                    </a:lnTo>
                    <a:lnTo>
                      <a:pt x="24094" y="6037"/>
                    </a:lnTo>
                    <a:lnTo>
                      <a:pt x="11795" y="3459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2E52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05" name="object 122">
                <a:extLst>
                  <a:ext uri="{FF2B5EF4-FFF2-40B4-BE49-F238E27FC236}">
                    <a16:creationId xmlns:a16="http://schemas.microsoft.com/office/drawing/2014/main" id="{117FB43E-3F28-845A-50DE-549C383A5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9863" y="5575300"/>
                <a:ext cx="25400" cy="3175"/>
              </a:xfrm>
              <a:custGeom>
                <a:avLst/>
                <a:gdLst>
                  <a:gd name="T0" fmla="*/ 25005 w 25400"/>
                  <a:gd name="T1" fmla="*/ 0 h 4445"/>
                  <a:gd name="T2" fmla="*/ 12691 w 25400"/>
                  <a:gd name="T3" fmla="*/ 2517 h 4445"/>
                  <a:gd name="T4" fmla="*/ 0 w 25400"/>
                  <a:gd name="T5" fmla="*/ 4124 h 4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400" h="4445">
                    <a:moveTo>
                      <a:pt x="25005" y="0"/>
                    </a:moveTo>
                    <a:lnTo>
                      <a:pt x="12691" y="2517"/>
                    </a:lnTo>
                    <a:lnTo>
                      <a:pt x="0" y="4124"/>
                    </a:lnTo>
                  </a:path>
                </a:pathLst>
              </a:custGeom>
              <a:noFill/>
              <a:ln w="12700">
                <a:solidFill>
                  <a:srgbClr val="2E52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06" name="object 123">
                <a:extLst>
                  <a:ext uri="{FF2B5EF4-FFF2-40B4-BE49-F238E27FC236}">
                    <a16:creationId xmlns:a16="http://schemas.microsoft.com/office/drawing/2014/main" id="{F4EB379D-6021-1AA5-62C6-D5068EAF8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2275" y="5602288"/>
                <a:ext cx="17463" cy="20637"/>
              </a:xfrm>
              <a:custGeom>
                <a:avLst/>
                <a:gdLst>
                  <a:gd name="T0" fmla="*/ 16653 w 17144"/>
                  <a:gd name="T1" fmla="*/ 19233 h 19685"/>
                  <a:gd name="T2" fmla="*/ 7475 w 17144"/>
                  <a:gd name="T3" fmla="*/ 9887 h 19685"/>
                  <a:gd name="T4" fmla="*/ 0 w 17144"/>
                  <a:gd name="T5" fmla="*/ 0 h 19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144" h="19685">
                    <a:moveTo>
                      <a:pt x="16653" y="19233"/>
                    </a:moveTo>
                    <a:lnTo>
                      <a:pt x="7475" y="9887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2E52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07" name="object 124">
                <a:extLst>
                  <a:ext uri="{FF2B5EF4-FFF2-40B4-BE49-F238E27FC236}">
                    <a16:creationId xmlns:a16="http://schemas.microsoft.com/office/drawing/2014/main" id="{1059FC26-210D-3224-53AE-82A9195244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9300" y="5572125"/>
                <a:ext cx="6350" cy="22225"/>
              </a:xfrm>
              <a:custGeom>
                <a:avLst/>
                <a:gdLst>
                  <a:gd name="T0" fmla="*/ 6857 w 6985"/>
                  <a:gd name="T1" fmla="*/ 0 h 22225"/>
                  <a:gd name="T2" fmla="*/ 5821 w 6985"/>
                  <a:gd name="T3" fmla="*/ 7376 h 22225"/>
                  <a:gd name="T4" fmla="*/ 3535 w 6985"/>
                  <a:gd name="T5" fmla="*/ 14752 h 22225"/>
                  <a:gd name="T6" fmla="*/ 0 w 6985"/>
                  <a:gd name="T7" fmla="*/ 21732 h 22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985" h="22225">
                    <a:moveTo>
                      <a:pt x="6857" y="0"/>
                    </a:moveTo>
                    <a:lnTo>
                      <a:pt x="5821" y="7376"/>
                    </a:lnTo>
                    <a:lnTo>
                      <a:pt x="3535" y="14752"/>
                    </a:lnTo>
                    <a:lnTo>
                      <a:pt x="0" y="21732"/>
                    </a:lnTo>
                  </a:path>
                </a:pathLst>
              </a:custGeom>
              <a:noFill/>
              <a:ln w="12700">
                <a:solidFill>
                  <a:srgbClr val="2E52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08" name="object 125">
                <a:extLst>
                  <a:ext uri="{FF2B5EF4-FFF2-40B4-BE49-F238E27FC236}">
                    <a16:creationId xmlns:a16="http://schemas.microsoft.com/office/drawing/2014/main" id="{18EB4595-07FA-2837-4307-ABD59FE3E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5438775"/>
                <a:ext cx="84137" cy="79375"/>
              </a:xfrm>
              <a:custGeom>
                <a:avLst/>
                <a:gdLst>
                  <a:gd name="T0" fmla="*/ 0 w 83820"/>
                  <a:gd name="T1" fmla="*/ 0 h 79375"/>
                  <a:gd name="T2" fmla="*/ 43634 w 83820"/>
                  <a:gd name="T3" fmla="*/ 19555 h 79375"/>
                  <a:gd name="T4" fmla="*/ 72354 w 83820"/>
                  <a:gd name="T5" fmla="*/ 46802 h 79375"/>
                  <a:gd name="T6" fmla="*/ 81792 w 83820"/>
                  <a:gd name="T7" fmla="*/ 67855 h 79375"/>
                  <a:gd name="T8" fmla="*/ 83278 w 83820"/>
                  <a:gd name="T9" fmla="*/ 78935 h 79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820" h="79375">
                    <a:moveTo>
                      <a:pt x="0" y="0"/>
                    </a:moveTo>
                    <a:lnTo>
                      <a:pt x="43634" y="19555"/>
                    </a:lnTo>
                    <a:lnTo>
                      <a:pt x="72354" y="46802"/>
                    </a:lnTo>
                    <a:lnTo>
                      <a:pt x="81792" y="67855"/>
                    </a:lnTo>
                    <a:lnTo>
                      <a:pt x="83278" y="78935"/>
                    </a:lnTo>
                  </a:path>
                </a:pathLst>
              </a:custGeom>
              <a:noFill/>
              <a:ln w="12700">
                <a:solidFill>
                  <a:srgbClr val="2E52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09" name="object 126">
                <a:extLst>
                  <a:ext uri="{FF2B5EF4-FFF2-40B4-BE49-F238E27FC236}">
                    <a16:creationId xmlns:a16="http://schemas.microsoft.com/office/drawing/2014/main" id="{406304EC-D21D-7F8E-2353-3BC983D391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0450" y="5351463"/>
                <a:ext cx="26988" cy="25400"/>
              </a:xfrm>
              <a:custGeom>
                <a:avLst/>
                <a:gdLst>
                  <a:gd name="T0" fmla="*/ 27554 w 27939"/>
                  <a:gd name="T1" fmla="*/ 0 h 25400"/>
                  <a:gd name="T2" fmla="*/ 20084 w 27939"/>
                  <a:gd name="T3" fmla="*/ 9076 h 25400"/>
                  <a:gd name="T4" fmla="*/ 10861 w 27939"/>
                  <a:gd name="T5" fmla="*/ 17475 h 25400"/>
                  <a:gd name="T6" fmla="*/ 0 w 27939"/>
                  <a:gd name="T7" fmla="*/ 25110 h 25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939" h="25400">
                    <a:moveTo>
                      <a:pt x="27554" y="0"/>
                    </a:moveTo>
                    <a:lnTo>
                      <a:pt x="20084" y="9076"/>
                    </a:lnTo>
                    <a:lnTo>
                      <a:pt x="10861" y="17475"/>
                    </a:lnTo>
                    <a:lnTo>
                      <a:pt x="0" y="25110"/>
                    </a:lnTo>
                  </a:path>
                </a:pathLst>
              </a:custGeom>
              <a:noFill/>
              <a:ln w="12700">
                <a:solidFill>
                  <a:srgbClr val="2E52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10" name="object 127">
                <a:extLst>
                  <a:ext uri="{FF2B5EF4-FFF2-40B4-BE49-F238E27FC236}">
                    <a16:creationId xmlns:a16="http://schemas.microsoft.com/office/drawing/2014/main" id="{F08C05CE-A500-7013-C4BA-938824668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8538" y="5238750"/>
                <a:ext cx="3175" cy="14288"/>
              </a:xfrm>
              <a:custGeom>
                <a:avLst/>
                <a:gdLst>
                  <a:gd name="T0" fmla="*/ 0 w 2539"/>
                  <a:gd name="T1" fmla="*/ 0 h 14604"/>
                  <a:gd name="T2" fmla="*/ 1402 w 2539"/>
                  <a:gd name="T3" fmla="*/ 4693 h 14604"/>
                  <a:gd name="T4" fmla="*/ 2042 w 2539"/>
                  <a:gd name="T5" fmla="*/ 9540 h 14604"/>
                  <a:gd name="T6" fmla="*/ 1889 w 2539"/>
                  <a:gd name="T7" fmla="*/ 14356 h 14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39" h="14604">
                    <a:moveTo>
                      <a:pt x="0" y="0"/>
                    </a:moveTo>
                    <a:lnTo>
                      <a:pt x="1402" y="4693"/>
                    </a:lnTo>
                    <a:lnTo>
                      <a:pt x="2042" y="9540"/>
                    </a:lnTo>
                    <a:lnTo>
                      <a:pt x="1889" y="14356"/>
                    </a:lnTo>
                  </a:path>
                </a:pathLst>
              </a:custGeom>
              <a:noFill/>
              <a:ln w="12700">
                <a:solidFill>
                  <a:srgbClr val="2E52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11" name="object 128">
                <a:extLst>
                  <a:ext uri="{FF2B5EF4-FFF2-40B4-BE49-F238E27FC236}">
                    <a16:creationId xmlns:a16="http://schemas.microsoft.com/office/drawing/2014/main" id="{9132E480-6AB1-7303-1281-29C2A7A76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2000" y="5203825"/>
                <a:ext cx="19050" cy="17463"/>
              </a:xfrm>
              <a:custGeom>
                <a:avLst/>
                <a:gdLst>
                  <a:gd name="T0" fmla="*/ 0 w 18414"/>
                  <a:gd name="T1" fmla="*/ 17701 h 17779"/>
                  <a:gd name="T2" fmla="*/ 8048 w 18414"/>
                  <a:gd name="T3" fmla="*/ 8488 h 17779"/>
                  <a:gd name="T4" fmla="*/ 18121 w 18414"/>
                  <a:gd name="T5" fmla="*/ 0 h 17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14" h="17779">
                    <a:moveTo>
                      <a:pt x="0" y="17701"/>
                    </a:moveTo>
                    <a:lnTo>
                      <a:pt x="8048" y="8488"/>
                    </a:lnTo>
                    <a:lnTo>
                      <a:pt x="18121" y="0"/>
                    </a:lnTo>
                  </a:path>
                </a:pathLst>
              </a:custGeom>
              <a:noFill/>
              <a:ln w="12700">
                <a:solidFill>
                  <a:srgbClr val="2E52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12" name="object 129">
                <a:extLst>
                  <a:ext uri="{FF2B5EF4-FFF2-40B4-BE49-F238E27FC236}">
                    <a16:creationId xmlns:a16="http://schemas.microsoft.com/office/drawing/2014/main" id="{E7ADF358-0FA9-78D8-7583-BE97BE23C5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4200" y="5214938"/>
                <a:ext cx="9525" cy="15875"/>
              </a:xfrm>
              <a:custGeom>
                <a:avLst/>
                <a:gdLst>
                  <a:gd name="T0" fmla="*/ 0 w 9525"/>
                  <a:gd name="T1" fmla="*/ 15727 h 15875"/>
                  <a:gd name="T2" fmla="*/ 2042 w 9525"/>
                  <a:gd name="T3" fmla="*/ 10271 h 15875"/>
                  <a:gd name="T4" fmla="*/ 5090 w 9525"/>
                  <a:gd name="T5" fmla="*/ 4937 h 15875"/>
                  <a:gd name="T6" fmla="*/ 9265 w 9525"/>
                  <a:gd name="T7" fmla="*/ 0 h 15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25" h="15875">
                    <a:moveTo>
                      <a:pt x="0" y="15727"/>
                    </a:moveTo>
                    <a:lnTo>
                      <a:pt x="2042" y="10271"/>
                    </a:lnTo>
                    <a:lnTo>
                      <a:pt x="5090" y="4937"/>
                    </a:lnTo>
                    <a:lnTo>
                      <a:pt x="9265" y="0"/>
                    </a:lnTo>
                  </a:path>
                </a:pathLst>
              </a:custGeom>
              <a:noFill/>
              <a:ln w="12700">
                <a:solidFill>
                  <a:srgbClr val="2E52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13" name="object 130">
                <a:extLst>
                  <a:ext uri="{FF2B5EF4-FFF2-40B4-BE49-F238E27FC236}">
                    <a16:creationId xmlns:a16="http://schemas.microsoft.com/office/drawing/2014/main" id="{0C437ECD-26AA-3231-291C-5F4BFD497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238" y="5235575"/>
                <a:ext cx="23812" cy="11113"/>
              </a:xfrm>
              <a:custGeom>
                <a:avLst/>
                <a:gdLst>
                  <a:gd name="T0" fmla="*/ 0 w 24130"/>
                  <a:gd name="T1" fmla="*/ 0 h 10160"/>
                  <a:gd name="T2" fmla="*/ 12209 w 24130"/>
                  <a:gd name="T3" fmla="*/ 4702 h 10160"/>
                  <a:gd name="T4" fmla="*/ 23718 w 24130"/>
                  <a:gd name="T5" fmla="*/ 10083 h 10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130" h="10160">
                    <a:moveTo>
                      <a:pt x="0" y="0"/>
                    </a:moveTo>
                    <a:lnTo>
                      <a:pt x="12209" y="4702"/>
                    </a:lnTo>
                    <a:lnTo>
                      <a:pt x="23718" y="10083"/>
                    </a:lnTo>
                  </a:path>
                </a:pathLst>
              </a:custGeom>
              <a:noFill/>
              <a:ln w="12700">
                <a:solidFill>
                  <a:srgbClr val="2E52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14" name="object 131">
                <a:extLst>
                  <a:ext uri="{FF2B5EF4-FFF2-40B4-BE49-F238E27FC236}">
                    <a16:creationId xmlns:a16="http://schemas.microsoft.com/office/drawing/2014/main" id="{862E7D78-7262-7094-1E93-645C8732A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7475" y="5340350"/>
                <a:ext cx="6350" cy="17463"/>
              </a:xfrm>
              <a:custGeom>
                <a:avLst/>
                <a:gdLst>
                  <a:gd name="T0" fmla="*/ 5846 w 6350"/>
                  <a:gd name="T1" fmla="*/ 16123 h 16510"/>
                  <a:gd name="T2" fmla="*/ 3179 w 6350"/>
                  <a:gd name="T3" fmla="*/ 10911 h 16510"/>
                  <a:gd name="T4" fmla="*/ 1274 w 6350"/>
                  <a:gd name="T5" fmla="*/ 5455 h 16510"/>
                  <a:gd name="T6" fmla="*/ 0 w 6350"/>
                  <a:gd name="T7" fmla="*/ 0 h 16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50" h="16510">
                    <a:moveTo>
                      <a:pt x="5846" y="16123"/>
                    </a:moveTo>
                    <a:lnTo>
                      <a:pt x="3179" y="10911"/>
                    </a:lnTo>
                    <a:lnTo>
                      <a:pt x="1274" y="5455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2E528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sp>
            <p:nvSpPr>
              <p:cNvPr id="415" name="object 132">
                <a:extLst>
                  <a:ext uri="{FF2B5EF4-FFF2-40B4-BE49-F238E27FC236}">
                    <a16:creationId xmlns:a16="http://schemas.microsoft.com/office/drawing/2014/main" id="{DEA3CA88-0125-721A-ADA6-0B86B01A6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7800" y="5303838"/>
                <a:ext cx="708025" cy="217487"/>
              </a:xfrm>
              <a:prstGeom prst="rect">
                <a:avLst/>
              </a:prstGeom>
              <a:blipFill dpi="0" rotWithShape="1">
                <a:blip r:embed="rId4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6" name="object 145">
                <a:extLst>
                  <a:ext uri="{FF2B5EF4-FFF2-40B4-BE49-F238E27FC236}">
                    <a16:creationId xmlns:a16="http://schemas.microsoft.com/office/drawing/2014/main" id="{3EA34B9B-D02F-8B32-03A4-BF4FFF74E5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9888" y="5318125"/>
                <a:ext cx="327025" cy="16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marL="127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altLang="en-US" sz="1100">
                    <a:solidFill>
                      <a:srgbClr val="FFFFFF"/>
                    </a:solidFill>
                    <a:cs typeface="Calibri" panose="020F0502020204030204" pitchFamily="34" charset="0"/>
                  </a:rPr>
                  <a:t>www</a:t>
                </a:r>
                <a:endParaRPr lang="en-US" altLang="en-US" sz="1100"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B3874F39-8077-37D4-CA7A-3573DBC9893D}"/>
              </a:ext>
            </a:extLst>
          </p:cNvPr>
          <p:cNvGrpSpPr/>
          <p:nvPr/>
        </p:nvGrpSpPr>
        <p:grpSpPr>
          <a:xfrm>
            <a:off x="6897687" y="4817269"/>
            <a:ext cx="2020888" cy="1514475"/>
            <a:chOff x="4438650" y="5307013"/>
            <a:chExt cx="2020888" cy="1514475"/>
          </a:xfrm>
        </p:grpSpPr>
        <p:sp>
          <p:nvSpPr>
            <p:cNvPr id="418" name="object 133">
              <a:extLst>
                <a:ext uri="{FF2B5EF4-FFF2-40B4-BE49-F238E27FC236}">
                  <a16:creationId xmlns:a16="http://schemas.microsoft.com/office/drawing/2014/main" id="{3446C3DA-F0EA-08AD-C4A4-ED009295E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650" y="5307013"/>
              <a:ext cx="2020888" cy="1514475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9" name="object 134">
              <a:extLst>
                <a:ext uri="{FF2B5EF4-FFF2-40B4-BE49-F238E27FC236}">
                  <a16:creationId xmlns:a16="http://schemas.microsoft.com/office/drawing/2014/main" id="{E75B1D7D-7F31-3CEC-46CF-894687830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365750"/>
              <a:ext cx="1995488" cy="1398588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0" name="object 135">
              <a:extLst>
                <a:ext uri="{FF2B5EF4-FFF2-40B4-BE49-F238E27FC236}">
                  <a16:creationId xmlns:a16="http://schemas.microsoft.com/office/drawing/2014/main" id="{34E881D7-CEF4-6434-AC24-CF87E0A79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975" y="5327650"/>
              <a:ext cx="1901825" cy="1397000"/>
            </a:xfrm>
            <a:custGeom>
              <a:avLst/>
              <a:gdLst>
                <a:gd name="T0" fmla="*/ 0 w 1901825"/>
                <a:gd name="T1" fmla="*/ 1396364 h 1396365"/>
                <a:gd name="T2" fmla="*/ 1901820 w 1901825"/>
                <a:gd name="T3" fmla="*/ 1396364 h 1396365"/>
                <a:gd name="T4" fmla="*/ 1901820 w 1901825"/>
                <a:gd name="T5" fmla="*/ 0 h 1396365"/>
                <a:gd name="T6" fmla="*/ 0 w 1901825"/>
                <a:gd name="T7" fmla="*/ 0 h 1396365"/>
                <a:gd name="T8" fmla="*/ 0 w 1901825"/>
                <a:gd name="T9" fmla="*/ 1396364 h 1396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825" h="1396365">
                  <a:moveTo>
                    <a:pt x="0" y="1396364"/>
                  </a:moveTo>
                  <a:lnTo>
                    <a:pt x="1901820" y="1396364"/>
                  </a:lnTo>
                  <a:lnTo>
                    <a:pt x="1901820" y="0"/>
                  </a:lnTo>
                  <a:lnTo>
                    <a:pt x="0" y="0"/>
                  </a:lnTo>
                  <a:lnTo>
                    <a:pt x="0" y="1396364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1" name="object 136">
              <a:extLst>
                <a:ext uri="{FF2B5EF4-FFF2-40B4-BE49-F238E27FC236}">
                  <a16:creationId xmlns:a16="http://schemas.microsoft.com/office/drawing/2014/main" id="{45233052-5A9C-4D5E-DA60-6D0A84C8E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8975" y="5327650"/>
              <a:ext cx="1901825" cy="1397000"/>
            </a:xfrm>
            <a:custGeom>
              <a:avLst/>
              <a:gdLst>
                <a:gd name="T0" fmla="*/ 0 w 1901825"/>
                <a:gd name="T1" fmla="*/ 1396364 h 1396365"/>
                <a:gd name="T2" fmla="*/ 1901820 w 1901825"/>
                <a:gd name="T3" fmla="*/ 1396364 h 1396365"/>
                <a:gd name="T4" fmla="*/ 1901820 w 1901825"/>
                <a:gd name="T5" fmla="*/ 0 h 1396365"/>
                <a:gd name="T6" fmla="*/ 0 w 1901825"/>
                <a:gd name="T7" fmla="*/ 0 h 1396365"/>
                <a:gd name="T8" fmla="*/ 0 w 1901825"/>
                <a:gd name="T9" fmla="*/ 1396364 h 1396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825" h="1396365">
                  <a:moveTo>
                    <a:pt x="0" y="1396364"/>
                  </a:moveTo>
                  <a:lnTo>
                    <a:pt x="1901820" y="1396364"/>
                  </a:lnTo>
                  <a:lnTo>
                    <a:pt x="1901820" y="0"/>
                  </a:lnTo>
                  <a:lnTo>
                    <a:pt x="0" y="0"/>
                  </a:lnTo>
                  <a:lnTo>
                    <a:pt x="0" y="1396364"/>
                  </a:lnTo>
                  <a:close/>
                </a:path>
              </a:pathLst>
            </a:custGeom>
            <a:noFill/>
            <a:ln w="12700">
              <a:solidFill>
                <a:srgbClr val="2E52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2" name="object 137">
              <a:extLst>
                <a:ext uri="{FF2B5EF4-FFF2-40B4-BE49-F238E27FC236}">
                  <a16:creationId xmlns:a16="http://schemas.microsoft.com/office/drawing/2014/main" id="{76B310B2-3719-743F-74DD-9322FD689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325" y="5381625"/>
              <a:ext cx="1887538" cy="1292225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3" name="object 146">
              <a:extLst>
                <a:ext uri="{FF2B5EF4-FFF2-40B4-BE49-F238E27FC236}">
                  <a16:creationId xmlns:a16="http://schemas.microsoft.com/office/drawing/2014/main" id="{C25AB47E-96CB-7844-B3C9-74CE6F5661DE}"/>
                </a:ext>
              </a:extLst>
            </p:cNvPr>
            <p:cNvSpPr txBox="1"/>
            <p:nvPr/>
          </p:nvSpPr>
          <p:spPr>
            <a:xfrm>
              <a:off x="5083175" y="5399088"/>
              <a:ext cx="738188" cy="16510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1100" spc="5">
                  <a:solidFill>
                    <a:srgbClr val="FFFFFF"/>
                  </a:solidFill>
                  <a:latin typeface="Calibri"/>
                  <a:cs typeface="Calibri"/>
                </a:rPr>
                <a:t>P</a:t>
              </a:r>
              <a:r>
                <a:rPr sz="1100">
                  <a:solidFill>
                    <a:srgbClr val="FFFFFF"/>
                  </a:solidFill>
                  <a:latin typeface="Calibri"/>
                  <a:cs typeface="Calibri"/>
                </a:rPr>
                <a:t>arse</a:t>
              </a:r>
              <a:r>
                <a:rPr sz="1100" spc="-15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1100" spc="5">
                  <a:solidFill>
                    <a:srgbClr val="FFFFFF"/>
                  </a:solidFill>
                  <a:latin typeface="Calibri"/>
                  <a:cs typeface="Calibri"/>
                </a:rPr>
                <a:t>/</a:t>
              </a:r>
              <a:r>
                <a:rPr sz="1100" spc="-5">
                  <a:solidFill>
                    <a:srgbClr val="FFFFFF"/>
                  </a:solidFill>
                  <a:latin typeface="Calibri"/>
                  <a:cs typeface="Calibri"/>
                </a:rPr>
                <a:t>F</a:t>
              </a:r>
              <a:r>
                <a:rPr sz="1100">
                  <a:solidFill>
                    <a:srgbClr val="FFFFFF"/>
                  </a:solidFill>
                  <a:latin typeface="Calibri"/>
                  <a:cs typeface="Calibri"/>
                </a:rPr>
                <a:t>i</a:t>
              </a:r>
              <a:r>
                <a:rPr sz="1100" spc="-5">
                  <a:solidFill>
                    <a:srgbClr val="FFFFFF"/>
                  </a:solidFill>
                  <a:latin typeface="Calibri"/>
                  <a:cs typeface="Calibri"/>
                </a:rPr>
                <a:t>l</a:t>
              </a:r>
              <a:r>
                <a:rPr sz="1100">
                  <a:solidFill>
                    <a:srgbClr val="FFFFFF"/>
                  </a:solidFill>
                  <a:latin typeface="Calibri"/>
                  <a:cs typeface="Calibri"/>
                </a:rPr>
                <a:t>ter</a:t>
              </a:r>
              <a:endParaRPr sz="1100">
                <a:latin typeface="Calibri"/>
                <a:cs typeface="Calibri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3170835-7823-7A26-4405-0C6348BB9AF9}"/>
              </a:ext>
            </a:extLst>
          </p:cNvPr>
          <p:cNvGrpSpPr/>
          <p:nvPr/>
        </p:nvGrpSpPr>
        <p:grpSpPr>
          <a:xfrm>
            <a:off x="5202237" y="2399506"/>
            <a:ext cx="784225" cy="1695450"/>
            <a:chOff x="5202237" y="2399506"/>
            <a:chExt cx="784225" cy="1695450"/>
          </a:xfrm>
        </p:grpSpPr>
        <p:sp>
          <p:nvSpPr>
            <p:cNvPr id="425" name="object 98">
              <a:extLst>
                <a:ext uri="{FF2B5EF4-FFF2-40B4-BE49-F238E27FC236}">
                  <a16:creationId xmlns:a16="http://schemas.microsoft.com/office/drawing/2014/main" id="{ADEF6AE9-0D8B-7FAC-56FE-4AB9F9231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587" y="3237706"/>
              <a:ext cx="0" cy="568325"/>
            </a:xfrm>
            <a:custGeom>
              <a:avLst/>
              <a:gdLst>
                <a:gd name="T0" fmla="*/ 0 h 568325"/>
                <a:gd name="T1" fmla="*/ 568330 h 56832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568325">
                  <a:moveTo>
                    <a:pt x="0" y="0"/>
                  </a:moveTo>
                  <a:lnTo>
                    <a:pt x="0" y="568330"/>
                  </a:lnTo>
                </a:path>
              </a:pathLst>
            </a:custGeom>
            <a:noFill/>
            <a:ln w="12700">
              <a:solidFill>
                <a:srgbClr val="4471C4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6" name="object 99">
              <a:extLst>
                <a:ext uri="{FF2B5EF4-FFF2-40B4-BE49-F238E27FC236}">
                  <a16:creationId xmlns:a16="http://schemas.microsoft.com/office/drawing/2014/main" id="{1285C27D-6A05-AE05-306D-7D1D26C18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2237" y="2399506"/>
              <a:ext cx="773113" cy="403225"/>
            </a:xfrm>
            <a:custGeom>
              <a:avLst/>
              <a:gdLst>
                <a:gd name="T0" fmla="*/ 386730 w 773429"/>
                <a:gd name="T1" fmla="*/ 0 h 403860"/>
                <a:gd name="T2" fmla="*/ 323990 w 773429"/>
                <a:gd name="T3" fmla="*/ 2643 h 403860"/>
                <a:gd name="T4" fmla="*/ 264478 w 773429"/>
                <a:gd name="T5" fmla="*/ 10297 h 403860"/>
                <a:gd name="T6" fmla="*/ 208987 w 773429"/>
                <a:gd name="T7" fmla="*/ 22544 h 403860"/>
                <a:gd name="T8" fmla="*/ 158315 w 773429"/>
                <a:gd name="T9" fmla="*/ 38968 h 403860"/>
                <a:gd name="T10" fmla="*/ 113255 w 773429"/>
                <a:gd name="T11" fmla="*/ 59154 h 403860"/>
                <a:gd name="T12" fmla="*/ 74604 w 773429"/>
                <a:gd name="T13" fmla="*/ 82684 h 403860"/>
                <a:gd name="T14" fmla="*/ 43158 w 773429"/>
                <a:gd name="T15" fmla="*/ 109143 h 403860"/>
                <a:gd name="T16" fmla="*/ 11237 w 773429"/>
                <a:gd name="T17" fmla="*/ 153412 h 403860"/>
                <a:gd name="T18" fmla="*/ 0 w 773429"/>
                <a:gd name="T19" fmla="*/ 201929 h 403860"/>
                <a:gd name="T20" fmla="*/ 1281 w 773429"/>
                <a:gd name="T21" fmla="*/ 218508 h 403860"/>
                <a:gd name="T22" fmla="*/ 19711 w 773429"/>
                <a:gd name="T23" fmla="*/ 265803 h 403860"/>
                <a:gd name="T24" fmla="*/ 57931 w 773429"/>
                <a:gd name="T25" fmla="*/ 308353 h 403860"/>
                <a:gd name="T26" fmla="*/ 93079 w 773429"/>
                <a:gd name="T27" fmla="*/ 333395 h 403860"/>
                <a:gd name="T28" fmla="*/ 135034 w 773429"/>
                <a:gd name="T29" fmla="*/ 355293 h 403860"/>
                <a:gd name="T30" fmla="*/ 182999 w 773429"/>
                <a:gd name="T31" fmla="*/ 373636 h 403860"/>
                <a:gd name="T32" fmla="*/ 236180 w 773429"/>
                <a:gd name="T33" fmla="*/ 388008 h 403860"/>
                <a:gd name="T34" fmla="*/ 293781 w 773429"/>
                <a:gd name="T35" fmla="*/ 397998 h 403860"/>
                <a:gd name="T36" fmla="*/ 355006 w 773429"/>
                <a:gd name="T37" fmla="*/ 403191 h 403860"/>
                <a:gd name="T38" fmla="*/ 386730 w 773429"/>
                <a:gd name="T39" fmla="*/ 403859 h 403860"/>
                <a:gd name="T40" fmla="*/ 418450 w 773429"/>
                <a:gd name="T41" fmla="*/ 403191 h 403860"/>
                <a:gd name="T42" fmla="*/ 479670 w 773429"/>
                <a:gd name="T43" fmla="*/ 397998 h 403860"/>
                <a:gd name="T44" fmla="*/ 537266 w 773429"/>
                <a:gd name="T45" fmla="*/ 388008 h 403860"/>
                <a:gd name="T46" fmla="*/ 590442 w 773429"/>
                <a:gd name="T47" fmla="*/ 373636 h 403860"/>
                <a:gd name="T48" fmla="*/ 638404 w 773429"/>
                <a:gd name="T49" fmla="*/ 355293 h 403860"/>
                <a:gd name="T50" fmla="*/ 680356 w 773429"/>
                <a:gd name="T51" fmla="*/ 333395 h 403860"/>
                <a:gd name="T52" fmla="*/ 715501 w 773429"/>
                <a:gd name="T53" fmla="*/ 308353 h 403860"/>
                <a:gd name="T54" fmla="*/ 743046 w 773429"/>
                <a:gd name="T55" fmla="*/ 280583 h 403860"/>
                <a:gd name="T56" fmla="*/ 768369 w 773429"/>
                <a:gd name="T57" fmla="*/ 234714 h 403860"/>
                <a:gd name="T58" fmla="*/ 773429 w 773429"/>
                <a:gd name="T59" fmla="*/ 201929 h 403860"/>
                <a:gd name="T60" fmla="*/ 772148 w 773429"/>
                <a:gd name="T61" fmla="*/ 185372 h 403860"/>
                <a:gd name="T62" fmla="*/ 753719 w 773429"/>
                <a:gd name="T63" fmla="*/ 138114 h 403860"/>
                <a:gd name="T64" fmla="*/ 715501 w 773429"/>
                <a:gd name="T65" fmla="*/ 95573 h 403860"/>
                <a:gd name="T66" fmla="*/ 680356 w 773429"/>
                <a:gd name="T67" fmla="*/ 70527 h 403860"/>
                <a:gd name="T68" fmla="*/ 638404 w 773429"/>
                <a:gd name="T69" fmla="*/ 48617 h 403860"/>
                <a:gd name="T70" fmla="*/ 590442 w 773429"/>
                <a:gd name="T71" fmla="*/ 30260 h 403860"/>
                <a:gd name="T72" fmla="*/ 537266 w 773429"/>
                <a:gd name="T73" fmla="*/ 15872 h 403860"/>
                <a:gd name="T74" fmla="*/ 479670 w 773429"/>
                <a:gd name="T75" fmla="*/ 5870 h 403860"/>
                <a:gd name="T76" fmla="*/ 418450 w 773429"/>
                <a:gd name="T77" fmla="*/ 669 h 403860"/>
                <a:gd name="T78" fmla="*/ 386730 w 773429"/>
                <a:gd name="T79" fmla="*/ 0 h 40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3429" h="403860">
                  <a:moveTo>
                    <a:pt x="386730" y="0"/>
                  </a:moveTo>
                  <a:lnTo>
                    <a:pt x="323990" y="2643"/>
                  </a:lnTo>
                  <a:lnTo>
                    <a:pt x="264478" y="10297"/>
                  </a:lnTo>
                  <a:lnTo>
                    <a:pt x="208987" y="22544"/>
                  </a:lnTo>
                  <a:lnTo>
                    <a:pt x="158315" y="38968"/>
                  </a:lnTo>
                  <a:lnTo>
                    <a:pt x="113255" y="59154"/>
                  </a:lnTo>
                  <a:lnTo>
                    <a:pt x="74604" y="82684"/>
                  </a:lnTo>
                  <a:lnTo>
                    <a:pt x="43158" y="109143"/>
                  </a:lnTo>
                  <a:lnTo>
                    <a:pt x="11237" y="153412"/>
                  </a:lnTo>
                  <a:lnTo>
                    <a:pt x="0" y="201929"/>
                  </a:lnTo>
                  <a:lnTo>
                    <a:pt x="1281" y="218508"/>
                  </a:lnTo>
                  <a:lnTo>
                    <a:pt x="19711" y="265803"/>
                  </a:lnTo>
                  <a:lnTo>
                    <a:pt x="57931" y="308353"/>
                  </a:lnTo>
                  <a:lnTo>
                    <a:pt x="93079" y="333395"/>
                  </a:lnTo>
                  <a:lnTo>
                    <a:pt x="135034" y="355293"/>
                  </a:lnTo>
                  <a:lnTo>
                    <a:pt x="182999" y="373636"/>
                  </a:lnTo>
                  <a:lnTo>
                    <a:pt x="236180" y="388008"/>
                  </a:lnTo>
                  <a:lnTo>
                    <a:pt x="293781" y="397998"/>
                  </a:lnTo>
                  <a:lnTo>
                    <a:pt x="355006" y="403191"/>
                  </a:lnTo>
                  <a:lnTo>
                    <a:pt x="386730" y="403859"/>
                  </a:lnTo>
                  <a:lnTo>
                    <a:pt x="418450" y="403191"/>
                  </a:lnTo>
                  <a:lnTo>
                    <a:pt x="479670" y="397998"/>
                  </a:lnTo>
                  <a:lnTo>
                    <a:pt x="537266" y="388008"/>
                  </a:lnTo>
                  <a:lnTo>
                    <a:pt x="590442" y="373636"/>
                  </a:lnTo>
                  <a:lnTo>
                    <a:pt x="638404" y="355293"/>
                  </a:lnTo>
                  <a:lnTo>
                    <a:pt x="680356" y="333395"/>
                  </a:lnTo>
                  <a:lnTo>
                    <a:pt x="715501" y="308353"/>
                  </a:lnTo>
                  <a:lnTo>
                    <a:pt x="743046" y="280583"/>
                  </a:lnTo>
                  <a:lnTo>
                    <a:pt x="768369" y="234714"/>
                  </a:lnTo>
                  <a:lnTo>
                    <a:pt x="773429" y="201929"/>
                  </a:lnTo>
                  <a:lnTo>
                    <a:pt x="772148" y="185372"/>
                  </a:lnTo>
                  <a:lnTo>
                    <a:pt x="753719" y="138114"/>
                  </a:lnTo>
                  <a:lnTo>
                    <a:pt x="715501" y="95573"/>
                  </a:lnTo>
                  <a:lnTo>
                    <a:pt x="680356" y="70527"/>
                  </a:lnTo>
                  <a:lnTo>
                    <a:pt x="638404" y="48617"/>
                  </a:lnTo>
                  <a:lnTo>
                    <a:pt x="590442" y="30260"/>
                  </a:lnTo>
                  <a:lnTo>
                    <a:pt x="537266" y="15872"/>
                  </a:lnTo>
                  <a:lnTo>
                    <a:pt x="479670" y="5870"/>
                  </a:lnTo>
                  <a:lnTo>
                    <a:pt x="418450" y="669"/>
                  </a:lnTo>
                  <a:lnTo>
                    <a:pt x="38673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7" name="object 100">
              <a:extLst>
                <a:ext uri="{FF2B5EF4-FFF2-40B4-BE49-F238E27FC236}">
                  <a16:creationId xmlns:a16="http://schemas.microsoft.com/office/drawing/2014/main" id="{E2185829-FBA2-9926-A37D-92AE37CF4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2237" y="2399506"/>
              <a:ext cx="773113" cy="403225"/>
            </a:xfrm>
            <a:custGeom>
              <a:avLst/>
              <a:gdLst>
                <a:gd name="T0" fmla="*/ 0 w 773429"/>
                <a:gd name="T1" fmla="*/ 201929 h 403860"/>
                <a:gd name="T2" fmla="*/ 11237 w 773429"/>
                <a:gd name="T3" fmla="*/ 153412 h 403860"/>
                <a:gd name="T4" fmla="*/ 43158 w 773429"/>
                <a:gd name="T5" fmla="*/ 109143 h 403860"/>
                <a:gd name="T6" fmla="*/ 74604 w 773429"/>
                <a:gd name="T7" fmla="*/ 82684 h 403860"/>
                <a:gd name="T8" fmla="*/ 113255 w 773429"/>
                <a:gd name="T9" fmla="*/ 59154 h 403860"/>
                <a:gd name="T10" fmla="*/ 158315 w 773429"/>
                <a:gd name="T11" fmla="*/ 38968 h 403860"/>
                <a:gd name="T12" fmla="*/ 208987 w 773429"/>
                <a:gd name="T13" fmla="*/ 22544 h 403860"/>
                <a:gd name="T14" fmla="*/ 264478 w 773429"/>
                <a:gd name="T15" fmla="*/ 10297 h 403860"/>
                <a:gd name="T16" fmla="*/ 323990 w 773429"/>
                <a:gd name="T17" fmla="*/ 2643 h 403860"/>
                <a:gd name="T18" fmla="*/ 386730 w 773429"/>
                <a:gd name="T19" fmla="*/ 0 h 403860"/>
                <a:gd name="T20" fmla="*/ 418450 w 773429"/>
                <a:gd name="T21" fmla="*/ 669 h 403860"/>
                <a:gd name="T22" fmla="*/ 479670 w 773429"/>
                <a:gd name="T23" fmla="*/ 5870 h 403860"/>
                <a:gd name="T24" fmla="*/ 537266 w 773429"/>
                <a:gd name="T25" fmla="*/ 15872 h 403860"/>
                <a:gd name="T26" fmla="*/ 590442 w 773429"/>
                <a:gd name="T27" fmla="*/ 30260 h 403860"/>
                <a:gd name="T28" fmla="*/ 638404 w 773429"/>
                <a:gd name="T29" fmla="*/ 48617 h 403860"/>
                <a:gd name="T30" fmla="*/ 680356 w 773429"/>
                <a:gd name="T31" fmla="*/ 70527 h 403860"/>
                <a:gd name="T32" fmla="*/ 715501 w 773429"/>
                <a:gd name="T33" fmla="*/ 95573 h 403860"/>
                <a:gd name="T34" fmla="*/ 743046 w 773429"/>
                <a:gd name="T35" fmla="*/ 123341 h 403860"/>
                <a:gd name="T36" fmla="*/ 768369 w 773429"/>
                <a:gd name="T37" fmla="*/ 169182 h 403860"/>
                <a:gd name="T38" fmla="*/ 773429 w 773429"/>
                <a:gd name="T39" fmla="*/ 201929 h 403860"/>
                <a:gd name="T40" fmla="*/ 772148 w 773429"/>
                <a:gd name="T41" fmla="*/ 218508 h 403860"/>
                <a:gd name="T42" fmla="*/ 753719 w 773429"/>
                <a:gd name="T43" fmla="*/ 265803 h 403860"/>
                <a:gd name="T44" fmla="*/ 715501 w 773429"/>
                <a:gd name="T45" fmla="*/ 308353 h 403860"/>
                <a:gd name="T46" fmla="*/ 680356 w 773429"/>
                <a:gd name="T47" fmla="*/ 333395 h 403860"/>
                <a:gd name="T48" fmla="*/ 638404 w 773429"/>
                <a:gd name="T49" fmla="*/ 355293 h 403860"/>
                <a:gd name="T50" fmla="*/ 590442 w 773429"/>
                <a:gd name="T51" fmla="*/ 373636 h 403860"/>
                <a:gd name="T52" fmla="*/ 537266 w 773429"/>
                <a:gd name="T53" fmla="*/ 388008 h 403860"/>
                <a:gd name="T54" fmla="*/ 479670 w 773429"/>
                <a:gd name="T55" fmla="*/ 397998 h 403860"/>
                <a:gd name="T56" fmla="*/ 418450 w 773429"/>
                <a:gd name="T57" fmla="*/ 403191 h 403860"/>
                <a:gd name="T58" fmla="*/ 386730 w 773429"/>
                <a:gd name="T59" fmla="*/ 403859 h 403860"/>
                <a:gd name="T60" fmla="*/ 355006 w 773429"/>
                <a:gd name="T61" fmla="*/ 403191 h 403860"/>
                <a:gd name="T62" fmla="*/ 293781 w 773429"/>
                <a:gd name="T63" fmla="*/ 397998 h 403860"/>
                <a:gd name="T64" fmla="*/ 236180 w 773429"/>
                <a:gd name="T65" fmla="*/ 388008 h 403860"/>
                <a:gd name="T66" fmla="*/ 182999 w 773429"/>
                <a:gd name="T67" fmla="*/ 373636 h 403860"/>
                <a:gd name="T68" fmla="*/ 135034 w 773429"/>
                <a:gd name="T69" fmla="*/ 355293 h 403860"/>
                <a:gd name="T70" fmla="*/ 93079 w 773429"/>
                <a:gd name="T71" fmla="*/ 333395 h 403860"/>
                <a:gd name="T72" fmla="*/ 57931 w 773429"/>
                <a:gd name="T73" fmla="*/ 308353 h 403860"/>
                <a:gd name="T74" fmla="*/ 30385 w 773429"/>
                <a:gd name="T75" fmla="*/ 280583 h 403860"/>
                <a:gd name="T76" fmla="*/ 5060 w 773429"/>
                <a:gd name="T77" fmla="*/ 234714 h 403860"/>
                <a:gd name="T78" fmla="*/ 0 w 773429"/>
                <a:gd name="T79" fmla="*/ 201929 h 40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3429" h="403860">
                  <a:moveTo>
                    <a:pt x="0" y="201929"/>
                  </a:moveTo>
                  <a:lnTo>
                    <a:pt x="11237" y="153412"/>
                  </a:lnTo>
                  <a:lnTo>
                    <a:pt x="43158" y="109143"/>
                  </a:lnTo>
                  <a:lnTo>
                    <a:pt x="74604" y="82684"/>
                  </a:lnTo>
                  <a:lnTo>
                    <a:pt x="113255" y="59154"/>
                  </a:lnTo>
                  <a:lnTo>
                    <a:pt x="158315" y="38968"/>
                  </a:lnTo>
                  <a:lnTo>
                    <a:pt x="208987" y="22544"/>
                  </a:lnTo>
                  <a:lnTo>
                    <a:pt x="264478" y="10297"/>
                  </a:lnTo>
                  <a:lnTo>
                    <a:pt x="323990" y="2643"/>
                  </a:lnTo>
                  <a:lnTo>
                    <a:pt x="386730" y="0"/>
                  </a:lnTo>
                  <a:lnTo>
                    <a:pt x="418450" y="669"/>
                  </a:lnTo>
                  <a:lnTo>
                    <a:pt x="479670" y="5870"/>
                  </a:lnTo>
                  <a:lnTo>
                    <a:pt x="537266" y="15872"/>
                  </a:lnTo>
                  <a:lnTo>
                    <a:pt x="590442" y="30260"/>
                  </a:lnTo>
                  <a:lnTo>
                    <a:pt x="638404" y="48617"/>
                  </a:lnTo>
                  <a:lnTo>
                    <a:pt x="680356" y="70527"/>
                  </a:lnTo>
                  <a:lnTo>
                    <a:pt x="715501" y="95573"/>
                  </a:lnTo>
                  <a:lnTo>
                    <a:pt x="743046" y="123341"/>
                  </a:lnTo>
                  <a:lnTo>
                    <a:pt x="768369" y="169182"/>
                  </a:lnTo>
                  <a:lnTo>
                    <a:pt x="773429" y="201929"/>
                  </a:lnTo>
                  <a:lnTo>
                    <a:pt x="772148" y="218508"/>
                  </a:lnTo>
                  <a:lnTo>
                    <a:pt x="753719" y="265803"/>
                  </a:lnTo>
                  <a:lnTo>
                    <a:pt x="715501" y="308353"/>
                  </a:lnTo>
                  <a:lnTo>
                    <a:pt x="680356" y="333395"/>
                  </a:lnTo>
                  <a:lnTo>
                    <a:pt x="638404" y="355293"/>
                  </a:lnTo>
                  <a:lnTo>
                    <a:pt x="590442" y="373636"/>
                  </a:lnTo>
                  <a:lnTo>
                    <a:pt x="537266" y="388008"/>
                  </a:lnTo>
                  <a:lnTo>
                    <a:pt x="479670" y="397998"/>
                  </a:lnTo>
                  <a:lnTo>
                    <a:pt x="418450" y="403191"/>
                  </a:lnTo>
                  <a:lnTo>
                    <a:pt x="386730" y="403859"/>
                  </a:lnTo>
                  <a:lnTo>
                    <a:pt x="355006" y="403191"/>
                  </a:lnTo>
                  <a:lnTo>
                    <a:pt x="293781" y="397998"/>
                  </a:lnTo>
                  <a:lnTo>
                    <a:pt x="236180" y="388008"/>
                  </a:lnTo>
                  <a:lnTo>
                    <a:pt x="182999" y="373636"/>
                  </a:lnTo>
                  <a:lnTo>
                    <a:pt x="135034" y="355293"/>
                  </a:lnTo>
                  <a:lnTo>
                    <a:pt x="93079" y="333395"/>
                  </a:lnTo>
                  <a:lnTo>
                    <a:pt x="57931" y="308353"/>
                  </a:lnTo>
                  <a:lnTo>
                    <a:pt x="30385" y="280583"/>
                  </a:lnTo>
                  <a:lnTo>
                    <a:pt x="5060" y="234714"/>
                  </a:lnTo>
                  <a:lnTo>
                    <a:pt x="0" y="201929"/>
                  </a:lnTo>
                  <a:close/>
                </a:path>
              </a:pathLst>
            </a:custGeom>
            <a:noFill/>
            <a:ln w="12700">
              <a:solidFill>
                <a:srgbClr val="2E52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28" name="object 101">
              <a:extLst>
                <a:ext uri="{FF2B5EF4-FFF2-40B4-BE49-F238E27FC236}">
                  <a16:creationId xmlns:a16="http://schemas.microsoft.com/office/drawing/2014/main" id="{F95BE83C-C7BA-8688-32E8-04749AEB1140}"/>
                </a:ext>
              </a:extLst>
            </p:cNvPr>
            <p:cNvSpPr txBox="1"/>
            <p:nvPr/>
          </p:nvSpPr>
          <p:spPr>
            <a:xfrm>
              <a:off x="5456237" y="2513806"/>
              <a:ext cx="266700" cy="10160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600">
                  <a:solidFill>
                    <a:srgbClr val="FFFFFF"/>
                  </a:solidFill>
                  <a:latin typeface="Calibri"/>
                  <a:cs typeface="Calibri"/>
                </a:rPr>
                <a:t>C</a:t>
              </a:r>
              <a:r>
                <a:rPr sz="600" spc="-15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600" spc="-5">
                  <a:solidFill>
                    <a:srgbClr val="FFFFFF"/>
                  </a:solidFill>
                  <a:latin typeface="Calibri"/>
                  <a:cs typeface="Calibri"/>
                </a:rPr>
                <a:t>aw</a:t>
              </a:r>
              <a:r>
                <a:rPr sz="600" spc="-10">
                  <a:solidFill>
                    <a:srgbClr val="FFFFFF"/>
                  </a:solidFill>
                  <a:latin typeface="Calibri"/>
                  <a:cs typeface="Calibri"/>
                </a:rPr>
                <a:t>l</a:t>
              </a:r>
              <a:r>
                <a:rPr sz="600" spc="-5">
                  <a:solidFill>
                    <a:srgbClr val="FFFFFF"/>
                  </a:solidFill>
                  <a:latin typeface="Calibri"/>
                  <a:cs typeface="Calibri"/>
                </a:rPr>
                <a:t>er</a:t>
              </a:r>
              <a:endParaRPr sz="600">
                <a:latin typeface="Calibri"/>
                <a:cs typeface="Calibri"/>
              </a:endParaRPr>
            </a:p>
          </p:txBody>
        </p:sp>
        <p:sp>
          <p:nvSpPr>
            <p:cNvPr id="429" name="object 102">
              <a:extLst>
                <a:ext uri="{FF2B5EF4-FFF2-40B4-BE49-F238E27FC236}">
                  <a16:creationId xmlns:a16="http://schemas.microsoft.com/office/drawing/2014/main" id="{23C1D613-F772-85DB-A6FA-6323DCF1B4F4}"/>
                </a:ext>
              </a:extLst>
            </p:cNvPr>
            <p:cNvSpPr txBox="1"/>
            <p:nvPr/>
          </p:nvSpPr>
          <p:spPr>
            <a:xfrm>
              <a:off x="5438775" y="2613819"/>
              <a:ext cx="298450" cy="10160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600" spc="-5">
                  <a:solidFill>
                    <a:srgbClr val="FFFFFF"/>
                  </a:solidFill>
                  <a:latin typeface="Calibri"/>
                  <a:cs typeface="Calibri"/>
                </a:rPr>
                <a:t>Th</a:t>
              </a:r>
              <a:r>
                <a:rPr sz="600" spc="-15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600" spc="-5">
                  <a:solidFill>
                    <a:srgbClr val="FFFFFF"/>
                  </a:solidFill>
                  <a:latin typeface="Calibri"/>
                  <a:cs typeface="Calibri"/>
                </a:rPr>
                <a:t>ea</a:t>
              </a:r>
              <a:r>
                <a:rPr sz="600">
                  <a:solidFill>
                    <a:srgbClr val="FFFFFF"/>
                  </a:solidFill>
                  <a:latin typeface="Calibri"/>
                  <a:cs typeface="Calibri"/>
                </a:rPr>
                <a:t>d</a:t>
              </a:r>
              <a:r>
                <a:rPr sz="600" spc="-10">
                  <a:solidFill>
                    <a:srgbClr val="FFFFFF"/>
                  </a:solidFill>
                  <a:latin typeface="Times New Roman"/>
                  <a:cs typeface="Times New Roman"/>
                </a:rPr>
                <a:t> </a:t>
              </a:r>
              <a:r>
                <a:rPr sz="600" spc="-5">
                  <a:solidFill>
                    <a:srgbClr val="FFFFFF"/>
                  </a:solidFill>
                  <a:latin typeface="Calibri"/>
                  <a:cs typeface="Calibri"/>
                </a:rPr>
                <a:t>1</a:t>
              </a:r>
              <a:endParaRPr sz="600">
                <a:latin typeface="Calibri"/>
                <a:cs typeface="Calibri"/>
              </a:endParaRPr>
            </a:p>
          </p:txBody>
        </p:sp>
        <p:sp>
          <p:nvSpPr>
            <p:cNvPr id="430" name="object 103">
              <a:extLst>
                <a:ext uri="{FF2B5EF4-FFF2-40B4-BE49-F238E27FC236}">
                  <a16:creationId xmlns:a16="http://schemas.microsoft.com/office/drawing/2014/main" id="{EA2A2705-D4BB-16DB-18DD-3A254D2F2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350" y="2932906"/>
              <a:ext cx="773112" cy="404813"/>
            </a:xfrm>
            <a:custGeom>
              <a:avLst/>
              <a:gdLst>
                <a:gd name="T0" fmla="*/ 386730 w 773429"/>
                <a:gd name="T1" fmla="*/ 0 h 403860"/>
                <a:gd name="T2" fmla="*/ 323990 w 773429"/>
                <a:gd name="T3" fmla="*/ 2643 h 403860"/>
                <a:gd name="T4" fmla="*/ 264478 w 773429"/>
                <a:gd name="T5" fmla="*/ 10297 h 403860"/>
                <a:gd name="T6" fmla="*/ 208987 w 773429"/>
                <a:gd name="T7" fmla="*/ 22544 h 403860"/>
                <a:gd name="T8" fmla="*/ 158315 w 773429"/>
                <a:gd name="T9" fmla="*/ 38968 h 403860"/>
                <a:gd name="T10" fmla="*/ 113255 w 773429"/>
                <a:gd name="T11" fmla="*/ 59154 h 403860"/>
                <a:gd name="T12" fmla="*/ 74604 w 773429"/>
                <a:gd name="T13" fmla="*/ 82684 h 403860"/>
                <a:gd name="T14" fmla="*/ 43158 w 773429"/>
                <a:gd name="T15" fmla="*/ 109143 h 403860"/>
                <a:gd name="T16" fmla="*/ 11237 w 773429"/>
                <a:gd name="T17" fmla="*/ 153412 h 403860"/>
                <a:gd name="T18" fmla="*/ 0 w 773429"/>
                <a:gd name="T19" fmla="*/ 201929 h 403860"/>
                <a:gd name="T20" fmla="*/ 1281 w 773429"/>
                <a:gd name="T21" fmla="*/ 218508 h 403860"/>
                <a:gd name="T22" fmla="*/ 19711 w 773429"/>
                <a:gd name="T23" fmla="*/ 265803 h 403860"/>
                <a:gd name="T24" fmla="*/ 57931 w 773429"/>
                <a:gd name="T25" fmla="*/ 308353 h 403860"/>
                <a:gd name="T26" fmla="*/ 93079 w 773429"/>
                <a:gd name="T27" fmla="*/ 333395 h 403860"/>
                <a:gd name="T28" fmla="*/ 135034 w 773429"/>
                <a:gd name="T29" fmla="*/ 355293 h 403860"/>
                <a:gd name="T30" fmla="*/ 182999 w 773429"/>
                <a:gd name="T31" fmla="*/ 373636 h 403860"/>
                <a:gd name="T32" fmla="*/ 236180 w 773429"/>
                <a:gd name="T33" fmla="*/ 388008 h 403860"/>
                <a:gd name="T34" fmla="*/ 293781 w 773429"/>
                <a:gd name="T35" fmla="*/ 397998 h 403860"/>
                <a:gd name="T36" fmla="*/ 355006 w 773429"/>
                <a:gd name="T37" fmla="*/ 403191 h 403860"/>
                <a:gd name="T38" fmla="*/ 386730 w 773429"/>
                <a:gd name="T39" fmla="*/ 403859 h 403860"/>
                <a:gd name="T40" fmla="*/ 418450 w 773429"/>
                <a:gd name="T41" fmla="*/ 403191 h 403860"/>
                <a:gd name="T42" fmla="*/ 479670 w 773429"/>
                <a:gd name="T43" fmla="*/ 397998 h 403860"/>
                <a:gd name="T44" fmla="*/ 537266 w 773429"/>
                <a:gd name="T45" fmla="*/ 388008 h 403860"/>
                <a:gd name="T46" fmla="*/ 590442 w 773429"/>
                <a:gd name="T47" fmla="*/ 373636 h 403860"/>
                <a:gd name="T48" fmla="*/ 638404 w 773429"/>
                <a:gd name="T49" fmla="*/ 355293 h 403860"/>
                <a:gd name="T50" fmla="*/ 680356 w 773429"/>
                <a:gd name="T51" fmla="*/ 333395 h 403860"/>
                <a:gd name="T52" fmla="*/ 715501 w 773429"/>
                <a:gd name="T53" fmla="*/ 308353 h 403860"/>
                <a:gd name="T54" fmla="*/ 743046 w 773429"/>
                <a:gd name="T55" fmla="*/ 280583 h 403860"/>
                <a:gd name="T56" fmla="*/ 768369 w 773429"/>
                <a:gd name="T57" fmla="*/ 234714 h 403860"/>
                <a:gd name="T58" fmla="*/ 773429 w 773429"/>
                <a:gd name="T59" fmla="*/ 201929 h 403860"/>
                <a:gd name="T60" fmla="*/ 772148 w 773429"/>
                <a:gd name="T61" fmla="*/ 185372 h 403860"/>
                <a:gd name="T62" fmla="*/ 753719 w 773429"/>
                <a:gd name="T63" fmla="*/ 138114 h 403860"/>
                <a:gd name="T64" fmla="*/ 715501 w 773429"/>
                <a:gd name="T65" fmla="*/ 95573 h 403860"/>
                <a:gd name="T66" fmla="*/ 680356 w 773429"/>
                <a:gd name="T67" fmla="*/ 70527 h 403860"/>
                <a:gd name="T68" fmla="*/ 638404 w 773429"/>
                <a:gd name="T69" fmla="*/ 48617 h 403860"/>
                <a:gd name="T70" fmla="*/ 590442 w 773429"/>
                <a:gd name="T71" fmla="*/ 30260 h 403860"/>
                <a:gd name="T72" fmla="*/ 537266 w 773429"/>
                <a:gd name="T73" fmla="*/ 15872 h 403860"/>
                <a:gd name="T74" fmla="*/ 479670 w 773429"/>
                <a:gd name="T75" fmla="*/ 5870 h 403860"/>
                <a:gd name="T76" fmla="*/ 418450 w 773429"/>
                <a:gd name="T77" fmla="*/ 669 h 403860"/>
                <a:gd name="T78" fmla="*/ 386730 w 773429"/>
                <a:gd name="T79" fmla="*/ 0 h 40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3429" h="403860">
                  <a:moveTo>
                    <a:pt x="386730" y="0"/>
                  </a:moveTo>
                  <a:lnTo>
                    <a:pt x="323990" y="2643"/>
                  </a:lnTo>
                  <a:lnTo>
                    <a:pt x="264478" y="10297"/>
                  </a:lnTo>
                  <a:lnTo>
                    <a:pt x="208987" y="22544"/>
                  </a:lnTo>
                  <a:lnTo>
                    <a:pt x="158315" y="38968"/>
                  </a:lnTo>
                  <a:lnTo>
                    <a:pt x="113255" y="59154"/>
                  </a:lnTo>
                  <a:lnTo>
                    <a:pt x="74604" y="82684"/>
                  </a:lnTo>
                  <a:lnTo>
                    <a:pt x="43158" y="109143"/>
                  </a:lnTo>
                  <a:lnTo>
                    <a:pt x="11237" y="153412"/>
                  </a:lnTo>
                  <a:lnTo>
                    <a:pt x="0" y="201929"/>
                  </a:lnTo>
                  <a:lnTo>
                    <a:pt x="1281" y="218508"/>
                  </a:lnTo>
                  <a:lnTo>
                    <a:pt x="19711" y="265803"/>
                  </a:lnTo>
                  <a:lnTo>
                    <a:pt x="57931" y="308353"/>
                  </a:lnTo>
                  <a:lnTo>
                    <a:pt x="93079" y="333395"/>
                  </a:lnTo>
                  <a:lnTo>
                    <a:pt x="135034" y="355293"/>
                  </a:lnTo>
                  <a:lnTo>
                    <a:pt x="182999" y="373636"/>
                  </a:lnTo>
                  <a:lnTo>
                    <a:pt x="236180" y="388008"/>
                  </a:lnTo>
                  <a:lnTo>
                    <a:pt x="293781" y="397998"/>
                  </a:lnTo>
                  <a:lnTo>
                    <a:pt x="355006" y="403191"/>
                  </a:lnTo>
                  <a:lnTo>
                    <a:pt x="386730" y="403859"/>
                  </a:lnTo>
                  <a:lnTo>
                    <a:pt x="418450" y="403191"/>
                  </a:lnTo>
                  <a:lnTo>
                    <a:pt x="479670" y="397998"/>
                  </a:lnTo>
                  <a:lnTo>
                    <a:pt x="537266" y="388008"/>
                  </a:lnTo>
                  <a:lnTo>
                    <a:pt x="590442" y="373636"/>
                  </a:lnTo>
                  <a:lnTo>
                    <a:pt x="638404" y="355293"/>
                  </a:lnTo>
                  <a:lnTo>
                    <a:pt x="680356" y="333395"/>
                  </a:lnTo>
                  <a:lnTo>
                    <a:pt x="715501" y="308353"/>
                  </a:lnTo>
                  <a:lnTo>
                    <a:pt x="743046" y="280583"/>
                  </a:lnTo>
                  <a:lnTo>
                    <a:pt x="768369" y="234714"/>
                  </a:lnTo>
                  <a:lnTo>
                    <a:pt x="773429" y="201929"/>
                  </a:lnTo>
                  <a:lnTo>
                    <a:pt x="772148" y="185372"/>
                  </a:lnTo>
                  <a:lnTo>
                    <a:pt x="753719" y="138114"/>
                  </a:lnTo>
                  <a:lnTo>
                    <a:pt x="715501" y="95573"/>
                  </a:lnTo>
                  <a:lnTo>
                    <a:pt x="680356" y="70527"/>
                  </a:lnTo>
                  <a:lnTo>
                    <a:pt x="638404" y="48617"/>
                  </a:lnTo>
                  <a:lnTo>
                    <a:pt x="590442" y="30260"/>
                  </a:lnTo>
                  <a:lnTo>
                    <a:pt x="537266" y="15872"/>
                  </a:lnTo>
                  <a:lnTo>
                    <a:pt x="479670" y="5870"/>
                  </a:lnTo>
                  <a:lnTo>
                    <a:pt x="418450" y="669"/>
                  </a:lnTo>
                  <a:lnTo>
                    <a:pt x="38673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1" name="object 104">
              <a:extLst>
                <a:ext uri="{FF2B5EF4-FFF2-40B4-BE49-F238E27FC236}">
                  <a16:creationId xmlns:a16="http://schemas.microsoft.com/office/drawing/2014/main" id="{575E6BAD-CF23-2A44-DF3B-564F90FA3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350" y="2932906"/>
              <a:ext cx="773112" cy="404813"/>
            </a:xfrm>
            <a:custGeom>
              <a:avLst/>
              <a:gdLst>
                <a:gd name="T0" fmla="*/ 0 w 773429"/>
                <a:gd name="T1" fmla="*/ 201929 h 403860"/>
                <a:gd name="T2" fmla="*/ 11237 w 773429"/>
                <a:gd name="T3" fmla="*/ 153412 h 403860"/>
                <a:gd name="T4" fmla="*/ 43158 w 773429"/>
                <a:gd name="T5" fmla="*/ 109143 h 403860"/>
                <a:gd name="T6" fmla="*/ 74604 w 773429"/>
                <a:gd name="T7" fmla="*/ 82684 h 403860"/>
                <a:gd name="T8" fmla="*/ 113255 w 773429"/>
                <a:gd name="T9" fmla="*/ 59154 h 403860"/>
                <a:gd name="T10" fmla="*/ 158315 w 773429"/>
                <a:gd name="T11" fmla="*/ 38968 h 403860"/>
                <a:gd name="T12" fmla="*/ 208987 w 773429"/>
                <a:gd name="T13" fmla="*/ 22544 h 403860"/>
                <a:gd name="T14" fmla="*/ 264478 w 773429"/>
                <a:gd name="T15" fmla="*/ 10297 h 403860"/>
                <a:gd name="T16" fmla="*/ 323990 w 773429"/>
                <a:gd name="T17" fmla="*/ 2643 h 403860"/>
                <a:gd name="T18" fmla="*/ 386730 w 773429"/>
                <a:gd name="T19" fmla="*/ 0 h 403860"/>
                <a:gd name="T20" fmla="*/ 418450 w 773429"/>
                <a:gd name="T21" fmla="*/ 669 h 403860"/>
                <a:gd name="T22" fmla="*/ 479670 w 773429"/>
                <a:gd name="T23" fmla="*/ 5870 h 403860"/>
                <a:gd name="T24" fmla="*/ 537266 w 773429"/>
                <a:gd name="T25" fmla="*/ 15872 h 403860"/>
                <a:gd name="T26" fmla="*/ 590442 w 773429"/>
                <a:gd name="T27" fmla="*/ 30260 h 403860"/>
                <a:gd name="T28" fmla="*/ 638404 w 773429"/>
                <a:gd name="T29" fmla="*/ 48617 h 403860"/>
                <a:gd name="T30" fmla="*/ 680356 w 773429"/>
                <a:gd name="T31" fmla="*/ 70527 h 403860"/>
                <a:gd name="T32" fmla="*/ 715501 w 773429"/>
                <a:gd name="T33" fmla="*/ 95573 h 403860"/>
                <a:gd name="T34" fmla="*/ 743046 w 773429"/>
                <a:gd name="T35" fmla="*/ 123341 h 403860"/>
                <a:gd name="T36" fmla="*/ 768369 w 773429"/>
                <a:gd name="T37" fmla="*/ 169182 h 403860"/>
                <a:gd name="T38" fmla="*/ 773429 w 773429"/>
                <a:gd name="T39" fmla="*/ 201929 h 403860"/>
                <a:gd name="T40" fmla="*/ 772148 w 773429"/>
                <a:gd name="T41" fmla="*/ 218508 h 403860"/>
                <a:gd name="T42" fmla="*/ 753719 w 773429"/>
                <a:gd name="T43" fmla="*/ 265803 h 403860"/>
                <a:gd name="T44" fmla="*/ 715501 w 773429"/>
                <a:gd name="T45" fmla="*/ 308353 h 403860"/>
                <a:gd name="T46" fmla="*/ 680356 w 773429"/>
                <a:gd name="T47" fmla="*/ 333395 h 403860"/>
                <a:gd name="T48" fmla="*/ 638404 w 773429"/>
                <a:gd name="T49" fmla="*/ 355293 h 403860"/>
                <a:gd name="T50" fmla="*/ 590442 w 773429"/>
                <a:gd name="T51" fmla="*/ 373636 h 403860"/>
                <a:gd name="T52" fmla="*/ 537266 w 773429"/>
                <a:gd name="T53" fmla="*/ 388008 h 403860"/>
                <a:gd name="T54" fmla="*/ 479670 w 773429"/>
                <a:gd name="T55" fmla="*/ 397998 h 403860"/>
                <a:gd name="T56" fmla="*/ 418450 w 773429"/>
                <a:gd name="T57" fmla="*/ 403191 h 403860"/>
                <a:gd name="T58" fmla="*/ 386730 w 773429"/>
                <a:gd name="T59" fmla="*/ 403859 h 403860"/>
                <a:gd name="T60" fmla="*/ 355006 w 773429"/>
                <a:gd name="T61" fmla="*/ 403191 h 403860"/>
                <a:gd name="T62" fmla="*/ 293781 w 773429"/>
                <a:gd name="T63" fmla="*/ 397998 h 403860"/>
                <a:gd name="T64" fmla="*/ 236180 w 773429"/>
                <a:gd name="T65" fmla="*/ 388008 h 403860"/>
                <a:gd name="T66" fmla="*/ 182999 w 773429"/>
                <a:gd name="T67" fmla="*/ 373636 h 403860"/>
                <a:gd name="T68" fmla="*/ 135034 w 773429"/>
                <a:gd name="T69" fmla="*/ 355293 h 403860"/>
                <a:gd name="T70" fmla="*/ 93079 w 773429"/>
                <a:gd name="T71" fmla="*/ 333395 h 403860"/>
                <a:gd name="T72" fmla="*/ 57931 w 773429"/>
                <a:gd name="T73" fmla="*/ 308353 h 403860"/>
                <a:gd name="T74" fmla="*/ 30385 w 773429"/>
                <a:gd name="T75" fmla="*/ 280583 h 403860"/>
                <a:gd name="T76" fmla="*/ 5060 w 773429"/>
                <a:gd name="T77" fmla="*/ 234714 h 403860"/>
                <a:gd name="T78" fmla="*/ 0 w 773429"/>
                <a:gd name="T79" fmla="*/ 201929 h 40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3429" h="403860">
                  <a:moveTo>
                    <a:pt x="0" y="201929"/>
                  </a:moveTo>
                  <a:lnTo>
                    <a:pt x="11237" y="153412"/>
                  </a:lnTo>
                  <a:lnTo>
                    <a:pt x="43158" y="109143"/>
                  </a:lnTo>
                  <a:lnTo>
                    <a:pt x="74604" y="82684"/>
                  </a:lnTo>
                  <a:lnTo>
                    <a:pt x="113255" y="59154"/>
                  </a:lnTo>
                  <a:lnTo>
                    <a:pt x="158315" y="38968"/>
                  </a:lnTo>
                  <a:lnTo>
                    <a:pt x="208987" y="22544"/>
                  </a:lnTo>
                  <a:lnTo>
                    <a:pt x="264478" y="10297"/>
                  </a:lnTo>
                  <a:lnTo>
                    <a:pt x="323990" y="2643"/>
                  </a:lnTo>
                  <a:lnTo>
                    <a:pt x="386730" y="0"/>
                  </a:lnTo>
                  <a:lnTo>
                    <a:pt x="418450" y="669"/>
                  </a:lnTo>
                  <a:lnTo>
                    <a:pt x="479670" y="5870"/>
                  </a:lnTo>
                  <a:lnTo>
                    <a:pt x="537266" y="15872"/>
                  </a:lnTo>
                  <a:lnTo>
                    <a:pt x="590442" y="30260"/>
                  </a:lnTo>
                  <a:lnTo>
                    <a:pt x="638404" y="48617"/>
                  </a:lnTo>
                  <a:lnTo>
                    <a:pt x="680356" y="70527"/>
                  </a:lnTo>
                  <a:lnTo>
                    <a:pt x="715501" y="95573"/>
                  </a:lnTo>
                  <a:lnTo>
                    <a:pt x="743046" y="123341"/>
                  </a:lnTo>
                  <a:lnTo>
                    <a:pt x="768369" y="169182"/>
                  </a:lnTo>
                  <a:lnTo>
                    <a:pt x="773429" y="201929"/>
                  </a:lnTo>
                  <a:lnTo>
                    <a:pt x="772148" y="218508"/>
                  </a:lnTo>
                  <a:lnTo>
                    <a:pt x="753719" y="265803"/>
                  </a:lnTo>
                  <a:lnTo>
                    <a:pt x="715501" y="308353"/>
                  </a:lnTo>
                  <a:lnTo>
                    <a:pt x="680356" y="333395"/>
                  </a:lnTo>
                  <a:lnTo>
                    <a:pt x="638404" y="355293"/>
                  </a:lnTo>
                  <a:lnTo>
                    <a:pt x="590442" y="373636"/>
                  </a:lnTo>
                  <a:lnTo>
                    <a:pt x="537266" y="388008"/>
                  </a:lnTo>
                  <a:lnTo>
                    <a:pt x="479670" y="397998"/>
                  </a:lnTo>
                  <a:lnTo>
                    <a:pt x="418450" y="403191"/>
                  </a:lnTo>
                  <a:lnTo>
                    <a:pt x="386730" y="403859"/>
                  </a:lnTo>
                  <a:lnTo>
                    <a:pt x="355006" y="403191"/>
                  </a:lnTo>
                  <a:lnTo>
                    <a:pt x="293781" y="397998"/>
                  </a:lnTo>
                  <a:lnTo>
                    <a:pt x="236180" y="388008"/>
                  </a:lnTo>
                  <a:lnTo>
                    <a:pt x="182999" y="373636"/>
                  </a:lnTo>
                  <a:lnTo>
                    <a:pt x="135034" y="355293"/>
                  </a:lnTo>
                  <a:lnTo>
                    <a:pt x="93079" y="333395"/>
                  </a:lnTo>
                  <a:lnTo>
                    <a:pt x="57931" y="308353"/>
                  </a:lnTo>
                  <a:lnTo>
                    <a:pt x="30385" y="280583"/>
                  </a:lnTo>
                  <a:lnTo>
                    <a:pt x="5060" y="234714"/>
                  </a:lnTo>
                  <a:lnTo>
                    <a:pt x="0" y="201929"/>
                  </a:lnTo>
                  <a:close/>
                </a:path>
              </a:pathLst>
            </a:custGeom>
            <a:noFill/>
            <a:ln w="12700">
              <a:solidFill>
                <a:srgbClr val="2E52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2" name="object 105">
              <a:extLst>
                <a:ext uri="{FF2B5EF4-FFF2-40B4-BE49-F238E27FC236}">
                  <a16:creationId xmlns:a16="http://schemas.microsoft.com/office/drawing/2014/main" id="{A59F6890-34E1-39CD-A278-C0853487A3E7}"/>
                </a:ext>
              </a:extLst>
            </p:cNvPr>
            <p:cNvSpPr txBox="1"/>
            <p:nvPr/>
          </p:nvSpPr>
          <p:spPr>
            <a:xfrm>
              <a:off x="5451475" y="3047206"/>
              <a:ext cx="298450" cy="201613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2700" indent="1746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600">
                  <a:solidFill>
                    <a:srgbClr val="FFFFFF"/>
                  </a:solidFill>
                  <a:cs typeface="Calibri" panose="020F0502020204030204" pitchFamily="34" charset="0"/>
                </a:rPr>
                <a:t>Crawler</a:t>
              </a:r>
              <a:r>
                <a:rPr lang="en-US" altLang="en-US" sz="6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600">
                  <a:solidFill>
                    <a:srgbClr val="FFFFFF"/>
                  </a:solidFill>
                  <a:cs typeface="Calibri" panose="020F0502020204030204" pitchFamily="34" charset="0"/>
                </a:rPr>
                <a:t>Thread</a:t>
              </a:r>
              <a:r>
                <a:rPr lang="en-US" altLang="en-US" sz="6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600">
                  <a:solidFill>
                    <a:srgbClr val="FFFFFF"/>
                  </a:solidFill>
                  <a:cs typeface="Calibri" panose="020F0502020204030204" pitchFamily="34" charset="0"/>
                </a:rPr>
                <a:t>2</a:t>
              </a:r>
              <a:endParaRPr lang="en-US" altLang="en-US" sz="600">
                <a:cs typeface="Calibri" panose="020F0502020204030204" pitchFamily="34" charset="0"/>
              </a:endParaRPr>
            </a:p>
          </p:txBody>
        </p:sp>
        <p:sp>
          <p:nvSpPr>
            <p:cNvPr id="433" name="object 107">
              <a:extLst>
                <a:ext uri="{FF2B5EF4-FFF2-40B4-BE49-F238E27FC236}">
                  <a16:creationId xmlns:a16="http://schemas.microsoft.com/office/drawing/2014/main" id="{FA665356-1AEC-7B01-1D5E-5C59BD45E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8437" y="3785394"/>
              <a:ext cx="639763" cy="287337"/>
            </a:xfrm>
            <a:prstGeom prst="rect">
              <a:avLst/>
            </a:prstGeom>
            <a:blipFill dpi="0" rotWithShape="1">
              <a:blip r:embed="rId8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4" name="object 108">
              <a:extLst>
                <a:ext uri="{FF2B5EF4-FFF2-40B4-BE49-F238E27FC236}">
                  <a16:creationId xmlns:a16="http://schemas.microsoft.com/office/drawing/2014/main" id="{C6AA0405-6AF9-908E-8D03-E4E2F8625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762" y="3690144"/>
              <a:ext cx="773113" cy="404812"/>
            </a:xfrm>
            <a:custGeom>
              <a:avLst/>
              <a:gdLst>
                <a:gd name="T0" fmla="*/ 386730 w 773429"/>
                <a:gd name="T1" fmla="*/ 0 h 403860"/>
                <a:gd name="T2" fmla="*/ 323990 w 773429"/>
                <a:gd name="T3" fmla="*/ 2643 h 403860"/>
                <a:gd name="T4" fmla="*/ 264478 w 773429"/>
                <a:gd name="T5" fmla="*/ 10297 h 403860"/>
                <a:gd name="T6" fmla="*/ 208987 w 773429"/>
                <a:gd name="T7" fmla="*/ 22544 h 403860"/>
                <a:gd name="T8" fmla="*/ 158315 w 773429"/>
                <a:gd name="T9" fmla="*/ 38968 h 403860"/>
                <a:gd name="T10" fmla="*/ 113255 w 773429"/>
                <a:gd name="T11" fmla="*/ 59154 h 403860"/>
                <a:gd name="T12" fmla="*/ 74604 w 773429"/>
                <a:gd name="T13" fmla="*/ 82684 h 403860"/>
                <a:gd name="T14" fmla="*/ 43158 w 773429"/>
                <a:gd name="T15" fmla="*/ 109143 h 403860"/>
                <a:gd name="T16" fmla="*/ 11237 w 773429"/>
                <a:gd name="T17" fmla="*/ 153412 h 403860"/>
                <a:gd name="T18" fmla="*/ 0 w 773429"/>
                <a:gd name="T19" fmla="*/ 201929 h 403860"/>
                <a:gd name="T20" fmla="*/ 1281 w 773429"/>
                <a:gd name="T21" fmla="*/ 218487 h 403860"/>
                <a:gd name="T22" fmla="*/ 19711 w 773429"/>
                <a:gd name="T23" fmla="*/ 265745 h 403860"/>
                <a:gd name="T24" fmla="*/ 57931 w 773429"/>
                <a:gd name="T25" fmla="*/ 308286 h 403860"/>
                <a:gd name="T26" fmla="*/ 93079 w 773429"/>
                <a:gd name="T27" fmla="*/ 333332 h 403860"/>
                <a:gd name="T28" fmla="*/ 135034 w 773429"/>
                <a:gd name="T29" fmla="*/ 355242 h 403860"/>
                <a:gd name="T30" fmla="*/ 182999 w 773429"/>
                <a:gd name="T31" fmla="*/ 373599 h 403860"/>
                <a:gd name="T32" fmla="*/ 236180 w 773429"/>
                <a:gd name="T33" fmla="*/ 387987 h 403860"/>
                <a:gd name="T34" fmla="*/ 293781 w 773429"/>
                <a:gd name="T35" fmla="*/ 397989 h 403860"/>
                <a:gd name="T36" fmla="*/ 355006 w 773429"/>
                <a:gd name="T37" fmla="*/ 403190 h 403860"/>
                <a:gd name="T38" fmla="*/ 386730 w 773429"/>
                <a:gd name="T39" fmla="*/ 403859 h 403860"/>
                <a:gd name="T40" fmla="*/ 418450 w 773429"/>
                <a:gd name="T41" fmla="*/ 403190 h 403860"/>
                <a:gd name="T42" fmla="*/ 479670 w 773429"/>
                <a:gd name="T43" fmla="*/ 397989 h 403860"/>
                <a:gd name="T44" fmla="*/ 537266 w 773429"/>
                <a:gd name="T45" fmla="*/ 387987 h 403860"/>
                <a:gd name="T46" fmla="*/ 590442 w 773429"/>
                <a:gd name="T47" fmla="*/ 373599 h 403860"/>
                <a:gd name="T48" fmla="*/ 638404 w 773429"/>
                <a:gd name="T49" fmla="*/ 355242 h 403860"/>
                <a:gd name="T50" fmla="*/ 680356 w 773429"/>
                <a:gd name="T51" fmla="*/ 333332 h 403860"/>
                <a:gd name="T52" fmla="*/ 715501 w 773429"/>
                <a:gd name="T53" fmla="*/ 308286 h 403860"/>
                <a:gd name="T54" fmla="*/ 743046 w 773429"/>
                <a:gd name="T55" fmla="*/ 280518 h 403860"/>
                <a:gd name="T56" fmla="*/ 768369 w 773429"/>
                <a:gd name="T57" fmla="*/ 234677 h 403860"/>
                <a:gd name="T58" fmla="*/ 773429 w 773429"/>
                <a:gd name="T59" fmla="*/ 201929 h 403860"/>
                <a:gd name="T60" fmla="*/ 772148 w 773429"/>
                <a:gd name="T61" fmla="*/ 185372 h 403860"/>
                <a:gd name="T62" fmla="*/ 753719 w 773429"/>
                <a:gd name="T63" fmla="*/ 138114 h 403860"/>
                <a:gd name="T64" fmla="*/ 715501 w 773429"/>
                <a:gd name="T65" fmla="*/ 95573 h 403860"/>
                <a:gd name="T66" fmla="*/ 680356 w 773429"/>
                <a:gd name="T67" fmla="*/ 70527 h 403860"/>
                <a:gd name="T68" fmla="*/ 638404 w 773429"/>
                <a:gd name="T69" fmla="*/ 48617 h 403860"/>
                <a:gd name="T70" fmla="*/ 590442 w 773429"/>
                <a:gd name="T71" fmla="*/ 30260 h 403860"/>
                <a:gd name="T72" fmla="*/ 537266 w 773429"/>
                <a:gd name="T73" fmla="*/ 15872 h 403860"/>
                <a:gd name="T74" fmla="*/ 479670 w 773429"/>
                <a:gd name="T75" fmla="*/ 5870 h 403860"/>
                <a:gd name="T76" fmla="*/ 418450 w 773429"/>
                <a:gd name="T77" fmla="*/ 669 h 403860"/>
                <a:gd name="T78" fmla="*/ 386730 w 773429"/>
                <a:gd name="T79" fmla="*/ 0 h 40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3429" h="403860">
                  <a:moveTo>
                    <a:pt x="386730" y="0"/>
                  </a:moveTo>
                  <a:lnTo>
                    <a:pt x="323990" y="2643"/>
                  </a:lnTo>
                  <a:lnTo>
                    <a:pt x="264478" y="10297"/>
                  </a:lnTo>
                  <a:lnTo>
                    <a:pt x="208987" y="22544"/>
                  </a:lnTo>
                  <a:lnTo>
                    <a:pt x="158315" y="38968"/>
                  </a:lnTo>
                  <a:lnTo>
                    <a:pt x="113255" y="59154"/>
                  </a:lnTo>
                  <a:lnTo>
                    <a:pt x="74604" y="82684"/>
                  </a:lnTo>
                  <a:lnTo>
                    <a:pt x="43158" y="109143"/>
                  </a:lnTo>
                  <a:lnTo>
                    <a:pt x="11237" y="153412"/>
                  </a:lnTo>
                  <a:lnTo>
                    <a:pt x="0" y="201929"/>
                  </a:lnTo>
                  <a:lnTo>
                    <a:pt x="1281" y="218487"/>
                  </a:lnTo>
                  <a:lnTo>
                    <a:pt x="19711" y="265745"/>
                  </a:lnTo>
                  <a:lnTo>
                    <a:pt x="57931" y="308286"/>
                  </a:lnTo>
                  <a:lnTo>
                    <a:pt x="93079" y="333332"/>
                  </a:lnTo>
                  <a:lnTo>
                    <a:pt x="135034" y="355242"/>
                  </a:lnTo>
                  <a:lnTo>
                    <a:pt x="182999" y="373599"/>
                  </a:lnTo>
                  <a:lnTo>
                    <a:pt x="236180" y="387987"/>
                  </a:lnTo>
                  <a:lnTo>
                    <a:pt x="293781" y="397989"/>
                  </a:lnTo>
                  <a:lnTo>
                    <a:pt x="355006" y="403190"/>
                  </a:lnTo>
                  <a:lnTo>
                    <a:pt x="386730" y="403859"/>
                  </a:lnTo>
                  <a:lnTo>
                    <a:pt x="418450" y="403190"/>
                  </a:lnTo>
                  <a:lnTo>
                    <a:pt x="479670" y="397989"/>
                  </a:lnTo>
                  <a:lnTo>
                    <a:pt x="537266" y="387987"/>
                  </a:lnTo>
                  <a:lnTo>
                    <a:pt x="590442" y="373599"/>
                  </a:lnTo>
                  <a:lnTo>
                    <a:pt x="638404" y="355242"/>
                  </a:lnTo>
                  <a:lnTo>
                    <a:pt x="680356" y="333332"/>
                  </a:lnTo>
                  <a:lnTo>
                    <a:pt x="715501" y="308286"/>
                  </a:lnTo>
                  <a:lnTo>
                    <a:pt x="743046" y="280518"/>
                  </a:lnTo>
                  <a:lnTo>
                    <a:pt x="768369" y="234677"/>
                  </a:lnTo>
                  <a:lnTo>
                    <a:pt x="773429" y="201929"/>
                  </a:lnTo>
                  <a:lnTo>
                    <a:pt x="772148" y="185372"/>
                  </a:lnTo>
                  <a:lnTo>
                    <a:pt x="753719" y="138114"/>
                  </a:lnTo>
                  <a:lnTo>
                    <a:pt x="715501" y="95573"/>
                  </a:lnTo>
                  <a:lnTo>
                    <a:pt x="680356" y="70527"/>
                  </a:lnTo>
                  <a:lnTo>
                    <a:pt x="638404" y="48617"/>
                  </a:lnTo>
                  <a:lnTo>
                    <a:pt x="590442" y="30260"/>
                  </a:lnTo>
                  <a:lnTo>
                    <a:pt x="537266" y="15872"/>
                  </a:lnTo>
                  <a:lnTo>
                    <a:pt x="479670" y="5870"/>
                  </a:lnTo>
                  <a:lnTo>
                    <a:pt x="418450" y="669"/>
                  </a:lnTo>
                  <a:lnTo>
                    <a:pt x="386730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5" name="object 109">
              <a:extLst>
                <a:ext uri="{FF2B5EF4-FFF2-40B4-BE49-F238E27FC236}">
                  <a16:creationId xmlns:a16="http://schemas.microsoft.com/office/drawing/2014/main" id="{ACEEB181-C2C9-E6C6-6248-BA4CD7A17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1762" y="3690144"/>
              <a:ext cx="773113" cy="404812"/>
            </a:xfrm>
            <a:custGeom>
              <a:avLst/>
              <a:gdLst>
                <a:gd name="T0" fmla="*/ 0 w 773429"/>
                <a:gd name="T1" fmla="*/ 201929 h 403860"/>
                <a:gd name="T2" fmla="*/ 11237 w 773429"/>
                <a:gd name="T3" fmla="*/ 153412 h 403860"/>
                <a:gd name="T4" fmla="*/ 43158 w 773429"/>
                <a:gd name="T5" fmla="*/ 109143 h 403860"/>
                <a:gd name="T6" fmla="*/ 74604 w 773429"/>
                <a:gd name="T7" fmla="*/ 82684 h 403860"/>
                <a:gd name="T8" fmla="*/ 113255 w 773429"/>
                <a:gd name="T9" fmla="*/ 59154 h 403860"/>
                <a:gd name="T10" fmla="*/ 158315 w 773429"/>
                <a:gd name="T11" fmla="*/ 38968 h 403860"/>
                <a:gd name="T12" fmla="*/ 208987 w 773429"/>
                <a:gd name="T13" fmla="*/ 22544 h 403860"/>
                <a:gd name="T14" fmla="*/ 264478 w 773429"/>
                <a:gd name="T15" fmla="*/ 10297 h 403860"/>
                <a:gd name="T16" fmla="*/ 323990 w 773429"/>
                <a:gd name="T17" fmla="*/ 2643 h 403860"/>
                <a:gd name="T18" fmla="*/ 386730 w 773429"/>
                <a:gd name="T19" fmla="*/ 0 h 403860"/>
                <a:gd name="T20" fmla="*/ 418450 w 773429"/>
                <a:gd name="T21" fmla="*/ 669 h 403860"/>
                <a:gd name="T22" fmla="*/ 479670 w 773429"/>
                <a:gd name="T23" fmla="*/ 5870 h 403860"/>
                <a:gd name="T24" fmla="*/ 537266 w 773429"/>
                <a:gd name="T25" fmla="*/ 15872 h 403860"/>
                <a:gd name="T26" fmla="*/ 590442 w 773429"/>
                <a:gd name="T27" fmla="*/ 30260 h 403860"/>
                <a:gd name="T28" fmla="*/ 638404 w 773429"/>
                <a:gd name="T29" fmla="*/ 48617 h 403860"/>
                <a:gd name="T30" fmla="*/ 680356 w 773429"/>
                <a:gd name="T31" fmla="*/ 70527 h 403860"/>
                <a:gd name="T32" fmla="*/ 715501 w 773429"/>
                <a:gd name="T33" fmla="*/ 95573 h 403860"/>
                <a:gd name="T34" fmla="*/ 743046 w 773429"/>
                <a:gd name="T35" fmla="*/ 123341 h 403860"/>
                <a:gd name="T36" fmla="*/ 768369 w 773429"/>
                <a:gd name="T37" fmla="*/ 169182 h 403860"/>
                <a:gd name="T38" fmla="*/ 773429 w 773429"/>
                <a:gd name="T39" fmla="*/ 201929 h 403860"/>
                <a:gd name="T40" fmla="*/ 772148 w 773429"/>
                <a:gd name="T41" fmla="*/ 218487 h 403860"/>
                <a:gd name="T42" fmla="*/ 753719 w 773429"/>
                <a:gd name="T43" fmla="*/ 265745 h 403860"/>
                <a:gd name="T44" fmla="*/ 715501 w 773429"/>
                <a:gd name="T45" fmla="*/ 308286 h 403860"/>
                <a:gd name="T46" fmla="*/ 680356 w 773429"/>
                <a:gd name="T47" fmla="*/ 333332 h 403860"/>
                <a:gd name="T48" fmla="*/ 638404 w 773429"/>
                <a:gd name="T49" fmla="*/ 355242 h 403860"/>
                <a:gd name="T50" fmla="*/ 590442 w 773429"/>
                <a:gd name="T51" fmla="*/ 373599 h 403860"/>
                <a:gd name="T52" fmla="*/ 537266 w 773429"/>
                <a:gd name="T53" fmla="*/ 387987 h 403860"/>
                <a:gd name="T54" fmla="*/ 479670 w 773429"/>
                <a:gd name="T55" fmla="*/ 397989 h 403860"/>
                <a:gd name="T56" fmla="*/ 418450 w 773429"/>
                <a:gd name="T57" fmla="*/ 403190 h 403860"/>
                <a:gd name="T58" fmla="*/ 386730 w 773429"/>
                <a:gd name="T59" fmla="*/ 403859 h 403860"/>
                <a:gd name="T60" fmla="*/ 355006 w 773429"/>
                <a:gd name="T61" fmla="*/ 403190 h 403860"/>
                <a:gd name="T62" fmla="*/ 293781 w 773429"/>
                <a:gd name="T63" fmla="*/ 397989 h 403860"/>
                <a:gd name="T64" fmla="*/ 236180 w 773429"/>
                <a:gd name="T65" fmla="*/ 387987 h 403860"/>
                <a:gd name="T66" fmla="*/ 182999 w 773429"/>
                <a:gd name="T67" fmla="*/ 373599 h 403860"/>
                <a:gd name="T68" fmla="*/ 135034 w 773429"/>
                <a:gd name="T69" fmla="*/ 355242 h 403860"/>
                <a:gd name="T70" fmla="*/ 93079 w 773429"/>
                <a:gd name="T71" fmla="*/ 333332 h 403860"/>
                <a:gd name="T72" fmla="*/ 57931 w 773429"/>
                <a:gd name="T73" fmla="*/ 308286 h 403860"/>
                <a:gd name="T74" fmla="*/ 30385 w 773429"/>
                <a:gd name="T75" fmla="*/ 280518 h 403860"/>
                <a:gd name="T76" fmla="*/ 5060 w 773429"/>
                <a:gd name="T77" fmla="*/ 234677 h 403860"/>
                <a:gd name="T78" fmla="*/ 0 w 773429"/>
                <a:gd name="T79" fmla="*/ 201929 h 40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3429" h="403860">
                  <a:moveTo>
                    <a:pt x="0" y="201929"/>
                  </a:moveTo>
                  <a:lnTo>
                    <a:pt x="11237" y="153412"/>
                  </a:lnTo>
                  <a:lnTo>
                    <a:pt x="43158" y="109143"/>
                  </a:lnTo>
                  <a:lnTo>
                    <a:pt x="74604" y="82684"/>
                  </a:lnTo>
                  <a:lnTo>
                    <a:pt x="113255" y="59154"/>
                  </a:lnTo>
                  <a:lnTo>
                    <a:pt x="158315" y="38968"/>
                  </a:lnTo>
                  <a:lnTo>
                    <a:pt x="208987" y="22544"/>
                  </a:lnTo>
                  <a:lnTo>
                    <a:pt x="264478" y="10297"/>
                  </a:lnTo>
                  <a:lnTo>
                    <a:pt x="323990" y="2643"/>
                  </a:lnTo>
                  <a:lnTo>
                    <a:pt x="386730" y="0"/>
                  </a:lnTo>
                  <a:lnTo>
                    <a:pt x="418450" y="669"/>
                  </a:lnTo>
                  <a:lnTo>
                    <a:pt x="479670" y="5870"/>
                  </a:lnTo>
                  <a:lnTo>
                    <a:pt x="537266" y="15872"/>
                  </a:lnTo>
                  <a:lnTo>
                    <a:pt x="590442" y="30260"/>
                  </a:lnTo>
                  <a:lnTo>
                    <a:pt x="638404" y="48617"/>
                  </a:lnTo>
                  <a:lnTo>
                    <a:pt x="680356" y="70527"/>
                  </a:lnTo>
                  <a:lnTo>
                    <a:pt x="715501" y="95573"/>
                  </a:lnTo>
                  <a:lnTo>
                    <a:pt x="743046" y="123341"/>
                  </a:lnTo>
                  <a:lnTo>
                    <a:pt x="768369" y="169182"/>
                  </a:lnTo>
                  <a:lnTo>
                    <a:pt x="773429" y="201929"/>
                  </a:lnTo>
                  <a:lnTo>
                    <a:pt x="772148" y="218487"/>
                  </a:lnTo>
                  <a:lnTo>
                    <a:pt x="753719" y="265745"/>
                  </a:lnTo>
                  <a:lnTo>
                    <a:pt x="715501" y="308286"/>
                  </a:lnTo>
                  <a:lnTo>
                    <a:pt x="680356" y="333332"/>
                  </a:lnTo>
                  <a:lnTo>
                    <a:pt x="638404" y="355242"/>
                  </a:lnTo>
                  <a:lnTo>
                    <a:pt x="590442" y="373599"/>
                  </a:lnTo>
                  <a:lnTo>
                    <a:pt x="537266" y="387987"/>
                  </a:lnTo>
                  <a:lnTo>
                    <a:pt x="479670" y="397989"/>
                  </a:lnTo>
                  <a:lnTo>
                    <a:pt x="418450" y="403190"/>
                  </a:lnTo>
                  <a:lnTo>
                    <a:pt x="386730" y="403859"/>
                  </a:lnTo>
                  <a:lnTo>
                    <a:pt x="355006" y="403190"/>
                  </a:lnTo>
                  <a:lnTo>
                    <a:pt x="293781" y="397989"/>
                  </a:lnTo>
                  <a:lnTo>
                    <a:pt x="236180" y="387987"/>
                  </a:lnTo>
                  <a:lnTo>
                    <a:pt x="182999" y="373599"/>
                  </a:lnTo>
                  <a:lnTo>
                    <a:pt x="135034" y="355242"/>
                  </a:lnTo>
                  <a:lnTo>
                    <a:pt x="93079" y="333332"/>
                  </a:lnTo>
                  <a:lnTo>
                    <a:pt x="57931" y="308286"/>
                  </a:lnTo>
                  <a:lnTo>
                    <a:pt x="30385" y="280518"/>
                  </a:lnTo>
                  <a:lnTo>
                    <a:pt x="5060" y="234677"/>
                  </a:lnTo>
                  <a:lnTo>
                    <a:pt x="0" y="201929"/>
                  </a:lnTo>
                  <a:close/>
                </a:path>
              </a:pathLst>
            </a:custGeom>
            <a:noFill/>
            <a:ln w="12700">
              <a:solidFill>
                <a:srgbClr val="2E52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6" name="object 110">
              <a:extLst>
                <a:ext uri="{FF2B5EF4-FFF2-40B4-BE49-F238E27FC236}">
                  <a16:creationId xmlns:a16="http://schemas.microsoft.com/office/drawing/2014/main" id="{6D313028-7673-382D-05D4-C9B792264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412" y="3799681"/>
              <a:ext cx="533400" cy="182563"/>
            </a:xfrm>
            <a:prstGeom prst="rect">
              <a:avLst/>
            </a:prstGeom>
            <a:blipFill dpi="0" rotWithShape="1">
              <a:blip r:embed="rId9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7" name="object 111">
              <a:extLst>
                <a:ext uri="{FF2B5EF4-FFF2-40B4-BE49-F238E27FC236}">
                  <a16:creationId xmlns:a16="http://schemas.microsoft.com/office/drawing/2014/main" id="{E18C146F-8F87-49C5-D174-A2F3B92C5759}"/>
                </a:ext>
              </a:extLst>
            </p:cNvPr>
            <p:cNvSpPr txBox="1"/>
            <p:nvPr/>
          </p:nvSpPr>
          <p:spPr>
            <a:xfrm>
              <a:off x="5449887" y="3802856"/>
              <a:ext cx="300038" cy="20320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2700" indent="1746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600">
                  <a:solidFill>
                    <a:srgbClr val="FFFFFF"/>
                  </a:solidFill>
                  <a:cs typeface="Calibri" panose="020F0502020204030204" pitchFamily="34" charset="0"/>
                </a:rPr>
                <a:t>Crawler</a:t>
              </a:r>
              <a:r>
                <a:rPr lang="en-US" altLang="en-US" sz="6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600">
                  <a:solidFill>
                    <a:srgbClr val="FFFFFF"/>
                  </a:solidFill>
                  <a:cs typeface="Calibri" panose="020F0502020204030204" pitchFamily="34" charset="0"/>
                </a:rPr>
                <a:t>Thread</a:t>
              </a:r>
              <a:r>
                <a:rPr lang="en-US" altLang="en-US" sz="6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600">
                  <a:solidFill>
                    <a:srgbClr val="FFFFFF"/>
                  </a:solidFill>
                  <a:cs typeface="Calibri" panose="020F0502020204030204" pitchFamily="34" charset="0"/>
                </a:rPr>
                <a:t>n</a:t>
              </a:r>
              <a:endParaRPr lang="en-US" altLang="en-US" sz="600">
                <a:cs typeface="Calibri" panose="020F0502020204030204" pitchFamily="34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1357DBA-AB18-DB27-0D51-21F8CF9A60F7}"/>
              </a:ext>
            </a:extLst>
          </p:cNvPr>
          <p:cNvGrpSpPr/>
          <p:nvPr/>
        </p:nvGrpSpPr>
        <p:grpSpPr>
          <a:xfrm>
            <a:off x="5019675" y="1978819"/>
            <a:ext cx="1141412" cy="2193925"/>
            <a:chOff x="5019675" y="1978819"/>
            <a:chExt cx="1141412" cy="2193925"/>
          </a:xfrm>
        </p:grpSpPr>
        <p:sp>
          <p:nvSpPr>
            <p:cNvPr id="399" name="object 143">
              <a:extLst>
                <a:ext uri="{FF2B5EF4-FFF2-40B4-BE49-F238E27FC236}">
                  <a16:creationId xmlns:a16="http://schemas.microsoft.com/office/drawing/2014/main" id="{C6E63DD6-5B2C-3182-1648-43E48F4CA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675" y="1978819"/>
              <a:ext cx="1141412" cy="2193925"/>
            </a:xfrm>
            <a:custGeom>
              <a:avLst/>
              <a:gdLst>
                <a:gd name="T0" fmla="*/ 0 w 1141729"/>
                <a:gd name="T1" fmla="*/ 2194559 h 2194560"/>
                <a:gd name="T2" fmla="*/ 1141738 w 1141729"/>
                <a:gd name="T3" fmla="*/ 2194559 h 2194560"/>
                <a:gd name="T4" fmla="*/ 1141738 w 1141729"/>
                <a:gd name="T5" fmla="*/ 0 h 2194560"/>
                <a:gd name="T6" fmla="*/ 0 w 1141729"/>
                <a:gd name="T7" fmla="*/ 0 h 2194560"/>
                <a:gd name="T8" fmla="*/ 0 w 1141729"/>
                <a:gd name="T9" fmla="*/ 2194559 h 2194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729" h="2194560">
                  <a:moveTo>
                    <a:pt x="0" y="2194559"/>
                  </a:moveTo>
                  <a:lnTo>
                    <a:pt x="1141738" y="2194559"/>
                  </a:lnTo>
                  <a:lnTo>
                    <a:pt x="1141738" y="0"/>
                  </a:lnTo>
                  <a:lnTo>
                    <a:pt x="0" y="0"/>
                  </a:lnTo>
                  <a:lnTo>
                    <a:pt x="0" y="2194559"/>
                  </a:lnTo>
                  <a:close/>
                </a:path>
              </a:pathLst>
            </a:custGeom>
            <a:noFill/>
            <a:ln w="28574">
              <a:solidFill>
                <a:srgbClr val="ED7C3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38" name="object 148">
              <a:extLst>
                <a:ext uri="{FF2B5EF4-FFF2-40B4-BE49-F238E27FC236}">
                  <a16:creationId xmlns:a16="http://schemas.microsoft.com/office/drawing/2014/main" id="{A5BDD582-6819-2780-8E44-718F83BB1ADD}"/>
                </a:ext>
              </a:extLst>
            </p:cNvPr>
            <p:cNvSpPr txBox="1"/>
            <p:nvPr/>
          </p:nvSpPr>
          <p:spPr>
            <a:xfrm>
              <a:off x="5207000" y="2048669"/>
              <a:ext cx="769937" cy="290512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90488" indent="-79375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900" b="1">
                  <a:solidFill>
                    <a:srgbClr val="C45910"/>
                  </a:solidFill>
                  <a:cs typeface="Calibri" panose="020F0502020204030204" pitchFamily="34" charset="0"/>
                </a:rPr>
                <a:t>Multi-Threaded</a:t>
              </a:r>
              <a:r>
                <a:rPr lang="en-US" altLang="en-US" sz="900" b="1">
                  <a:solidFill>
                    <a:srgbClr val="C4591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900" b="1">
                  <a:solidFill>
                    <a:srgbClr val="C45910"/>
                  </a:solidFill>
                  <a:cs typeface="Calibri" panose="020F0502020204030204" pitchFamily="34" charset="0"/>
                </a:rPr>
                <a:t>Downloader</a:t>
              </a:r>
              <a:endParaRPr lang="en-US" altLang="en-US" sz="900">
                <a:cs typeface="Calibri" panose="020F0502020204030204" pitchFamily="34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4EEC05B-D691-0E26-16FD-EF049DB454CD}"/>
              </a:ext>
            </a:extLst>
          </p:cNvPr>
          <p:cNvGrpSpPr/>
          <p:nvPr/>
        </p:nvGrpSpPr>
        <p:grpSpPr>
          <a:xfrm>
            <a:off x="3302000" y="1980406"/>
            <a:ext cx="1141412" cy="2740025"/>
            <a:chOff x="3302000" y="1980406"/>
            <a:chExt cx="1141412" cy="2740025"/>
          </a:xfrm>
        </p:grpSpPr>
        <p:sp>
          <p:nvSpPr>
            <p:cNvPr id="439" name="object 150">
              <a:extLst>
                <a:ext uri="{FF2B5EF4-FFF2-40B4-BE49-F238E27FC236}">
                  <a16:creationId xmlns:a16="http://schemas.microsoft.com/office/drawing/2014/main" id="{5637551D-3CC9-71DC-9D3E-ACD5F71F4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000" y="1980406"/>
              <a:ext cx="1141412" cy="2740025"/>
            </a:xfrm>
            <a:custGeom>
              <a:avLst/>
              <a:gdLst>
                <a:gd name="T0" fmla="*/ 0 w 1141730"/>
                <a:gd name="T1" fmla="*/ 2741294 h 2741295"/>
                <a:gd name="T2" fmla="*/ 1141725 w 1141730"/>
                <a:gd name="T3" fmla="*/ 2741294 h 2741295"/>
                <a:gd name="T4" fmla="*/ 1141725 w 1141730"/>
                <a:gd name="T5" fmla="*/ 0 h 2741295"/>
                <a:gd name="T6" fmla="*/ 0 w 1141730"/>
                <a:gd name="T7" fmla="*/ 0 h 2741295"/>
                <a:gd name="T8" fmla="*/ 0 w 1141730"/>
                <a:gd name="T9" fmla="*/ 2741294 h 274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1730" h="2741295">
                  <a:moveTo>
                    <a:pt x="0" y="2741294"/>
                  </a:moveTo>
                  <a:lnTo>
                    <a:pt x="1141725" y="2741294"/>
                  </a:lnTo>
                  <a:lnTo>
                    <a:pt x="1141725" y="0"/>
                  </a:lnTo>
                  <a:lnTo>
                    <a:pt x="0" y="0"/>
                  </a:lnTo>
                  <a:lnTo>
                    <a:pt x="0" y="2741294"/>
                  </a:lnTo>
                  <a:close/>
                </a:path>
              </a:pathLst>
            </a:custGeom>
            <a:noFill/>
            <a:ln w="28574">
              <a:solidFill>
                <a:srgbClr val="ED7C3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0" name="object 151">
              <a:extLst>
                <a:ext uri="{FF2B5EF4-FFF2-40B4-BE49-F238E27FC236}">
                  <a16:creationId xmlns:a16="http://schemas.microsoft.com/office/drawing/2014/main" id="{F7FD8419-30E3-EBF0-8BBC-039FC76A9AB1}"/>
                </a:ext>
              </a:extLst>
            </p:cNvPr>
            <p:cNvSpPr txBox="1"/>
            <p:nvPr/>
          </p:nvSpPr>
          <p:spPr>
            <a:xfrm>
              <a:off x="3473450" y="2050256"/>
              <a:ext cx="801687" cy="287338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19063" indent="-10636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8000"/>
                </a:lnSpc>
              </a:pPr>
              <a:r>
                <a:rPr lang="en-US" altLang="en-US" sz="900" b="1">
                  <a:solidFill>
                    <a:srgbClr val="C45910"/>
                  </a:solidFill>
                  <a:cs typeface="Calibri" panose="020F0502020204030204" pitchFamily="34" charset="0"/>
                </a:rPr>
                <a:t>Shared</a:t>
              </a:r>
              <a:r>
                <a:rPr lang="en-US" altLang="en-US" sz="900" b="1">
                  <a:solidFill>
                    <a:srgbClr val="C4591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900" b="1">
                  <a:solidFill>
                    <a:srgbClr val="C45910"/>
                  </a:solidFill>
                  <a:cs typeface="Calibri" panose="020F0502020204030204" pitchFamily="34" charset="0"/>
                </a:rPr>
                <a:t>Buffer</a:t>
              </a:r>
              <a:r>
                <a:rPr lang="en-US" altLang="en-US" sz="900" b="1">
                  <a:solidFill>
                    <a:srgbClr val="C4591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900" b="1">
                  <a:solidFill>
                    <a:srgbClr val="C45910"/>
                  </a:solidFill>
                  <a:cs typeface="Calibri" panose="020F0502020204030204" pitchFamily="34" charset="0"/>
                </a:rPr>
                <a:t>of</a:t>
              </a:r>
              <a:r>
                <a:rPr lang="en-US" altLang="en-US" sz="900" b="1">
                  <a:solidFill>
                    <a:srgbClr val="C4591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900" b="1">
                  <a:solidFill>
                    <a:srgbClr val="C45910"/>
                  </a:solidFill>
                  <a:cs typeface="Calibri" panose="020F0502020204030204" pitchFamily="34" charset="0"/>
                </a:rPr>
                <a:t>fixed</a:t>
              </a:r>
              <a:r>
                <a:rPr lang="en-US" altLang="en-US" sz="900" b="1">
                  <a:solidFill>
                    <a:srgbClr val="C4591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900" b="1">
                  <a:solidFill>
                    <a:srgbClr val="C45910"/>
                  </a:solidFill>
                  <a:cs typeface="Calibri" panose="020F0502020204030204" pitchFamily="34" charset="0"/>
                </a:rPr>
                <a:t>length</a:t>
              </a:r>
              <a:endParaRPr lang="en-US" altLang="en-US" sz="900">
                <a:cs typeface="Calibri" panose="020F0502020204030204" pitchFamily="34" charset="0"/>
              </a:endParaRPr>
            </a:p>
          </p:txBody>
        </p:sp>
      </p:grpSp>
      <p:sp>
        <p:nvSpPr>
          <p:cNvPr id="441" name="object 154">
            <a:extLst>
              <a:ext uri="{FF2B5EF4-FFF2-40B4-BE49-F238E27FC236}">
                <a16:creationId xmlns:a16="http://schemas.microsoft.com/office/drawing/2014/main" id="{9460EC09-E8DD-E407-4750-2C9949220C58}"/>
              </a:ext>
            </a:extLst>
          </p:cNvPr>
          <p:cNvSpPr>
            <a:spLocks/>
          </p:cNvSpPr>
          <p:nvPr/>
        </p:nvSpPr>
        <p:spPr bwMode="auto">
          <a:xfrm>
            <a:off x="4346575" y="4255294"/>
            <a:ext cx="442912" cy="76200"/>
          </a:xfrm>
          <a:custGeom>
            <a:avLst/>
            <a:gdLst>
              <a:gd name="T0" fmla="*/ 76199 w 443864"/>
              <a:gd name="T1" fmla="*/ 0 h 76200"/>
              <a:gd name="T2" fmla="*/ 0 w 443864"/>
              <a:gd name="T3" fmla="*/ 38099 h 76200"/>
              <a:gd name="T4" fmla="*/ 76199 w 443864"/>
              <a:gd name="T5" fmla="*/ 76199 h 76200"/>
              <a:gd name="T6" fmla="*/ 76199 w 443864"/>
              <a:gd name="T7" fmla="*/ 47640 h 76200"/>
              <a:gd name="T8" fmla="*/ 63495 w 443864"/>
              <a:gd name="T9" fmla="*/ 47640 h 76200"/>
              <a:gd name="T10" fmla="*/ 63495 w 443864"/>
              <a:gd name="T11" fmla="*/ 28590 h 76200"/>
              <a:gd name="T12" fmla="*/ 76199 w 443864"/>
              <a:gd name="T13" fmla="*/ 28590 h 76200"/>
              <a:gd name="T14" fmla="*/ 76199 w 443864"/>
              <a:gd name="T15" fmla="*/ 0 h 76200"/>
              <a:gd name="T16" fmla="*/ 76199 w 443864"/>
              <a:gd name="T17" fmla="*/ 28590 h 76200"/>
              <a:gd name="T18" fmla="*/ 63495 w 443864"/>
              <a:gd name="T19" fmla="*/ 28590 h 76200"/>
              <a:gd name="T20" fmla="*/ 63495 w 443864"/>
              <a:gd name="T21" fmla="*/ 47640 h 76200"/>
              <a:gd name="T22" fmla="*/ 76199 w 443864"/>
              <a:gd name="T23" fmla="*/ 47640 h 76200"/>
              <a:gd name="T24" fmla="*/ 76199 w 443864"/>
              <a:gd name="T25" fmla="*/ 28590 h 76200"/>
              <a:gd name="T26" fmla="*/ 443864 w 443864"/>
              <a:gd name="T27" fmla="*/ 28590 h 76200"/>
              <a:gd name="T28" fmla="*/ 76199 w 443864"/>
              <a:gd name="T29" fmla="*/ 28590 h 76200"/>
              <a:gd name="T30" fmla="*/ 76199 w 443864"/>
              <a:gd name="T31" fmla="*/ 47640 h 76200"/>
              <a:gd name="T32" fmla="*/ 443864 w 443864"/>
              <a:gd name="T33" fmla="*/ 47640 h 76200"/>
              <a:gd name="T34" fmla="*/ 443864 w 443864"/>
              <a:gd name="T35" fmla="*/ 28590 h 76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3864" h="76200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47640"/>
                </a:lnTo>
                <a:lnTo>
                  <a:pt x="63495" y="47640"/>
                </a:lnTo>
                <a:lnTo>
                  <a:pt x="63495" y="28590"/>
                </a:lnTo>
                <a:lnTo>
                  <a:pt x="76199" y="28590"/>
                </a:lnTo>
                <a:lnTo>
                  <a:pt x="76199" y="0"/>
                </a:lnTo>
                <a:close/>
              </a:path>
              <a:path w="443864" h="76200">
                <a:moveTo>
                  <a:pt x="76199" y="28590"/>
                </a:moveTo>
                <a:lnTo>
                  <a:pt x="63495" y="28590"/>
                </a:lnTo>
                <a:lnTo>
                  <a:pt x="63495" y="47640"/>
                </a:lnTo>
                <a:lnTo>
                  <a:pt x="76199" y="47640"/>
                </a:lnTo>
                <a:lnTo>
                  <a:pt x="76199" y="28590"/>
                </a:lnTo>
                <a:close/>
              </a:path>
              <a:path w="443864" h="76200">
                <a:moveTo>
                  <a:pt x="443864" y="28590"/>
                </a:moveTo>
                <a:lnTo>
                  <a:pt x="76199" y="28590"/>
                </a:lnTo>
                <a:lnTo>
                  <a:pt x="76199" y="47640"/>
                </a:lnTo>
                <a:lnTo>
                  <a:pt x="443864" y="47640"/>
                </a:lnTo>
                <a:lnTo>
                  <a:pt x="443864" y="28590"/>
                </a:lnTo>
                <a:close/>
              </a:path>
            </a:pathLst>
          </a:custGeom>
          <a:solidFill>
            <a:srgbClr val="6FAC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2" name="object 155">
            <a:extLst>
              <a:ext uri="{FF2B5EF4-FFF2-40B4-BE49-F238E27FC236}">
                <a16:creationId xmlns:a16="http://schemas.microsoft.com/office/drawing/2014/main" id="{306B6C12-C4D7-4CBF-5E39-C8C2497A90AA}"/>
              </a:ext>
            </a:extLst>
          </p:cNvPr>
          <p:cNvSpPr>
            <a:spLocks/>
          </p:cNvSpPr>
          <p:nvPr/>
        </p:nvSpPr>
        <p:spPr bwMode="auto">
          <a:xfrm>
            <a:off x="4786312" y="4293394"/>
            <a:ext cx="0" cy="1341437"/>
          </a:xfrm>
          <a:custGeom>
            <a:avLst/>
            <a:gdLst>
              <a:gd name="T0" fmla="*/ 0 w 1269"/>
              <a:gd name="T1" fmla="*/ 0 h 1341754"/>
              <a:gd name="T2" fmla="*/ 1274 w 1269"/>
              <a:gd name="T3" fmla="*/ 1341760 h 134175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69" h="1341754">
                <a:moveTo>
                  <a:pt x="0" y="0"/>
                </a:moveTo>
                <a:lnTo>
                  <a:pt x="1274" y="1341760"/>
                </a:lnTo>
              </a:path>
            </a:pathLst>
          </a:custGeom>
          <a:noFill/>
          <a:ln w="19049">
            <a:solidFill>
              <a:srgbClr val="6FAC4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29456065-7871-9635-7938-F054F5F6329E}"/>
              </a:ext>
            </a:extLst>
          </p:cNvPr>
          <p:cNvGrpSpPr/>
          <p:nvPr/>
        </p:nvGrpSpPr>
        <p:grpSpPr>
          <a:xfrm>
            <a:off x="5986462" y="2399506"/>
            <a:ext cx="633413" cy="1522413"/>
            <a:chOff x="3527425" y="2889250"/>
            <a:chExt cx="633413" cy="1522413"/>
          </a:xfrm>
        </p:grpSpPr>
        <p:sp>
          <p:nvSpPr>
            <p:cNvPr id="444" name="object 157">
              <a:extLst>
                <a:ext uri="{FF2B5EF4-FFF2-40B4-BE49-F238E27FC236}">
                  <a16:creationId xmlns:a16="http://schemas.microsoft.com/office/drawing/2014/main" id="{2C91D235-1412-6ED2-D9FB-FA7A07664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5" y="3611563"/>
              <a:ext cx="403225" cy="0"/>
            </a:xfrm>
            <a:custGeom>
              <a:avLst/>
              <a:gdLst>
                <a:gd name="T0" fmla="*/ 0 w 403225"/>
                <a:gd name="T1" fmla="*/ 403219 w 4032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403225">
                  <a:moveTo>
                    <a:pt x="0" y="0"/>
                  </a:moveTo>
                  <a:lnTo>
                    <a:pt x="403219" y="0"/>
                  </a:lnTo>
                </a:path>
              </a:pathLst>
            </a:custGeom>
            <a:noFill/>
            <a:ln w="19049">
              <a:solidFill>
                <a:srgbClr val="6FAC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5" name="object 158">
              <a:extLst>
                <a:ext uri="{FF2B5EF4-FFF2-40B4-BE49-F238E27FC236}">
                  <a16:creationId xmlns:a16="http://schemas.microsoft.com/office/drawing/2014/main" id="{409D2282-6360-9376-B1FC-A791A88C7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5" y="4411663"/>
              <a:ext cx="403225" cy="0"/>
            </a:xfrm>
            <a:custGeom>
              <a:avLst/>
              <a:gdLst>
                <a:gd name="T0" fmla="*/ 0 w 403225"/>
                <a:gd name="T1" fmla="*/ 403219 w 4032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403225">
                  <a:moveTo>
                    <a:pt x="0" y="0"/>
                  </a:moveTo>
                  <a:lnTo>
                    <a:pt x="403219" y="0"/>
                  </a:lnTo>
                </a:path>
              </a:pathLst>
            </a:custGeom>
            <a:noFill/>
            <a:ln w="19049">
              <a:solidFill>
                <a:srgbClr val="6FAC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6" name="object 159">
              <a:extLst>
                <a:ext uri="{FF2B5EF4-FFF2-40B4-BE49-F238E27FC236}">
                  <a16:creationId xmlns:a16="http://schemas.microsoft.com/office/drawing/2014/main" id="{53488951-6569-54FA-27CE-DE6E549AF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650" y="3071813"/>
              <a:ext cx="0" cy="1335087"/>
            </a:xfrm>
            <a:custGeom>
              <a:avLst/>
              <a:gdLst>
                <a:gd name="T0" fmla="*/ 1336029 h 1336039"/>
                <a:gd name="T1" fmla="*/ 0 h 133603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336039">
                  <a:moveTo>
                    <a:pt x="0" y="1336029"/>
                  </a:moveTo>
                  <a:lnTo>
                    <a:pt x="0" y="0"/>
                  </a:lnTo>
                </a:path>
              </a:pathLst>
            </a:custGeom>
            <a:noFill/>
            <a:ln w="19049">
              <a:solidFill>
                <a:srgbClr val="6FAC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7" name="object 160">
              <a:extLst>
                <a:ext uri="{FF2B5EF4-FFF2-40B4-BE49-F238E27FC236}">
                  <a16:creationId xmlns:a16="http://schemas.microsoft.com/office/drawing/2014/main" id="{D9AE4FB2-4EA1-7D4F-6308-0A11BB52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7425" y="3071813"/>
              <a:ext cx="631825" cy="0"/>
            </a:xfrm>
            <a:custGeom>
              <a:avLst/>
              <a:gdLst>
                <a:gd name="T0" fmla="*/ 0 w 633095"/>
                <a:gd name="T1" fmla="*/ 633100 w 63309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633095">
                  <a:moveTo>
                    <a:pt x="0" y="0"/>
                  </a:moveTo>
                  <a:lnTo>
                    <a:pt x="633100" y="0"/>
                  </a:lnTo>
                </a:path>
              </a:pathLst>
            </a:custGeom>
            <a:noFill/>
            <a:ln w="19049">
              <a:solidFill>
                <a:srgbClr val="6FAC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48" name="object 161">
              <a:extLst>
                <a:ext uri="{FF2B5EF4-FFF2-40B4-BE49-F238E27FC236}">
                  <a16:creationId xmlns:a16="http://schemas.microsoft.com/office/drawing/2014/main" id="{20102F78-0461-5845-16B8-77BC71606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38" y="2889250"/>
              <a:ext cx="0" cy="1517650"/>
            </a:xfrm>
            <a:custGeom>
              <a:avLst/>
              <a:gdLst>
                <a:gd name="T0" fmla="*/ 0 h 1517650"/>
                <a:gd name="T1" fmla="*/ 1517660 h 151765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517650">
                  <a:moveTo>
                    <a:pt x="0" y="0"/>
                  </a:moveTo>
                  <a:lnTo>
                    <a:pt x="0" y="1517660"/>
                  </a:lnTo>
                </a:path>
              </a:pathLst>
            </a:custGeom>
            <a:noFill/>
            <a:ln w="19049">
              <a:solidFill>
                <a:srgbClr val="6FAC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449" name="object 164">
            <a:extLst>
              <a:ext uri="{FF2B5EF4-FFF2-40B4-BE49-F238E27FC236}">
                <a16:creationId xmlns:a16="http://schemas.microsoft.com/office/drawing/2014/main" id="{7CE7008A-FE1E-D5DC-57E4-276E92FEE326}"/>
              </a:ext>
            </a:extLst>
          </p:cNvPr>
          <p:cNvSpPr>
            <a:spLocks/>
          </p:cNvSpPr>
          <p:nvPr/>
        </p:nvSpPr>
        <p:spPr bwMode="auto">
          <a:xfrm>
            <a:off x="8067675" y="4480719"/>
            <a:ext cx="76200" cy="358775"/>
          </a:xfrm>
          <a:custGeom>
            <a:avLst/>
            <a:gdLst>
              <a:gd name="T0" fmla="*/ 28546 w 76200"/>
              <a:gd name="T1" fmla="*/ 282610 h 358775"/>
              <a:gd name="T2" fmla="*/ 0 w 76200"/>
              <a:gd name="T3" fmla="*/ 282701 h 358775"/>
              <a:gd name="T4" fmla="*/ 38374 w 76200"/>
              <a:gd name="T5" fmla="*/ 358780 h 358775"/>
              <a:gd name="T6" fmla="*/ 69779 w 76200"/>
              <a:gd name="T7" fmla="*/ 295412 h 358775"/>
              <a:gd name="T8" fmla="*/ 28590 w 76200"/>
              <a:gd name="T9" fmla="*/ 295412 h 358775"/>
              <a:gd name="T10" fmla="*/ 28546 w 76200"/>
              <a:gd name="T11" fmla="*/ 282610 h 358775"/>
              <a:gd name="T12" fmla="*/ 47596 w 76200"/>
              <a:gd name="T13" fmla="*/ 282549 h 358775"/>
              <a:gd name="T14" fmla="*/ 28546 w 76200"/>
              <a:gd name="T15" fmla="*/ 282610 h 358775"/>
              <a:gd name="T16" fmla="*/ 28590 w 76200"/>
              <a:gd name="T17" fmla="*/ 295412 h 358775"/>
              <a:gd name="T18" fmla="*/ 47640 w 76200"/>
              <a:gd name="T19" fmla="*/ 295290 h 358775"/>
              <a:gd name="T20" fmla="*/ 47596 w 76200"/>
              <a:gd name="T21" fmla="*/ 282549 h 358775"/>
              <a:gd name="T22" fmla="*/ 76199 w 76200"/>
              <a:gd name="T23" fmla="*/ 282458 h 358775"/>
              <a:gd name="T24" fmla="*/ 47596 w 76200"/>
              <a:gd name="T25" fmla="*/ 282549 h 358775"/>
              <a:gd name="T26" fmla="*/ 47640 w 76200"/>
              <a:gd name="T27" fmla="*/ 295290 h 358775"/>
              <a:gd name="T28" fmla="*/ 28590 w 76200"/>
              <a:gd name="T29" fmla="*/ 295412 h 358775"/>
              <a:gd name="T30" fmla="*/ 69779 w 76200"/>
              <a:gd name="T31" fmla="*/ 295412 h 358775"/>
              <a:gd name="T32" fmla="*/ 76199 w 76200"/>
              <a:gd name="T33" fmla="*/ 282458 h 358775"/>
              <a:gd name="T34" fmla="*/ 46634 w 76200"/>
              <a:gd name="T35" fmla="*/ 0 h 358775"/>
              <a:gd name="T36" fmla="*/ 27584 w 76200"/>
              <a:gd name="T37" fmla="*/ 121 h 358775"/>
              <a:gd name="T38" fmla="*/ 28546 w 76200"/>
              <a:gd name="T39" fmla="*/ 282610 h 358775"/>
              <a:gd name="T40" fmla="*/ 47596 w 76200"/>
              <a:gd name="T41" fmla="*/ 282549 h 358775"/>
              <a:gd name="T42" fmla="*/ 46634 w 76200"/>
              <a:gd name="T43" fmla="*/ 0 h 358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6200" h="358775">
                <a:moveTo>
                  <a:pt x="28546" y="282610"/>
                </a:moveTo>
                <a:lnTo>
                  <a:pt x="0" y="282701"/>
                </a:lnTo>
                <a:lnTo>
                  <a:pt x="38374" y="358780"/>
                </a:lnTo>
                <a:lnTo>
                  <a:pt x="69779" y="295412"/>
                </a:lnTo>
                <a:lnTo>
                  <a:pt x="28590" y="295412"/>
                </a:lnTo>
                <a:lnTo>
                  <a:pt x="28546" y="282610"/>
                </a:lnTo>
                <a:close/>
              </a:path>
              <a:path w="76200" h="358775">
                <a:moveTo>
                  <a:pt x="47596" y="282549"/>
                </a:moveTo>
                <a:lnTo>
                  <a:pt x="28546" y="282610"/>
                </a:lnTo>
                <a:lnTo>
                  <a:pt x="28590" y="295412"/>
                </a:lnTo>
                <a:lnTo>
                  <a:pt x="47640" y="295290"/>
                </a:lnTo>
                <a:lnTo>
                  <a:pt x="47596" y="282549"/>
                </a:lnTo>
                <a:close/>
              </a:path>
              <a:path w="76200" h="358775">
                <a:moveTo>
                  <a:pt x="76199" y="282458"/>
                </a:moveTo>
                <a:lnTo>
                  <a:pt x="47596" y="282549"/>
                </a:lnTo>
                <a:lnTo>
                  <a:pt x="47640" y="295290"/>
                </a:lnTo>
                <a:lnTo>
                  <a:pt x="28590" y="295412"/>
                </a:lnTo>
                <a:lnTo>
                  <a:pt x="69779" y="295412"/>
                </a:lnTo>
                <a:lnTo>
                  <a:pt x="76199" y="282458"/>
                </a:lnTo>
                <a:close/>
              </a:path>
              <a:path w="76200" h="358775">
                <a:moveTo>
                  <a:pt x="46634" y="0"/>
                </a:moveTo>
                <a:lnTo>
                  <a:pt x="27584" y="121"/>
                </a:lnTo>
                <a:lnTo>
                  <a:pt x="28546" y="282610"/>
                </a:lnTo>
                <a:lnTo>
                  <a:pt x="47596" y="282549"/>
                </a:lnTo>
                <a:lnTo>
                  <a:pt x="46634" y="0"/>
                </a:lnTo>
                <a:close/>
              </a:path>
            </a:pathLst>
          </a:custGeom>
          <a:solidFill>
            <a:srgbClr val="6FAC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8D469F26-0F90-E274-CB2B-BBBDDF1A30C5}"/>
              </a:ext>
            </a:extLst>
          </p:cNvPr>
          <p:cNvGrpSpPr/>
          <p:nvPr/>
        </p:nvGrpSpPr>
        <p:grpSpPr>
          <a:xfrm>
            <a:off x="6619875" y="2259806"/>
            <a:ext cx="912812" cy="177800"/>
            <a:chOff x="4160838" y="2749550"/>
            <a:chExt cx="912812" cy="177800"/>
          </a:xfrm>
        </p:grpSpPr>
        <p:sp>
          <p:nvSpPr>
            <p:cNvPr id="451" name="object 162">
              <a:extLst>
                <a:ext uri="{FF2B5EF4-FFF2-40B4-BE49-F238E27FC236}">
                  <a16:creationId xmlns:a16="http://schemas.microsoft.com/office/drawing/2014/main" id="{A8489360-D235-6149-A787-01EFCFBCA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38" y="2851150"/>
              <a:ext cx="912812" cy="76200"/>
            </a:xfrm>
            <a:custGeom>
              <a:avLst/>
              <a:gdLst>
                <a:gd name="T0" fmla="*/ 836919 w 913129"/>
                <a:gd name="T1" fmla="*/ 0 h 76200"/>
                <a:gd name="T2" fmla="*/ 836919 w 913129"/>
                <a:gd name="T3" fmla="*/ 76199 h 76200"/>
                <a:gd name="T4" fmla="*/ 894039 w 913129"/>
                <a:gd name="T5" fmla="*/ 47640 h 76200"/>
                <a:gd name="T6" fmla="*/ 849629 w 913129"/>
                <a:gd name="T7" fmla="*/ 47640 h 76200"/>
                <a:gd name="T8" fmla="*/ 849629 w 913129"/>
                <a:gd name="T9" fmla="*/ 28590 h 76200"/>
                <a:gd name="T10" fmla="*/ 894100 w 913129"/>
                <a:gd name="T11" fmla="*/ 28590 h 76200"/>
                <a:gd name="T12" fmla="*/ 836919 w 913129"/>
                <a:gd name="T13" fmla="*/ 0 h 76200"/>
                <a:gd name="T14" fmla="*/ 836919 w 913129"/>
                <a:gd name="T15" fmla="*/ 28590 h 76200"/>
                <a:gd name="T16" fmla="*/ 0 w 913129"/>
                <a:gd name="T17" fmla="*/ 28590 h 76200"/>
                <a:gd name="T18" fmla="*/ 0 w 913129"/>
                <a:gd name="T19" fmla="*/ 47640 h 76200"/>
                <a:gd name="T20" fmla="*/ 836919 w 913129"/>
                <a:gd name="T21" fmla="*/ 47640 h 76200"/>
                <a:gd name="T22" fmla="*/ 836919 w 913129"/>
                <a:gd name="T23" fmla="*/ 28590 h 76200"/>
                <a:gd name="T24" fmla="*/ 894100 w 913129"/>
                <a:gd name="T25" fmla="*/ 28590 h 76200"/>
                <a:gd name="T26" fmla="*/ 849629 w 913129"/>
                <a:gd name="T27" fmla="*/ 28590 h 76200"/>
                <a:gd name="T28" fmla="*/ 849629 w 913129"/>
                <a:gd name="T29" fmla="*/ 47640 h 76200"/>
                <a:gd name="T30" fmla="*/ 894039 w 913129"/>
                <a:gd name="T31" fmla="*/ 47640 h 76200"/>
                <a:gd name="T32" fmla="*/ 913119 w 913129"/>
                <a:gd name="T33" fmla="*/ 38099 h 76200"/>
                <a:gd name="T34" fmla="*/ 894100 w 913129"/>
                <a:gd name="T35" fmla="*/ 2859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3129" h="76200">
                  <a:moveTo>
                    <a:pt x="836919" y="0"/>
                  </a:moveTo>
                  <a:lnTo>
                    <a:pt x="836919" y="76199"/>
                  </a:lnTo>
                  <a:lnTo>
                    <a:pt x="894039" y="47640"/>
                  </a:lnTo>
                  <a:lnTo>
                    <a:pt x="849629" y="47640"/>
                  </a:lnTo>
                  <a:lnTo>
                    <a:pt x="849629" y="28590"/>
                  </a:lnTo>
                  <a:lnTo>
                    <a:pt x="894100" y="28590"/>
                  </a:lnTo>
                  <a:lnTo>
                    <a:pt x="836919" y="0"/>
                  </a:lnTo>
                  <a:close/>
                </a:path>
                <a:path w="913129" h="76200">
                  <a:moveTo>
                    <a:pt x="836919" y="28590"/>
                  </a:moveTo>
                  <a:lnTo>
                    <a:pt x="0" y="28590"/>
                  </a:lnTo>
                  <a:lnTo>
                    <a:pt x="0" y="47640"/>
                  </a:lnTo>
                  <a:lnTo>
                    <a:pt x="836919" y="47640"/>
                  </a:lnTo>
                  <a:lnTo>
                    <a:pt x="836919" y="28590"/>
                  </a:lnTo>
                  <a:close/>
                </a:path>
                <a:path w="913129" h="76200">
                  <a:moveTo>
                    <a:pt x="894100" y="28590"/>
                  </a:moveTo>
                  <a:lnTo>
                    <a:pt x="849629" y="28590"/>
                  </a:lnTo>
                  <a:lnTo>
                    <a:pt x="849629" y="47640"/>
                  </a:lnTo>
                  <a:lnTo>
                    <a:pt x="894039" y="47640"/>
                  </a:lnTo>
                  <a:lnTo>
                    <a:pt x="913119" y="38099"/>
                  </a:lnTo>
                  <a:lnTo>
                    <a:pt x="894100" y="28590"/>
                  </a:lnTo>
                  <a:close/>
                </a:path>
              </a:pathLst>
            </a:custGeom>
            <a:solidFill>
              <a:srgbClr val="6FAC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2" name="object 165">
              <a:extLst>
                <a:ext uri="{FF2B5EF4-FFF2-40B4-BE49-F238E27FC236}">
                  <a16:creationId xmlns:a16="http://schemas.microsoft.com/office/drawing/2014/main" id="{233DF5D4-4678-0489-F937-4B795CC18218}"/>
                </a:ext>
              </a:extLst>
            </p:cNvPr>
            <p:cNvSpPr txBox="1"/>
            <p:nvPr/>
          </p:nvSpPr>
          <p:spPr>
            <a:xfrm>
              <a:off x="4194175" y="2749550"/>
              <a:ext cx="787400" cy="11430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Curr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e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n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t</a:t>
              </a:r>
              <a:r>
                <a:rPr sz="700" b="1">
                  <a:solidFill>
                    <a:srgbClr val="528035"/>
                  </a:solidFill>
                  <a:latin typeface="Calibri"/>
                  <a:cs typeface="Calibri"/>
                </a:rPr>
                <a:t>l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y</a:t>
              </a:r>
              <a:r>
                <a:rPr sz="700" b="1" spc="-25">
                  <a:solidFill>
                    <a:srgbClr val="528035"/>
                  </a:solidFill>
                  <a:latin typeface="Times New Roman"/>
                  <a:cs typeface="Times New Roman"/>
                </a:rPr>
                <a:t> 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v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i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s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i</a:t>
              </a:r>
              <a:r>
                <a:rPr sz="700" b="1">
                  <a:solidFill>
                    <a:srgbClr val="528035"/>
                  </a:solidFill>
                  <a:latin typeface="Calibri"/>
                  <a:cs typeface="Calibri"/>
                </a:rPr>
                <a:t>t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e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d</a:t>
              </a:r>
              <a:r>
                <a:rPr sz="700" b="1" spc="-10">
                  <a:solidFill>
                    <a:srgbClr val="528035"/>
                  </a:solidFill>
                  <a:latin typeface="Times New Roman"/>
                  <a:cs typeface="Times New Roman"/>
                </a:rPr>
                <a:t> 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li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nk</a:t>
              </a:r>
              <a:endParaRPr sz="700">
                <a:latin typeface="Calibri"/>
                <a:cs typeface="Calibri"/>
              </a:endParaRP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3AF990DA-A849-C48C-AD1C-C1B6ECD8F724}"/>
              </a:ext>
            </a:extLst>
          </p:cNvPr>
          <p:cNvGrpSpPr/>
          <p:nvPr/>
        </p:nvGrpSpPr>
        <p:grpSpPr>
          <a:xfrm>
            <a:off x="6619875" y="3748881"/>
            <a:ext cx="1025525" cy="207963"/>
            <a:chOff x="4160838" y="4238625"/>
            <a:chExt cx="1025525" cy="207963"/>
          </a:xfrm>
        </p:grpSpPr>
        <p:sp>
          <p:nvSpPr>
            <p:cNvPr id="454" name="object 163">
              <a:extLst>
                <a:ext uri="{FF2B5EF4-FFF2-40B4-BE49-F238E27FC236}">
                  <a16:creationId xmlns:a16="http://schemas.microsoft.com/office/drawing/2014/main" id="{E4C77E4B-1886-4C2F-FB4E-9CB243D35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838" y="4370388"/>
              <a:ext cx="1025525" cy="76200"/>
            </a:xfrm>
            <a:custGeom>
              <a:avLst/>
              <a:gdLst>
                <a:gd name="T0" fmla="*/ 949330 w 1025525"/>
                <a:gd name="T1" fmla="*/ 0 h 76200"/>
                <a:gd name="T2" fmla="*/ 949330 w 1025525"/>
                <a:gd name="T3" fmla="*/ 76199 h 76200"/>
                <a:gd name="T4" fmla="*/ 1006510 w 1025525"/>
                <a:gd name="T5" fmla="*/ 47609 h 76200"/>
                <a:gd name="T6" fmla="*/ 962024 w 1025525"/>
                <a:gd name="T7" fmla="*/ 47609 h 76200"/>
                <a:gd name="T8" fmla="*/ 962024 w 1025525"/>
                <a:gd name="T9" fmla="*/ 28559 h 76200"/>
                <a:gd name="T10" fmla="*/ 1006449 w 1025525"/>
                <a:gd name="T11" fmla="*/ 28559 h 76200"/>
                <a:gd name="T12" fmla="*/ 949330 w 1025525"/>
                <a:gd name="T13" fmla="*/ 0 h 76200"/>
                <a:gd name="T14" fmla="*/ 949330 w 1025525"/>
                <a:gd name="T15" fmla="*/ 28559 h 76200"/>
                <a:gd name="T16" fmla="*/ 0 w 1025525"/>
                <a:gd name="T17" fmla="*/ 28559 h 76200"/>
                <a:gd name="T18" fmla="*/ 0 w 1025525"/>
                <a:gd name="T19" fmla="*/ 47609 h 76200"/>
                <a:gd name="T20" fmla="*/ 949330 w 1025525"/>
                <a:gd name="T21" fmla="*/ 47609 h 76200"/>
                <a:gd name="T22" fmla="*/ 949330 w 1025525"/>
                <a:gd name="T23" fmla="*/ 28559 h 76200"/>
                <a:gd name="T24" fmla="*/ 1006449 w 1025525"/>
                <a:gd name="T25" fmla="*/ 28559 h 76200"/>
                <a:gd name="T26" fmla="*/ 962024 w 1025525"/>
                <a:gd name="T27" fmla="*/ 28559 h 76200"/>
                <a:gd name="T28" fmla="*/ 962024 w 1025525"/>
                <a:gd name="T29" fmla="*/ 47609 h 76200"/>
                <a:gd name="T30" fmla="*/ 1006510 w 1025525"/>
                <a:gd name="T31" fmla="*/ 47609 h 76200"/>
                <a:gd name="T32" fmla="*/ 1025530 w 1025525"/>
                <a:gd name="T33" fmla="*/ 38099 h 76200"/>
                <a:gd name="T34" fmla="*/ 1006449 w 1025525"/>
                <a:gd name="T35" fmla="*/ 28559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25525" h="76200">
                  <a:moveTo>
                    <a:pt x="949330" y="0"/>
                  </a:moveTo>
                  <a:lnTo>
                    <a:pt x="949330" y="76199"/>
                  </a:lnTo>
                  <a:lnTo>
                    <a:pt x="1006510" y="47609"/>
                  </a:lnTo>
                  <a:lnTo>
                    <a:pt x="962024" y="47609"/>
                  </a:lnTo>
                  <a:lnTo>
                    <a:pt x="962024" y="28559"/>
                  </a:lnTo>
                  <a:lnTo>
                    <a:pt x="1006449" y="28559"/>
                  </a:lnTo>
                  <a:lnTo>
                    <a:pt x="949330" y="0"/>
                  </a:lnTo>
                  <a:close/>
                </a:path>
                <a:path w="1025525" h="76200">
                  <a:moveTo>
                    <a:pt x="949330" y="28559"/>
                  </a:moveTo>
                  <a:lnTo>
                    <a:pt x="0" y="28559"/>
                  </a:lnTo>
                  <a:lnTo>
                    <a:pt x="0" y="47609"/>
                  </a:lnTo>
                  <a:lnTo>
                    <a:pt x="949330" y="47609"/>
                  </a:lnTo>
                  <a:lnTo>
                    <a:pt x="949330" y="28559"/>
                  </a:lnTo>
                  <a:close/>
                </a:path>
                <a:path w="1025525" h="76200">
                  <a:moveTo>
                    <a:pt x="1006449" y="28559"/>
                  </a:moveTo>
                  <a:lnTo>
                    <a:pt x="962024" y="28559"/>
                  </a:lnTo>
                  <a:lnTo>
                    <a:pt x="962024" y="47609"/>
                  </a:lnTo>
                  <a:lnTo>
                    <a:pt x="1006510" y="47609"/>
                  </a:lnTo>
                  <a:lnTo>
                    <a:pt x="1025530" y="38099"/>
                  </a:lnTo>
                  <a:lnTo>
                    <a:pt x="1006449" y="28559"/>
                  </a:lnTo>
                  <a:close/>
                </a:path>
              </a:pathLst>
            </a:custGeom>
            <a:solidFill>
              <a:srgbClr val="6FAC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5" name="object 166">
              <a:extLst>
                <a:ext uri="{FF2B5EF4-FFF2-40B4-BE49-F238E27FC236}">
                  <a16:creationId xmlns:a16="http://schemas.microsoft.com/office/drawing/2014/main" id="{E129BC46-E7D4-37FF-8184-124BE08295D2}"/>
                </a:ext>
              </a:extLst>
            </p:cNvPr>
            <p:cNvSpPr txBox="1"/>
            <p:nvPr/>
          </p:nvSpPr>
          <p:spPr>
            <a:xfrm>
              <a:off x="4192588" y="4238625"/>
              <a:ext cx="903287" cy="11430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Data</a:t>
              </a:r>
              <a:r>
                <a:rPr sz="700" b="1" spc="-20">
                  <a:solidFill>
                    <a:srgbClr val="528035"/>
                  </a:solidFill>
                  <a:latin typeface="Times New Roman"/>
                  <a:cs typeface="Times New Roman"/>
                </a:rPr>
                <a:t> </a:t>
              </a:r>
              <a:r>
                <a:rPr sz="700" b="1" spc="-15">
                  <a:solidFill>
                    <a:srgbClr val="528035"/>
                  </a:solidFill>
                  <a:latin typeface="Calibri"/>
                  <a:cs typeface="Calibri"/>
                </a:rPr>
                <a:t>f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r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om</a:t>
              </a:r>
              <a:r>
                <a:rPr sz="700" b="1" spc="-25">
                  <a:solidFill>
                    <a:srgbClr val="528035"/>
                  </a:solidFill>
                  <a:latin typeface="Times New Roman"/>
                  <a:cs typeface="Times New Roman"/>
                </a:rPr>
                <a:t> 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c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raw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le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d</a:t>
              </a:r>
              <a:r>
                <a:rPr sz="700" b="1" spc="-5">
                  <a:solidFill>
                    <a:srgbClr val="528035"/>
                  </a:solidFill>
                  <a:latin typeface="Times New Roman"/>
                  <a:cs typeface="Times New Roman"/>
                </a:rPr>
                <a:t> 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l</a:t>
              </a:r>
              <a:r>
                <a:rPr sz="700" b="1">
                  <a:solidFill>
                    <a:srgbClr val="528035"/>
                  </a:solidFill>
                  <a:latin typeface="Calibri"/>
                  <a:cs typeface="Calibri"/>
                </a:rPr>
                <a:t>i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nks</a:t>
              </a:r>
              <a:endParaRPr sz="700">
                <a:latin typeface="Calibri"/>
                <a:cs typeface="Calibri"/>
              </a:endParaRP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25B220D0-76E7-8FF6-DE5E-6AA832D84207}"/>
              </a:ext>
            </a:extLst>
          </p:cNvPr>
          <p:cNvGrpSpPr/>
          <p:nvPr/>
        </p:nvGrpSpPr>
        <p:grpSpPr>
          <a:xfrm>
            <a:off x="4786312" y="5461794"/>
            <a:ext cx="2173288" cy="173037"/>
            <a:chOff x="2327275" y="5951538"/>
            <a:chExt cx="2173288" cy="173037"/>
          </a:xfrm>
        </p:grpSpPr>
        <p:sp>
          <p:nvSpPr>
            <p:cNvPr id="457" name="object 156">
              <a:extLst>
                <a:ext uri="{FF2B5EF4-FFF2-40B4-BE49-F238E27FC236}">
                  <a16:creationId xmlns:a16="http://schemas.microsoft.com/office/drawing/2014/main" id="{B9422984-2B9B-BAD6-5F49-38A096B5E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5" y="6124575"/>
              <a:ext cx="2173288" cy="0"/>
            </a:xfrm>
            <a:custGeom>
              <a:avLst/>
              <a:gdLst>
                <a:gd name="T0" fmla="*/ 0 w 2172970"/>
                <a:gd name="T1" fmla="*/ 2172980 w 217297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0" t="0" r="r" b="b"/>
              <a:pathLst>
                <a:path w="2172970">
                  <a:moveTo>
                    <a:pt x="0" y="0"/>
                  </a:moveTo>
                  <a:lnTo>
                    <a:pt x="2172980" y="0"/>
                  </a:lnTo>
                </a:path>
              </a:pathLst>
            </a:custGeom>
            <a:noFill/>
            <a:ln w="19049">
              <a:solidFill>
                <a:srgbClr val="6FAC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58" name="object 175">
              <a:extLst>
                <a:ext uri="{FF2B5EF4-FFF2-40B4-BE49-F238E27FC236}">
                  <a16:creationId xmlns:a16="http://schemas.microsoft.com/office/drawing/2014/main" id="{637ADE68-ECDF-1361-EE7D-0EA5012486AB}"/>
                </a:ext>
              </a:extLst>
            </p:cNvPr>
            <p:cNvSpPr txBox="1"/>
            <p:nvPr/>
          </p:nvSpPr>
          <p:spPr>
            <a:xfrm>
              <a:off x="4243388" y="5951538"/>
              <a:ext cx="130175" cy="11430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No</a:t>
              </a:r>
              <a:endParaRPr sz="700">
                <a:latin typeface="Calibri"/>
                <a:cs typeface="Calibri"/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17780F31-F6FA-9F03-D529-2FD4FBCCC5EC}"/>
              </a:ext>
            </a:extLst>
          </p:cNvPr>
          <p:cNvGrpSpPr/>
          <p:nvPr/>
        </p:nvGrpSpPr>
        <p:grpSpPr>
          <a:xfrm>
            <a:off x="5067300" y="4172744"/>
            <a:ext cx="449262" cy="547687"/>
            <a:chOff x="2608263" y="4662488"/>
            <a:chExt cx="449262" cy="547687"/>
          </a:xfrm>
        </p:grpSpPr>
        <p:sp>
          <p:nvSpPr>
            <p:cNvPr id="460" name="object 152">
              <a:extLst>
                <a:ext uri="{FF2B5EF4-FFF2-40B4-BE49-F238E27FC236}">
                  <a16:creationId xmlns:a16="http://schemas.microsoft.com/office/drawing/2014/main" id="{6E1D1277-12D4-F071-BC7E-147C0A533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325" y="4662488"/>
              <a:ext cx="76200" cy="547687"/>
            </a:xfrm>
            <a:custGeom>
              <a:avLst/>
              <a:gdLst>
                <a:gd name="T0" fmla="*/ 28574 w 76200"/>
                <a:gd name="T1" fmla="*/ 471790 h 548004"/>
                <a:gd name="T2" fmla="*/ 0 w 76200"/>
                <a:gd name="T3" fmla="*/ 471790 h 548004"/>
                <a:gd name="T4" fmla="*/ 38099 w 76200"/>
                <a:gd name="T5" fmla="*/ 547990 h 548004"/>
                <a:gd name="T6" fmla="*/ 69849 w 76200"/>
                <a:gd name="T7" fmla="*/ 484500 h 548004"/>
                <a:gd name="T8" fmla="*/ 28574 w 76200"/>
                <a:gd name="T9" fmla="*/ 484500 h 548004"/>
                <a:gd name="T10" fmla="*/ 28574 w 76200"/>
                <a:gd name="T11" fmla="*/ 471790 h 548004"/>
                <a:gd name="T12" fmla="*/ 47624 w 76200"/>
                <a:gd name="T13" fmla="*/ 0 h 548004"/>
                <a:gd name="T14" fmla="*/ 28574 w 76200"/>
                <a:gd name="T15" fmla="*/ 0 h 548004"/>
                <a:gd name="T16" fmla="*/ 28574 w 76200"/>
                <a:gd name="T17" fmla="*/ 484500 h 548004"/>
                <a:gd name="T18" fmla="*/ 47624 w 76200"/>
                <a:gd name="T19" fmla="*/ 484500 h 548004"/>
                <a:gd name="T20" fmla="*/ 47624 w 76200"/>
                <a:gd name="T21" fmla="*/ 0 h 548004"/>
                <a:gd name="T22" fmla="*/ 76206 w 76200"/>
                <a:gd name="T23" fmla="*/ 471790 h 548004"/>
                <a:gd name="T24" fmla="*/ 47624 w 76200"/>
                <a:gd name="T25" fmla="*/ 471790 h 548004"/>
                <a:gd name="T26" fmla="*/ 47624 w 76200"/>
                <a:gd name="T27" fmla="*/ 484500 h 548004"/>
                <a:gd name="T28" fmla="*/ 69849 w 76200"/>
                <a:gd name="T29" fmla="*/ 484500 h 548004"/>
                <a:gd name="T30" fmla="*/ 76206 w 76200"/>
                <a:gd name="T31" fmla="*/ 471790 h 548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200" h="548004">
                  <a:moveTo>
                    <a:pt x="28574" y="471790"/>
                  </a:moveTo>
                  <a:lnTo>
                    <a:pt x="0" y="471790"/>
                  </a:lnTo>
                  <a:lnTo>
                    <a:pt x="38099" y="547990"/>
                  </a:lnTo>
                  <a:lnTo>
                    <a:pt x="69849" y="484500"/>
                  </a:lnTo>
                  <a:lnTo>
                    <a:pt x="28574" y="484500"/>
                  </a:lnTo>
                  <a:lnTo>
                    <a:pt x="28574" y="471790"/>
                  </a:lnTo>
                  <a:close/>
                </a:path>
                <a:path w="76200" h="548004">
                  <a:moveTo>
                    <a:pt x="47624" y="0"/>
                  </a:moveTo>
                  <a:lnTo>
                    <a:pt x="28574" y="0"/>
                  </a:lnTo>
                  <a:lnTo>
                    <a:pt x="28574" y="484500"/>
                  </a:lnTo>
                  <a:lnTo>
                    <a:pt x="47624" y="484500"/>
                  </a:lnTo>
                  <a:lnTo>
                    <a:pt x="47624" y="0"/>
                  </a:lnTo>
                  <a:close/>
                </a:path>
                <a:path w="76200" h="548004">
                  <a:moveTo>
                    <a:pt x="76206" y="471790"/>
                  </a:moveTo>
                  <a:lnTo>
                    <a:pt x="47624" y="471790"/>
                  </a:lnTo>
                  <a:lnTo>
                    <a:pt x="47624" y="484500"/>
                  </a:lnTo>
                  <a:lnTo>
                    <a:pt x="69849" y="484500"/>
                  </a:lnTo>
                  <a:lnTo>
                    <a:pt x="76206" y="471790"/>
                  </a:lnTo>
                  <a:close/>
                </a:path>
              </a:pathLst>
            </a:custGeom>
            <a:solidFill>
              <a:srgbClr val="6FAC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1" name="object 176">
              <a:extLst>
                <a:ext uri="{FF2B5EF4-FFF2-40B4-BE49-F238E27FC236}">
                  <a16:creationId xmlns:a16="http://schemas.microsoft.com/office/drawing/2014/main" id="{FAC6E341-7A39-40DE-9778-C61CCC9C02FB}"/>
                </a:ext>
              </a:extLst>
            </p:cNvPr>
            <p:cNvSpPr txBox="1"/>
            <p:nvPr/>
          </p:nvSpPr>
          <p:spPr>
            <a:xfrm>
              <a:off x="2608263" y="4895850"/>
              <a:ext cx="327025" cy="231775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0922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HTTP</a:t>
              </a:r>
              <a:endParaRPr sz="700">
                <a:latin typeface="Calibri"/>
                <a:cs typeface="Calibri"/>
              </a:endParaRPr>
            </a:p>
            <a:p>
              <a:pPr algn="ctr" fontAlgn="auto">
                <a:spcBef>
                  <a:spcPts val="85"/>
                </a:spcBef>
                <a:spcAft>
                  <a:spcPts val="0"/>
                </a:spcAft>
                <a:defRPr/>
              </a:pP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R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e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q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ue</a:t>
              </a:r>
              <a:r>
                <a:rPr sz="700" b="1">
                  <a:solidFill>
                    <a:srgbClr val="528035"/>
                  </a:solidFill>
                  <a:latin typeface="Calibri"/>
                  <a:cs typeface="Calibri"/>
                </a:rPr>
                <a:t>s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t</a:t>
              </a:r>
              <a:endParaRPr sz="700">
                <a:latin typeface="Calibri"/>
                <a:cs typeface="Calibri"/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789452D6-48D2-43BE-0EBC-5EAF94B0BC48}"/>
              </a:ext>
            </a:extLst>
          </p:cNvPr>
          <p:cNvGrpSpPr/>
          <p:nvPr/>
        </p:nvGrpSpPr>
        <p:grpSpPr>
          <a:xfrm>
            <a:off x="5667374" y="4174331"/>
            <a:ext cx="500063" cy="512763"/>
            <a:chOff x="3208337" y="4664075"/>
            <a:chExt cx="500063" cy="512763"/>
          </a:xfrm>
        </p:grpSpPr>
        <p:sp>
          <p:nvSpPr>
            <p:cNvPr id="463" name="object 153">
              <a:extLst>
                <a:ext uri="{FF2B5EF4-FFF2-40B4-BE49-F238E27FC236}">
                  <a16:creationId xmlns:a16="http://schemas.microsoft.com/office/drawing/2014/main" id="{FD79FCB3-657D-FE1C-C05F-B12B613C2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8337" y="4664075"/>
              <a:ext cx="76200" cy="512763"/>
            </a:xfrm>
            <a:custGeom>
              <a:avLst/>
              <a:gdLst>
                <a:gd name="T0" fmla="*/ 47640 w 76200"/>
                <a:gd name="T1" fmla="*/ 63489 h 513079"/>
                <a:gd name="T2" fmla="*/ 28590 w 76200"/>
                <a:gd name="T3" fmla="*/ 63489 h 513079"/>
                <a:gd name="T4" fmla="*/ 28590 w 76200"/>
                <a:gd name="T5" fmla="*/ 513069 h 513079"/>
                <a:gd name="T6" fmla="*/ 47640 w 76200"/>
                <a:gd name="T7" fmla="*/ 513069 h 513079"/>
                <a:gd name="T8" fmla="*/ 47640 w 76200"/>
                <a:gd name="T9" fmla="*/ 63489 h 513079"/>
                <a:gd name="T10" fmla="*/ 38099 w 76200"/>
                <a:gd name="T11" fmla="*/ 0 h 513079"/>
                <a:gd name="T12" fmla="*/ 0 w 76200"/>
                <a:gd name="T13" fmla="*/ 76199 h 513079"/>
                <a:gd name="T14" fmla="*/ 28590 w 76200"/>
                <a:gd name="T15" fmla="*/ 76199 h 513079"/>
                <a:gd name="T16" fmla="*/ 28590 w 76200"/>
                <a:gd name="T17" fmla="*/ 63489 h 513079"/>
                <a:gd name="T18" fmla="*/ 69844 w 76200"/>
                <a:gd name="T19" fmla="*/ 63489 h 513079"/>
                <a:gd name="T20" fmla="*/ 38099 w 76200"/>
                <a:gd name="T21" fmla="*/ 0 h 513079"/>
                <a:gd name="T22" fmla="*/ 69844 w 76200"/>
                <a:gd name="T23" fmla="*/ 63489 h 513079"/>
                <a:gd name="T24" fmla="*/ 47640 w 76200"/>
                <a:gd name="T25" fmla="*/ 63489 h 513079"/>
                <a:gd name="T26" fmla="*/ 47640 w 76200"/>
                <a:gd name="T27" fmla="*/ 76199 h 513079"/>
                <a:gd name="T28" fmla="*/ 76199 w 76200"/>
                <a:gd name="T29" fmla="*/ 76199 h 513079"/>
                <a:gd name="T30" fmla="*/ 69844 w 76200"/>
                <a:gd name="T31" fmla="*/ 63489 h 5130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200" h="513079">
                  <a:moveTo>
                    <a:pt x="47640" y="63489"/>
                  </a:moveTo>
                  <a:lnTo>
                    <a:pt x="28590" y="63489"/>
                  </a:lnTo>
                  <a:lnTo>
                    <a:pt x="28590" y="513069"/>
                  </a:lnTo>
                  <a:lnTo>
                    <a:pt x="47640" y="513069"/>
                  </a:lnTo>
                  <a:lnTo>
                    <a:pt x="47640" y="63489"/>
                  </a:lnTo>
                  <a:close/>
                </a:path>
                <a:path w="76200" h="513079">
                  <a:moveTo>
                    <a:pt x="38099" y="0"/>
                  </a:moveTo>
                  <a:lnTo>
                    <a:pt x="0" y="76199"/>
                  </a:lnTo>
                  <a:lnTo>
                    <a:pt x="28590" y="76199"/>
                  </a:lnTo>
                  <a:lnTo>
                    <a:pt x="28590" y="63489"/>
                  </a:lnTo>
                  <a:lnTo>
                    <a:pt x="69844" y="63489"/>
                  </a:lnTo>
                  <a:lnTo>
                    <a:pt x="38099" y="0"/>
                  </a:lnTo>
                  <a:close/>
                </a:path>
                <a:path w="76200" h="513079">
                  <a:moveTo>
                    <a:pt x="69844" y="63489"/>
                  </a:moveTo>
                  <a:lnTo>
                    <a:pt x="47640" y="63489"/>
                  </a:lnTo>
                  <a:lnTo>
                    <a:pt x="47640" y="76199"/>
                  </a:lnTo>
                  <a:lnTo>
                    <a:pt x="76199" y="76199"/>
                  </a:lnTo>
                  <a:lnTo>
                    <a:pt x="69844" y="63489"/>
                  </a:lnTo>
                  <a:close/>
                </a:path>
              </a:pathLst>
            </a:custGeom>
            <a:solidFill>
              <a:srgbClr val="6FAC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64" name="object 177">
              <a:extLst>
                <a:ext uri="{FF2B5EF4-FFF2-40B4-BE49-F238E27FC236}">
                  <a16:creationId xmlns:a16="http://schemas.microsoft.com/office/drawing/2014/main" id="{7C1A1F25-4AD1-88DC-5FEA-9545A6D5A0B6}"/>
                </a:ext>
              </a:extLst>
            </p:cNvPr>
            <p:cNvSpPr txBox="1"/>
            <p:nvPr/>
          </p:nvSpPr>
          <p:spPr>
            <a:xfrm>
              <a:off x="3330575" y="4841875"/>
              <a:ext cx="377825" cy="230188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/>
            <a:p>
              <a:pPr marL="127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HTTP</a:t>
              </a:r>
              <a:endParaRPr sz="700">
                <a:latin typeface="Calibri"/>
                <a:cs typeface="Calibri"/>
              </a:endParaRPr>
            </a:p>
            <a:p>
              <a:pPr marL="12700" fontAlgn="auto">
                <a:spcBef>
                  <a:spcPts val="85"/>
                </a:spcBef>
                <a:spcAft>
                  <a:spcPts val="0"/>
                </a:spcAft>
                <a:defRPr/>
              </a:pP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R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e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s</a:t>
              </a:r>
              <a:r>
                <a:rPr sz="700" b="1" spc="-10">
                  <a:solidFill>
                    <a:srgbClr val="528035"/>
                  </a:solidFill>
                  <a:latin typeface="Calibri"/>
                  <a:cs typeface="Calibri"/>
                </a:rPr>
                <a:t>po</a:t>
              </a:r>
              <a:r>
                <a:rPr sz="700" b="1">
                  <a:solidFill>
                    <a:srgbClr val="528035"/>
                  </a:solidFill>
                  <a:latin typeface="Calibri"/>
                  <a:cs typeface="Calibri"/>
                </a:rPr>
                <a:t>n</a:t>
              </a:r>
              <a:r>
                <a:rPr sz="700" b="1" spc="-5">
                  <a:solidFill>
                    <a:srgbClr val="528035"/>
                  </a:solidFill>
                  <a:latin typeface="Calibri"/>
                  <a:cs typeface="Calibri"/>
                </a:rPr>
                <a:t>se</a:t>
              </a:r>
              <a:endParaRPr sz="700">
                <a:latin typeface="Calibri"/>
                <a:cs typeface="Calibri"/>
              </a:endParaRPr>
            </a:p>
          </p:txBody>
        </p:sp>
      </p:grpSp>
      <p:graphicFrame>
        <p:nvGraphicFramePr>
          <p:cNvPr id="465" name="object 149">
            <a:extLst>
              <a:ext uri="{FF2B5EF4-FFF2-40B4-BE49-F238E27FC236}">
                <a16:creationId xmlns:a16="http://schemas.microsoft.com/office/drawing/2014/main" id="{62799023-BB6D-B42E-823E-620011066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997422"/>
              </p:ext>
            </p:extLst>
          </p:nvPr>
        </p:nvGraphicFramePr>
        <p:xfrm>
          <a:off x="7640637" y="3794919"/>
          <a:ext cx="1028700" cy="726123"/>
        </p:xfrm>
        <a:graphic>
          <a:graphicData uri="http://schemas.openxmlformats.org/drawingml/2006/table">
            <a:tbl>
              <a:tblPr/>
              <a:tblGrid>
                <a:gridCol w="128588">
                  <a:extLst>
                    <a:ext uri="{9D8B030D-6E8A-4147-A177-3AD203B41FA5}">
                      <a16:colId xmlns:a16="http://schemas.microsoft.com/office/drawing/2014/main" val="2336610808"/>
                    </a:ext>
                  </a:extLst>
                </a:gridCol>
                <a:gridCol w="900112">
                  <a:extLst>
                    <a:ext uri="{9D8B030D-6E8A-4147-A177-3AD203B41FA5}">
                      <a16:colId xmlns:a16="http://schemas.microsoft.com/office/drawing/2014/main" val="1226354517"/>
                    </a:ext>
                  </a:extLst>
                </a:gridCol>
              </a:tblGrid>
              <a:tr h="841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626522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>
                      <a:lvl1pPr marL="153988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153988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Raw</a:t>
                      </a: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fetched</a:t>
                      </a: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</a:t>
                      </a: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storage</a:t>
                      </a:r>
                      <a:endParaRPr kumimoji="0" lang="en-US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E52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624926"/>
                  </a:ext>
                </a:extLst>
              </a:tr>
            </a:tbl>
          </a:graphicData>
        </a:graphic>
      </p:graphicFrame>
      <p:grpSp>
        <p:nvGrpSpPr>
          <p:cNvPr id="466" name="Group 465">
            <a:extLst>
              <a:ext uri="{FF2B5EF4-FFF2-40B4-BE49-F238E27FC236}">
                <a16:creationId xmlns:a16="http://schemas.microsoft.com/office/drawing/2014/main" id="{2C81644D-D8BD-47A3-CCAC-644296232F7E}"/>
              </a:ext>
            </a:extLst>
          </p:cNvPr>
          <p:cNvGrpSpPr/>
          <p:nvPr/>
        </p:nvGrpSpPr>
        <p:grpSpPr>
          <a:xfrm>
            <a:off x="1938551" y="5100965"/>
            <a:ext cx="881063" cy="739775"/>
            <a:chOff x="818357" y="7618406"/>
            <a:chExt cx="881063" cy="739775"/>
          </a:xfrm>
        </p:grpSpPr>
        <p:sp>
          <p:nvSpPr>
            <p:cNvPr id="467" name="object 112">
              <a:extLst>
                <a:ext uri="{FF2B5EF4-FFF2-40B4-BE49-F238E27FC236}">
                  <a16:creationId xmlns:a16="http://schemas.microsoft.com/office/drawing/2014/main" id="{A472A344-2D61-13AA-F179-3F73026B6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57" y="7618406"/>
              <a:ext cx="881063" cy="739775"/>
            </a:xfrm>
            <a:prstGeom prst="rect">
              <a:avLst/>
            </a:prstGeom>
            <a:blipFill dpi="0" rotWithShape="1">
              <a:blip r:embed="rId10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8" name="object 113">
              <a:extLst>
                <a:ext uri="{FF2B5EF4-FFF2-40B4-BE49-F238E27FC236}">
                  <a16:creationId xmlns:a16="http://schemas.microsoft.com/office/drawing/2014/main" id="{4638E8C0-B464-272A-5457-9F3DF2DE9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057" y="7675556"/>
              <a:ext cx="855663" cy="508000"/>
            </a:xfrm>
            <a:prstGeom prst="rect">
              <a:avLst/>
            </a:prstGeom>
            <a:blipFill dpi="0" rotWithShape="1">
              <a:blip r:embed="rId11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69" name="object 114">
              <a:extLst>
                <a:ext uri="{FF2B5EF4-FFF2-40B4-BE49-F238E27FC236}">
                  <a16:creationId xmlns:a16="http://schemas.microsoft.com/office/drawing/2014/main" id="{1DA3C066-7983-F08D-2DE9-3E4B5CBA4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682" y="7639044"/>
              <a:ext cx="762000" cy="620712"/>
            </a:xfrm>
            <a:custGeom>
              <a:avLst/>
              <a:gdLst>
                <a:gd name="T0" fmla="*/ 761999 w 762000"/>
                <a:gd name="T1" fmla="*/ 0 h 621029"/>
                <a:gd name="T2" fmla="*/ 0 w 762000"/>
                <a:gd name="T3" fmla="*/ 0 h 621029"/>
                <a:gd name="T4" fmla="*/ 0 w 762000"/>
                <a:gd name="T5" fmla="*/ 587633 h 621029"/>
                <a:gd name="T6" fmla="*/ 54387 w 762000"/>
                <a:gd name="T7" fmla="*/ 601834 h 621029"/>
                <a:gd name="T8" fmla="*/ 103631 w 762000"/>
                <a:gd name="T9" fmla="*/ 611882 h 621029"/>
                <a:gd name="T10" fmla="*/ 148304 w 762000"/>
                <a:gd name="T11" fmla="*/ 618145 h 621029"/>
                <a:gd name="T12" fmla="*/ 188975 w 762000"/>
                <a:gd name="T13" fmla="*/ 620996 h 621029"/>
                <a:gd name="T14" fmla="*/ 226218 w 762000"/>
                <a:gd name="T15" fmla="*/ 620804 h 621029"/>
                <a:gd name="T16" fmla="*/ 292703 w 762000"/>
                <a:gd name="T17" fmla="*/ 612774 h 621029"/>
                <a:gd name="T18" fmla="*/ 352329 w 762000"/>
                <a:gd name="T19" fmla="*/ 597017 h 621029"/>
                <a:gd name="T20" fmla="*/ 469296 w 762000"/>
                <a:gd name="T21" fmla="*/ 554182 h 621029"/>
                <a:gd name="T22" fmla="*/ 501395 w 762000"/>
                <a:gd name="T23" fmla="*/ 543275 h 621029"/>
                <a:gd name="T24" fmla="*/ 573023 w 762000"/>
                <a:gd name="T25" fmla="*/ 523816 h 621029"/>
                <a:gd name="T26" fmla="*/ 613695 w 762000"/>
                <a:gd name="T27" fmla="*/ 516006 h 621029"/>
                <a:gd name="T28" fmla="*/ 658367 w 762000"/>
                <a:gd name="T29" fmla="*/ 509968 h 621029"/>
                <a:gd name="T30" fmla="*/ 707612 w 762000"/>
                <a:gd name="T31" fmla="*/ 506074 h 621029"/>
                <a:gd name="T32" fmla="*/ 761999 w 762000"/>
                <a:gd name="T33" fmla="*/ 504693 h 621029"/>
                <a:gd name="T34" fmla="*/ 761999 w 762000"/>
                <a:gd name="T35" fmla="*/ 0 h 62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62000" h="621029">
                  <a:moveTo>
                    <a:pt x="761999" y="0"/>
                  </a:moveTo>
                  <a:lnTo>
                    <a:pt x="0" y="0"/>
                  </a:lnTo>
                  <a:lnTo>
                    <a:pt x="0" y="587633"/>
                  </a:lnTo>
                  <a:lnTo>
                    <a:pt x="54387" y="601834"/>
                  </a:lnTo>
                  <a:lnTo>
                    <a:pt x="103631" y="611882"/>
                  </a:lnTo>
                  <a:lnTo>
                    <a:pt x="148304" y="618145"/>
                  </a:lnTo>
                  <a:lnTo>
                    <a:pt x="188975" y="620996"/>
                  </a:lnTo>
                  <a:lnTo>
                    <a:pt x="226218" y="620804"/>
                  </a:lnTo>
                  <a:lnTo>
                    <a:pt x="292703" y="612774"/>
                  </a:lnTo>
                  <a:lnTo>
                    <a:pt x="352329" y="597017"/>
                  </a:lnTo>
                  <a:lnTo>
                    <a:pt x="469296" y="554182"/>
                  </a:lnTo>
                  <a:lnTo>
                    <a:pt x="501395" y="543275"/>
                  </a:lnTo>
                  <a:lnTo>
                    <a:pt x="573023" y="523816"/>
                  </a:lnTo>
                  <a:lnTo>
                    <a:pt x="613695" y="516006"/>
                  </a:lnTo>
                  <a:lnTo>
                    <a:pt x="658367" y="509968"/>
                  </a:lnTo>
                  <a:lnTo>
                    <a:pt x="707612" y="506074"/>
                  </a:lnTo>
                  <a:lnTo>
                    <a:pt x="761999" y="504693"/>
                  </a:lnTo>
                  <a:lnTo>
                    <a:pt x="761999" y="0"/>
                  </a:lnTo>
                  <a:close/>
                </a:path>
              </a:pathLst>
            </a:custGeom>
            <a:solidFill>
              <a:srgbClr val="447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70" name="object 115">
              <a:extLst>
                <a:ext uri="{FF2B5EF4-FFF2-40B4-BE49-F238E27FC236}">
                  <a16:creationId xmlns:a16="http://schemas.microsoft.com/office/drawing/2014/main" id="{3BEF4094-8733-7CBC-7266-FBCD240C9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682" y="7639044"/>
              <a:ext cx="762000" cy="620712"/>
            </a:xfrm>
            <a:custGeom>
              <a:avLst/>
              <a:gdLst>
                <a:gd name="T0" fmla="*/ 0 w 762000"/>
                <a:gd name="T1" fmla="*/ 0 h 621029"/>
                <a:gd name="T2" fmla="*/ 761999 w 762000"/>
                <a:gd name="T3" fmla="*/ 0 h 621029"/>
                <a:gd name="T4" fmla="*/ 761999 w 762000"/>
                <a:gd name="T5" fmla="*/ 504693 h 621029"/>
                <a:gd name="T6" fmla="*/ 707612 w 762000"/>
                <a:gd name="T7" fmla="*/ 506074 h 621029"/>
                <a:gd name="T8" fmla="*/ 658367 w 762000"/>
                <a:gd name="T9" fmla="*/ 509968 h 621029"/>
                <a:gd name="T10" fmla="*/ 613695 w 762000"/>
                <a:gd name="T11" fmla="*/ 516006 h 621029"/>
                <a:gd name="T12" fmla="*/ 573023 w 762000"/>
                <a:gd name="T13" fmla="*/ 523816 h 621029"/>
                <a:gd name="T14" fmla="*/ 535781 w 762000"/>
                <a:gd name="T15" fmla="*/ 533030 h 621029"/>
                <a:gd name="T16" fmla="*/ 469296 w 762000"/>
                <a:gd name="T17" fmla="*/ 554182 h 621029"/>
                <a:gd name="T18" fmla="*/ 409670 w 762000"/>
                <a:gd name="T19" fmla="*/ 576499 h 621029"/>
                <a:gd name="T20" fmla="*/ 380999 w 762000"/>
                <a:gd name="T21" fmla="*/ 587168 h 621029"/>
                <a:gd name="T22" fmla="*/ 323087 w 762000"/>
                <a:gd name="T23" fmla="*/ 605676 h 621029"/>
                <a:gd name="T24" fmla="*/ 260603 w 762000"/>
                <a:gd name="T25" fmla="*/ 617940 h 621029"/>
                <a:gd name="T26" fmla="*/ 188975 w 762000"/>
                <a:gd name="T27" fmla="*/ 620996 h 621029"/>
                <a:gd name="T28" fmla="*/ 148304 w 762000"/>
                <a:gd name="T29" fmla="*/ 618145 h 621029"/>
                <a:gd name="T30" fmla="*/ 103631 w 762000"/>
                <a:gd name="T31" fmla="*/ 611882 h 621029"/>
                <a:gd name="T32" fmla="*/ 54387 w 762000"/>
                <a:gd name="T33" fmla="*/ 601834 h 621029"/>
                <a:gd name="T34" fmla="*/ 0 w 762000"/>
                <a:gd name="T35" fmla="*/ 587633 h 621029"/>
                <a:gd name="T36" fmla="*/ 0 w 762000"/>
                <a:gd name="T37" fmla="*/ 0 h 62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2000" h="621029">
                  <a:moveTo>
                    <a:pt x="0" y="0"/>
                  </a:moveTo>
                  <a:lnTo>
                    <a:pt x="761999" y="0"/>
                  </a:lnTo>
                  <a:lnTo>
                    <a:pt x="761999" y="504693"/>
                  </a:lnTo>
                  <a:lnTo>
                    <a:pt x="707612" y="506074"/>
                  </a:lnTo>
                  <a:lnTo>
                    <a:pt x="658367" y="509968"/>
                  </a:lnTo>
                  <a:lnTo>
                    <a:pt x="613695" y="516006"/>
                  </a:lnTo>
                  <a:lnTo>
                    <a:pt x="573023" y="523816"/>
                  </a:lnTo>
                  <a:lnTo>
                    <a:pt x="535781" y="533030"/>
                  </a:lnTo>
                  <a:lnTo>
                    <a:pt x="469296" y="554182"/>
                  </a:lnTo>
                  <a:lnTo>
                    <a:pt x="409670" y="576499"/>
                  </a:lnTo>
                  <a:lnTo>
                    <a:pt x="380999" y="587168"/>
                  </a:lnTo>
                  <a:lnTo>
                    <a:pt x="323087" y="605676"/>
                  </a:lnTo>
                  <a:lnTo>
                    <a:pt x="260603" y="617940"/>
                  </a:lnTo>
                  <a:lnTo>
                    <a:pt x="188975" y="620996"/>
                  </a:lnTo>
                  <a:lnTo>
                    <a:pt x="148304" y="618145"/>
                  </a:lnTo>
                  <a:lnTo>
                    <a:pt x="103631" y="611882"/>
                  </a:lnTo>
                  <a:lnTo>
                    <a:pt x="54387" y="601834"/>
                  </a:lnTo>
                  <a:lnTo>
                    <a:pt x="0" y="58763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rgbClr val="2E528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71" name="object 116">
              <a:extLst>
                <a:ext uri="{FF2B5EF4-FFF2-40B4-BE49-F238E27FC236}">
                  <a16:creationId xmlns:a16="http://schemas.microsoft.com/office/drawing/2014/main" id="{1C2063F4-658C-FA87-55E9-CA06E89B7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445" y="7691431"/>
              <a:ext cx="750887" cy="400050"/>
            </a:xfrm>
            <a:prstGeom prst="rect">
              <a:avLst/>
            </a:prstGeom>
            <a:blipFill dpi="0" rotWithShape="1">
              <a:blip r:embed="rId1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6F5BBF8D-5D6A-BDEA-5B53-32EF031158AF}"/>
              </a:ext>
            </a:extLst>
          </p:cNvPr>
          <p:cNvGrpSpPr/>
          <p:nvPr/>
        </p:nvGrpSpPr>
        <p:grpSpPr>
          <a:xfrm>
            <a:off x="2330664" y="4472637"/>
            <a:ext cx="1021556" cy="648965"/>
            <a:chOff x="1210470" y="7207244"/>
            <a:chExt cx="1021556" cy="437646"/>
          </a:xfrm>
        </p:grpSpPr>
        <p:sp>
          <p:nvSpPr>
            <p:cNvPr id="473" name="object 141">
              <a:extLst>
                <a:ext uri="{FF2B5EF4-FFF2-40B4-BE49-F238E27FC236}">
                  <a16:creationId xmlns:a16="http://schemas.microsoft.com/office/drawing/2014/main" id="{FF20FCFC-2B4C-D63F-DD0B-811B16106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0470" y="7207244"/>
              <a:ext cx="76200" cy="428625"/>
            </a:xfrm>
            <a:custGeom>
              <a:avLst/>
              <a:gdLst>
                <a:gd name="T0" fmla="*/ 47642 w 76200"/>
                <a:gd name="T1" fmla="*/ 76104 h 429259"/>
                <a:gd name="T2" fmla="*/ 28592 w 76200"/>
                <a:gd name="T3" fmla="*/ 76142 h 429259"/>
                <a:gd name="T4" fmla="*/ 29074 w 76200"/>
                <a:gd name="T5" fmla="*/ 429249 h 429259"/>
                <a:gd name="T6" fmla="*/ 48124 w 76200"/>
                <a:gd name="T7" fmla="*/ 429127 h 429259"/>
                <a:gd name="T8" fmla="*/ 47642 w 76200"/>
                <a:gd name="T9" fmla="*/ 76104 h 429259"/>
                <a:gd name="T10" fmla="*/ 37968 w 76200"/>
                <a:gd name="T11" fmla="*/ 0 h 429259"/>
                <a:gd name="T12" fmla="*/ 0 w 76200"/>
                <a:gd name="T13" fmla="*/ 76199 h 429259"/>
                <a:gd name="T14" fmla="*/ 28592 w 76200"/>
                <a:gd name="T15" fmla="*/ 76142 h 429259"/>
                <a:gd name="T16" fmla="*/ 28574 w 76200"/>
                <a:gd name="T17" fmla="*/ 63489 h 429259"/>
                <a:gd name="T18" fmla="*/ 69825 w 76200"/>
                <a:gd name="T19" fmla="*/ 63367 h 429259"/>
                <a:gd name="T20" fmla="*/ 37968 w 76200"/>
                <a:gd name="T21" fmla="*/ 0 h 429259"/>
                <a:gd name="T22" fmla="*/ 47624 w 76200"/>
                <a:gd name="T23" fmla="*/ 63367 h 429259"/>
                <a:gd name="T24" fmla="*/ 28574 w 76200"/>
                <a:gd name="T25" fmla="*/ 63489 h 429259"/>
                <a:gd name="T26" fmla="*/ 28592 w 76200"/>
                <a:gd name="T27" fmla="*/ 76142 h 429259"/>
                <a:gd name="T28" fmla="*/ 47642 w 76200"/>
                <a:gd name="T29" fmla="*/ 76104 h 429259"/>
                <a:gd name="T30" fmla="*/ 47624 w 76200"/>
                <a:gd name="T31" fmla="*/ 63367 h 429259"/>
                <a:gd name="T32" fmla="*/ 69825 w 76200"/>
                <a:gd name="T33" fmla="*/ 63367 h 429259"/>
                <a:gd name="T34" fmla="*/ 47624 w 76200"/>
                <a:gd name="T35" fmla="*/ 63367 h 429259"/>
                <a:gd name="T36" fmla="*/ 47642 w 76200"/>
                <a:gd name="T37" fmla="*/ 76104 h 429259"/>
                <a:gd name="T38" fmla="*/ 76199 w 76200"/>
                <a:gd name="T39" fmla="*/ 76047 h 429259"/>
                <a:gd name="T40" fmla="*/ 69825 w 76200"/>
                <a:gd name="T41" fmla="*/ 63367 h 429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200" h="429259">
                  <a:moveTo>
                    <a:pt x="47642" y="76104"/>
                  </a:moveTo>
                  <a:lnTo>
                    <a:pt x="28592" y="76142"/>
                  </a:lnTo>
                  <a:lnTo>
                    <a:pt x="29074" y="429249"/>
                  </a:lnTo>
                  <a:lnTo>
                    <a:pt x="48124" y="429127"/>
                  </a:lnTo>
                  <a:lnTo>
                    <a:pt x="47642" y="76104"/>
                  </a:lnTo>
                  <a:close/>
                </a:path>
                <a:path w="76200" h="429259">
                  <a:moveTo>
                    <a:pt x="37968" y="0"/>
                  </a:moveTo>
                  <a:lnTo>
                    <a:pt x="0" y="76199"/>
                  </a:lnTo>
                  <a:lnTo>
                    <a:pt x="28592" y="76142"/>
                  </a:lnTo>
                  <a:lnTo>
                    <a:pt x="28574" y="63489"/>
                  </a:lnTo>
                  <a:lnTo>
                    <a:pt x="69825" y="63367"/>
                  </a:lnTo>
                  <a:lnTo>
                    <a:pt x="37968" y="0"/>
                  </a:lnTo>
                  <a:close/>
                </a:path>
                <a:path w="76200" h="429259">
                  <a:moveTo>
                    <a:pt x="47624" y="63367"/>
                  </a:moveTo>
                  <a:lnTo>
                    <a:pt x="28574" y="63489"/>
                  </a:lnTo>
                  <a:lnTo>
                    <a:pt x="28592" y="76142"/>
                  </a:lnTo>
                  <a:lnTo>
                    <a:pt x="47642" y="76104"/>
                  </a:lnTo>
                  <a:lnTo>
                    <a:pt x="47624" y="63367"/>
                  </a:lnTo>
                  <a:close/>
                </a:path>
                <a:path w="76200" h="429259">
                  <a:moveTo>
                    <a:pt x="69825" y="63367"/>
                  </a:moveTo>
                  <a:lnTo>
                    <a:pt x="47624" y="63367"/>
                  </a:lnTo>
                  <a:lnTo>
                    <a:pt x="47642" y="76104"/>
                  </a:lnTo>
                  <a:lnTo>
                    <a:pt x="76199" y="76047"/>
                  </a:lnTo>
                  <a:lnTo>
                    <a:pt x="69825" y="63367"/>
                  </a:lnTo>
                  <a:close/>
                </a:path>
              </a:pathLst>
            </a:custGeom>
            <a:solidFill>
              <a:srgbClr val="6FAC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95A3FC22-D107-74CF-06A0-F015423A560D}"/>
                </a:ext>
              </a:extLst>
            </p:cNvPr>
            <p:cNvSpPr txBox="1"/>
            <p:nvPr/>
          </p:nvSpPr>
          <p:spPr>
            <a:xfrm>
              <a:off x="1224757" y="7291203"/>
              <a:ext cx="1007269" cy="3536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9000"/>
                </a:lnSpc>
              </a:pPr>
              <a:r>
                <a:rPr lang="en-US" altLang="en-US" sz="800" b="1">
                  <a:solidFill>
                    <a:srgbClr val="528035"/>
                  </a:solidFill>
                  <a:cs typeface="Calibri" panose="020F0502020204030204" pitchFamily="34" charset="0"/>
                </a:rPr>
                <a:t>Read</a:t>
              </a:r>
              <a:r>
                <a:rPr lang="en-US" altLang="en-US" sz="800" b="1">
                  <a:solidFill>
                    <a:srgbClr val="5280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the </a:t>
              </a:r>
              <a:r>
                <a:rPr lang="en-US" altLang="en-US" sz="800" b="1">
                  <a:solidFill>
                    <a:srgbClr val="528035"/>
                  </a:solidFill>
                  <a:cs typeface="Calibri" panose="020F0502020204030204" pitchFamily="34" charset="0"/>
                </a:rPr>
                <a:t>file</a:t>
              </a:r>
              <a:r>
                <a:rPr lang="en-US" altLang="en-US" sz="800" b="1">
                  <a:solidFill>
                    <a:srgbClr val="5280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800" b="1">
                  <a:solidFill>
                    <a:srgbClr val="528035"/>
                  </a:solidFill>
                  <a:cs typeface="Calibri" panose="020F0502020204030204" pitchFamily="34" charset="0"/>
                </a:rPr>
                <a:t>and</a:t>
              </a:r>
              <a:r>
                <a:rPr lang="en-US" altLang="en-US" sz="800" b="1">
                  <a:solidFill>
                    <a:srgbClr val="5280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800" b="1">
                  <a:solidFill>
                    <a:srgbClr val="528035"/>
                  </a:solidFill>
                  <a:cs typeface="Calibri" panose="020F0502020204030204" pitchFamily="34" charset="0"/>
                </a:rPr>
                <a:t>extract</a:t>
              </a:r>
              <a:r>
                <a:rPr lang="en-US" altLang="en-US" sz="800" b="1">
                  <a:solidFill>
                    <a:srgbClr val="5280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800" b="1">
                  <a:solidFill>
                    <a:srgbClr val="528035"/>
                  </a:solidFill>
                  <a:cs typeface="Calibri" panose="020F0502020204030204" pitchFamily="34" charset="0"/>
                </a:rPr>
                <a:t>valid</a:t>
              </a:r>
              <a:r>
                <a:rPr lang="en-US" altLang="en-US" sz="800" b="1">
                  <a:solidFill>
                    <a:srgbClr val="52803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800" b="1">
                  <a:solidFill>
                    <a:srgbClr val="528035"/>
                  </a:solidFill>
                  <a:cs typeface="Calibri" panose="020F0502020204030204" pitchFamily="34" charset="0"/>
                </a:rPr>
                <a:t>links</a:t>
              </a:r>
              <a:endParaRPr lang="en-US" altLang="en-US" sz="800">
                <a:cs typeface="Calibri" panose="020F0502020204030204" pitchFamily="34" charset="0"/>
              </a:endParaRPr>
            </a:p>
          </p:txBody>
        </p:sp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D16633D0-D00C-AE37-313B-8ED032D37FE8}"/>
              </a:ext>
            </a:extLst>
          </p:cNvPr>
          <p:cNvGrpSpPr/>
          <p:nvPr/>
        </p:nvGrpSpPr>
        <p:grpSpPr>
          <a:xfrm>
            <a:off x="6902450" y="5087144"/>
            <a:ext cx="1149350" cy="1141412"/>
            <a:chOff x="4443413" y="5576888"/>
            <a:chExt cx="1149350" cy="1141412"/>
          </a:xfrm>
        </p:grpSpPr>
        <p:sp>
          <p:nvSpPr>
            <p:cNvPr id="476" name="object 138">
              <a:extLst>
                <a:ext uri="{FF2B5EF4-FFF2-40B4-BE49-F238E27FC236}">
                  <a16:creationId xmlns:a16="http://schemas.microsoft.com/office/drawing/2014/main" id="{28D88A39-74CC-587E-DE33-E1B1FACD4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413" y="5576888"/>
              <a:ext cx="1149350" cy="1141412"/>
            </a:xfrm>
            <a:prstGeom prst="rect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7" name="object 139">
              <a:extLst>
                <a:ext uri="{FF2B5EF4-FFF2-40B4-BE49-F238E27FC236}">
                  <a16:creationId xmlns:a16="http://schemas.microsoft.com/office/drawing/2014/main" id="{F7B8EEDD-1213-9BE4-727E-E3FAF09C9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3738" y="5616575"/>
              <a:ext cx="1030287" cy="1022350"/>
            </a:xfrm>
            <a:prstGeom prst="rect">
              <a:avLst/>
            </a:prstGeom>
            <a:blipFill dpi="0" rotWithShape="1">
              <a:blip r:embed="rId1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8" name="object 147">
              <a:extLst>
                <a:ext uri="{FF2B5EF4-FFF2-40B4-BE49-F238E27FC236}">
                  <a16:creationId xmlns:a16="http://schemas.microsoft.com/office/drawing/2014/main" id="{0BCAA3B7-3D21-4888-E653-811A9724D584}"/>
                </a:ext>
              </a:extLst>
            </p:cNvPr>
            <p:cNvSpPr txBox="1"/>
            <p:nvPr/>
          </p:nvSpPr>
          <p:spPr>
            <a:xfrm>
              <a:off x="4757738" y="5894388"/>
              <a:ext cx="525462" cy="374650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27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11000"/>
                </a:lnSpc>
              </a:pPr>
              <a:r>
                <a:rPr lang="en-US" altLang="en-US" sz="700" b="1">
                  <a:solidFill>
                    <a:srgbClr val="FFFFFF"/>
                  </a:solidFill>
                  <a:cs typeface="Calibri" panose="020F0502020204030204" pitchFamily="34" charset="0"/>
                </a:rPr>
                <a:t>Extracted</a:t>
              </a:r>
              <a:r>
                <a:rPr lang="en-US" altLang="en-US" sz="7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700" b="1">
                  <a:solidFill>
                    <a:srgbClr val="FFFFFF"/>
                  </a:solidFill>
                  <a:cs typeface="Calibri" panose="020F0502020204030204" pitchFamily="34" charset="0"/>
                </a:rPr>
                <a:t>links</a:t>
              </a:r>
              <a:r>
                <a:rPr lang="en-US" altLang="en-US" sz="7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700" b="1">
                  <a:solidFill>
                    <a:srgbClr val="FFFFFF"/>
                  </a:solidFill>
                  <a:cs typeface="Calibri" panose="020F0502020204030204" pitchFamily="34" charset="0"/>
                </a:rPr>
                <a:t>already</a:t>
              </a:r>
              <a:r>
                <a:rPr lang="en-US" altLang="en-US" sz="700" b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700" b="1">
                  <a:solidFill>
                    <a:srgbClr val="FFFFFF"/>
                  </a:solidFill>
                  <a:cs typeface="Calibri" panose="020F0502020204030204" pitchFamily="34" charset="0"/>
                </a:rPr>
                <a:t>visited?</a:t>
              </a:r>
              <a:endParaRPr lang="en-US" altLang="en-US" sz="700">
                <a:cs typeface="Calibri" panose="020F0502020204030204" pitchFamily="34" charset="0"/>
              </a:endParaRPr>
            </a:p>
          </p:txBody>
        </p: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4AE237EF-E95D-9F67-04C8-41841075A04D}"/>
              </a:ext>
            </a:extLst>
          </p:cNvPr>
          <p:cNvGrpSpPr/>
          <p:nvPr/>
        </p:nvGrpSpPr>
        <p:grpSpPr>
          <a:xfrm>
            <a:off x="7950200" y="5063331"/>
            <a:ext cx="685800" cy="455613"/>
            <a:chOff x="5491163" y="5553075"/>
            <a:chExt cx="685800" cy="455613"/>
          </a:xfrm>
        </p:grpSpPr>
        <p:sp>
          <p:nvSpPr>
            <p:cNvPr id="480" name="object 167">
              <a:extLst>
                <a:ext uri="{FF2B5EF4-FFF2-40B4-BE49-F238E27FC236}">
                  <a16:creationId xmlns:a16="http://schemas.microsoft.com/office/drawing/2014/main" id="{9398B19E-E077-5825-5EF8-6E9CC3457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1163" y="5553075"/>
              <a:ext cx="685800" cy="455613"/>
            </a:xfrm>
            <a:prstGeom prst="rect">
              <a:avLst/>
            </a:prstGeom>
            <a:blipFill dpi="0" rotWithShape="1">
              <a:blip r:embed="rId1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" name="object 168">
              <a:extLst>
                <a:ext uri="{FF2B5EF4-FFF2-40B4-BE49-F238E27FC236}">
                  <a16:creationId xmlns:a16="http://schemas.microsoft.com/office/drawing/2014/main" id="{FDF2FFAE-1F33-18E3-362A-47C41E730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1163" y="5630863"/>
              <a:ext cx="590550" cy="377825"/>
            </a:xfrm>
            <a:custGeom>
              <a:avLst/>
              <a:gdLst>
                <a:gd name="T0" fmla="*/ 0 w 590550"/>
                <a:gd name="T1" fmla="*/ 0 h 378460"/>
                <a:gd name="T2" fmla="*/ 590428 w 590550"/>
                <a:gd name="T3" fmla="*/ 0 h 378460"/>
                <a:gd name="T4" fmla="*/ 590428 w 590550"/>
                <a:gd name="T5" fmla="*/ 303154 h 378460"/>
                <a:gd name="T6" fmla="*/ 548275 w 590550"/>
                <a:gd name="T7" fmla="*/ 303992 h 378460"/>
                <a:gd name="T8" fmla="*/ 510109 w 590550"/>
                <a:gd name="T9" fmla="*/ 306363 h 378460"/>
                <a:gd name="T10" fmla="*/ 443965 w 590550"/>
                <a:gd name="T11" fmla="*/ 314825 h 378460"/>
                <a:gd name="T12" fmla="*/ 388453 w 590550"/>
                <a:gd name="T13" fmla="*/ 326789 h 378460"/>
                <a:gd name="T14" fmla="*/ 340031 w 590550"/>
                <a:gd name="T15" fmla="*/ 340505 h 378460"/>
                <a:gd name="T16" fmla="*/ 317372 w 590550"/>
                <a:gd name="T17" fmla="*/ 347473 h 378460"/>
                <a:gd name="T18" fmla="*/ 295156 w 590550"/>
                <a:gd name="T19" fmla="*/ 354223 h 378460"/>
                <a:gd name="T20" fmla="*/ 250286 w 590550"/>
                <a:gd name="T21" fmla="*/ 366192 h 378460"/>
                <a:gd name="T22" fmla="*/ 201878 w 590550"/>
                <a:gd name="T23" fmla="*/ 374663 h 378460"/>
                <a:gd name="T24" fmla="*/ 146389 w 590550"/>
                <a:gd name="T25" fmla="*/ 377886 h 378460"/>
                <a:gd name="T26" fmla="*/ 114882 w 590550"/>
                <a:gd name="T27" fmla="*/ 376982 h 378460"/>
                <a:gd name="T28" fmla="*/ 80277 w 590550"/>
                <a:gd name="T29" fmla="*/ 374109 h 378460"/>
                <a:gd name="T30" fmla="*/ 42130 w 590550"/>
                <a:gd name="T31" fmla="*/ 369049 h 378460"/>
                <a:gd name="T32" fmla="*/ 0 w 590550"/>
                <a:gd name="T33" fmla="*/ 361584 h 378460"/>
                <a:gd name="T34" fmla="*/ 0 w 590550"/>
                <a:gd name="T35" fmla="*/ 0 h 378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0550" h="378460">
                  <a:moveTo>
                    <a:pt x="0" y="0"/>
                  </a:moveTo>
                  <a:lnTo>
                    <a:pt x="590428" y="0"/>
                  </a:lnTo>
                  <a:lnTo>
                    <a:pt x="590428" y="303154"/>
                  </a:lnTo>
                  <a:lnTo>
                    <a:pt x="548275" y="303992"/>
                  </a:lnTo>
                  <a:lnTo>
                    <a:pt x="510109" y="306363"/>
                  </a:lnTo>
                  <a:lnTo>
                    <a:pt x="443965" y="314825"/>
                  </a:lnTo>
                  <a:lnTo>
                    <a:pt x="388453" y="326789"/>
                  </a:lnTo>
                  <a:lnTo>
                    <a:pt x="340031" y="340505"/>
                  </a:lnTo>
                  <a:lnTo>
                    <a:pt x="317372" y="347473"/>
                  </a:lnTo>
                  <a:lnTo>
                    <a:pt x="295156" y="354223"/>
                  </a:lnTo>
                  <a:lnTo>
                    <a:pt x="250286" y="366192"/>
                  </a:lnTo>
                  <a:lnTo>
                    <a:pt x="201878" y="374663"/>
                  </a:lnTo>
                  <a:lnTo>
                    <a:pt x="146389" y="377886"/>
                  </a:lnTo>
                  <a:lnTo>
                    <a:pt x="114882" y="376982"/>
                  </a:lnTo>
                  <a:lnTo>
                    <a:pt x="80277" y="374109"/>
                  </a:lnTo>
                  <a:lnTo>
                    <a:pt x="42130" y="369049"/>
                  </a:lnTo>
                  <a:lnTo>
                    <a:pt x="0" y="36158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49">
              <a:solidFill>
                <a:srgbClr val="5B9A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82" name="object 169">
              <a:extLst>
                <a:ext uri="{FF2B5EF4-FFF2-40B4-BE49-F238E27FC236}">
                  <a16:creationId xmlns:a16="http://schemas.microsoft.com/office/drawing/2014/main" id="{68F0F993-95D9-4E2A-2424-397C63C1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375" y="5591175"/>
              <a:ext cx="585788" cy="307975"/>
            </a:xfrm>
            <a:custGeom>
              <a:avLst/>
              <a:gdLst>
                <a:gd name="T0" fmla="*/ 0 w 586739"/>
                <a:gd name="T1" fmla="*/ 39380 h 307339"/>
                <a:gd name="T2" fmla="*/ 0 w 586739"/>
                <a:gd name="T3" fmla="*/ 0 h 307339"/>
                <a:gd name="T4" fmla="*/ 586343 w 586739"/>
                <a:gd name="T5" fmla="*/ 0 h 307339"/>
                <a:gd name="T6" fmla="*/ 586343 w 586739"/>
                <a:gd name="T7" fmla="*/ 305196 h 307339"/>
                <a:gd name="T8" fmla="*/ 567801 w 586739"/>
                <a:gd name="T9" fmla="*/ 305598 h 307339"/>
                <a:gd name="T10" fmla="*/ 552377 w 586739"/>
                <a:gd name="T11" fmla="*/ 306428 h 307339"/>
                <a:gd name="T12" fmla="*/ 543132 w 586739"/>
                <a:gd name="T13" fmla="*/ 307120 h 307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6739" h="307339">
                  <a:moveTo>
                    <a:pt x="0" y="39380"/>
                  </a:moveTo>
                  <a:lnTo>
                    <a:pt x="0" y="0"/>
                  </a:lnTo>
                  <a:lnTo>
                    <a:pt x="586343" y="0"/>
                  </a:lnTo>
                  <a:lnTo>
                    <a:pt x="586343" y="305196"/>
                  </a:lnTo>
                  <a:lnTo>
                    <a:pt x="567801" y="305598"/>
                  </a:lnTo>
                  <a:lnTo>
                    <a:pt x="552377" y="306428"/>
                  </a:lnTo>
                  <a:lnTo>
                    <a:pt x="543132" y="307120"/>
                  </a:lnTo>
                </a:path>
              </a:pathLst>
            </a:custGeom>
            <a:noFill/>
            <a:ln w="6349">
              <a:solidFill>
                <a:srgbClr val="5B9A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83" name="object 170">
              <a:extLst>
                <a:ext uri="{FF2B5EF4-FFF2-40B4-BE49-F238E27FC236}">
                  <a16:creationId xmlns:a16="http://schemas.microsoft.com/office/drawing/2014/main" id="{ED4FCAFE-7F52-BB96-7734-D46AC2A38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6413" y="5553075"/>
              <a:ext cx="590550" cy="306388"/>
            </a:xfrm>
            <a:custGeom>
              <a:avLst/>
              <a:gdLst>
                <a:gd name="T0" fmla="*/ 0 w 591820"/>
                <a:gd name="T1" fmla="*/ 38343 h 306070"/>
                <a:gd name="T2" fmla="*/ 0 w 591820"/>
                <a:gd name="T3" fmla="*/ 0 h 306070"/>
                <a:gd name="T4" fmla="*/ 591433 w 591820"/>
                <a:gd name="T5" fmla="*/ 0 h 306070"/>
                <a:gd name="T6" fmla="*/ 591433 w 591820"/>
                <a:gd name="T7" fmla="*/ 304159 h 306070"/>
                <a:gd name="T8" fmla="*/ 572783 w 591820"/>
                <a:gd name="T9" fmla="*/ 304416 h 306070"/>
                <a:gd name="T10" fmla="*/ 556516 w 591820"/>
                <a:gd name="T11" fmla="*/ 304981 h 306070"/>
                <a:gd name="T12" fmla="*/ 545006 w 591820"/>
                <a:gd name="T13" fmla="*/ 305547 h 306070"/>
                <a:gd name="T14" fmla="*/ 540623 w 591820"/>
                <a:gd name="T15" fmla="*/ 305805 h 306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1820" h="306070">
                  <a:moveTo>
                    <a:pt x="0" y="38343"/>
                  </a:moveTo>
                  <a:lnTo>
                    <a:pt x="0" y="0"/>
                  </a:lnTo>
                  <a:lnTo>
                    <a:pt x="591433" y="0"/>
                  </a:lnTo>
                  <a:lnTo>
                    <a:pt x="591433" y="304159"/>
                  </a:lnTo>
                  <a:lnTo>
                    <a:pt x="572783" y="304416"/>
                  </a:lnTo>
                  <a:lnTo>
                    <a:pt x="556516" y="304981"/>
                  </a:lnTo>
                  <a:lnTo>
                    <a:pt x="545006" y="305547"/>
                  </a:lnTo>
                  <a:lnTo>
                    <a:pt x="540623" y="305805"/>
                  </a:lnTo>
                </a:path>
              </a:pathLst>
            </a:custGeom>
            <a:noFill/>
            <a:ln w="6349">
              <a:solidFill>
                <a:srgbClr val="5B9A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84" name="object 171">
              <a:extLst>
                <a:ext uri="{FF2B5EF4-FFF2-40B4-BE49-F238E27FC236}">
                  <a16:creationId xmlns:a16="http://schemas.microsoft.com/office/drawing/2014/main" id="{E447F9BA-70EF-7923-8295-6AA5FCAA0A21}"/>
                </a:ext>
              </a:extLst>
            </p:cNvPr>
            <p:cNvSpPr txBox="1"/>
            <p:nvPr/>
          </p:nvSpPr>
          <p:spPr>
            <a:xfrm>
              <a:off x="5578475" y="5684838"/>
              <a:ext cx="415925" cy="230187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30175" indent="-119063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altLang="en-US" sz="700" b="1">
                  <a:cs typeface="Calibri" panose="020F0502020204030204" pitchFamily="34" charset="0"/>
                </a:rPr>
                <a:t>Meta</a:t>
              </a:r>
              <a:r>
                <a:rPr lang="en-US" altLang="en-US" sz="7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700" b="1">
                  <a:cs typeface="Calibri" panose="020F0502020204030204" pitchFamily="34" charset="0"/>
                </a:rPr>
                <a:t>Data</a:t>
              </a:r>
              <a:r>
                <a:rPr lang="en-US" altLang="en-US" sz="7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700" b="1">
                  <a:cs typeface="Calibri" panose="020F0502020204030204" pitchFamily="34" charset="0"/>
                </a:rPr>
                <a:t>files</a:t>
              </a:r>
              <a:endParaRPr lang="en-US" altLang="en-US" sz="700">
                <a:cs typeface="Calibri" panose="020F0502020204030204" pitchFamily="34" charset="0"/>
              </a:endParaRPr>
            </a:p>
          </p:txBody>
        </p:sp>
      </p:grpSp>
      <p:sp>
        <p:nvSpPr>
          <p:cNvPr id="485" name="object 172">
            <a:extLst>
              <a:ext uri="{FF2B5EF4-FFF2-40B4-BE49-F238E27FC236}">
                <a16:creationId xmlns:a16="http://schemas.microsoft.com/office/drawing/2014/main" id="{EB9E91AD-6171-D37E-8E9E-3078C4C702F0}"/>
              </a:ext>
            </a:extLst>
          </p:cNvPr>
          <p:cNvSpPr>
            <a:spLocks/>
          </p:cNvSpPr>
          <p:nvPr/>
        </p:nvSpPr>
        <p:spPr bwMode="auto">
          <a:xfrm>
            <a:off x="7989887" y="5598319"/>
            <a:ext cx="455613" cy="390525"/>
          </a:xfrm>
          <a:custGeom>
            <a:avLst/>
            <a:gdLst>
              <a:gd name="T0" fmla="*/ 392673 w 455929"/>
              <a:gd name="T1" fmla="*/ 38099 h 390525"/>
              <a:gd name="T2" fmla="*/ 392673 w 455929"/>
              <a:gd name="T3" fmla="*/ 390509 h 390525"/>
              <a:gd name="T4" fmla="*/ 455919 w 455929"/>
              <a:gd name="T5" fmla="*/ 390509 h 390525"/>
              <a:gd name="T6" fmla="*/ 455919 w 455929"/>
              <a:gd name="T7" fmla="*/ 380999 h 390525"/>
              <a:gd name="T8" fmla="*/ 411723 w 455929"/>
              <a:gd name="T9" fmla="*/ 380999 h 390525"/>
              <a:gd name="T10" fmla="*/ 402183 w 455929"/>
              <a:gd name="T11" fmla="*/ 371459 h 390525"/>
              <a:gd name="T12" fmla="*/ 411723 w 455929"/>
              <a:gd name="T13" fmla="*/ 371459 h 390525"/>
              <a:gd name="T14" fmla="*/ 411723 w 455929"/>
              <a:gd name="T15" fmla="*/ 47609 h 390525"/>
              <a:gd name="T16" fmla="*/ 402183 w 455929"/>
              <a:gd name="T17" fmla="*/ 47609 h 390525"/>
              <a:gd name="T18" fmla="*/ 392673 w 455929"/>
              <a:gd name="T19" fmla="*/ 38099 h 390525"/>
              <a:gd name="T20" fmla="*/ 411723 w 455929"/>
              <a:gd name="T21" fmla="*/ 371459 h 390525"/>
              <a:gd name="T22" fmla="*/ 402183 w 455929"/>
              <a:gd name="T23" fmla="*/ 371459 h 390525"/>
              <a:gd name="T24" fmla="*/ 411723 w 455929"/>
              <a:gd name="T25" fmla="*/ 380999 h 390525"/>
              <a:gd name="T26" fmla="*/ 411723 w 455929"/>
              <a:gd name="T27" fmla="*/ 371459 h 390525"/>
              <a:gd name="T28" fmla="*/ 455919 w 455929"/>
              <a:gd name="T29" fmla="*/ 371459 h 390525"/>
              <a:gd name="T30" fmla="*/ 411723 w 455929"/>
              <a:gd name="T31" fmla="*/ 371459 h 390525"/>
              <a:gd name="T32" fmla="*/ 411723 w 455929"/>
              <a:gd name="T33" fmla="*/ 380999 h 390525"/>
              <a:gd name="T34" fmla="*/ 455919 w 455929"/>
              <a:gd name="T35" fmla="*/ 380999 h 390525"/>
              <a:gd name="T36" fmla="*/ 455919 w 455929"/>
              <a:gd name="T37" fmla="*/ 371459 h 390525"/>
              <a:gd name="T38" fmla="*/ 76199 w 455929"/>
              <a:gd name="T39" fmla="*/ 0 h 390525"/>
              <a:gd name="T40" fmla="*/ 0 w 455929"/>
              <a:gd name="T41" fmla="*/ 38099 h 390525"/>
              <a:gd name="T42" fmla="*/ 76199 w 455929"/>
              <a:gd name="T43" fmla="*/ 76199 h 390525"/>
              <a:gd name="T44" fmla="*/ 76199 w 455929"/>
              <a:gd name="T45" fmla="*/ 47609 h 390525"/>
              <a:gd name="T46" fmla="*/ 63489 w 455929"/>
              <a:gd name="T47" fmla="*/ 47609 h 390525"/>
              <a:gd name="T48" fmla="*/ 63489 w 455929"/>
              <a:gd name="T49" fmla="*/ 28559 h 390525"/>
              <a:gd name="T50" fmla="*/ 76199 w 455929"/>
              <a:gd name="T51" fmla="*/ 28559 h 390525"/>
              <a:gd name="T52" fmla="*/ 76199 w 455929"/>
              <a:gd name="T53" fmla="*/ 0 h 390525"/>
              <a:gd name="T54" fmla="*/ 76199 w 455929"/>
              <a:gd name="T55" fmla="*/ 28559 h 390525"/>
              <a:gd name="T56" fmla="*/ 63489 w 455929"/>
              <a:gd name="T57" fmla="*/ 28559 h 390525"/>
              <a:gd name="T58" fmla="*/ 63489 w 455929"/>
              <a:gd name="T59" fmla="*/ 47609 h 390525"/>
              <a:gd name="T60" fmla="*/ 76199 w 455929"/>
              <a:gd name="T61" fmla="*/ 47609 h 390525"/>
              <a:gd name="T62" fmla="*/ 76199 w 455929"/>
              <a:gd name="T63" fmla="*/ 28559 h 390525"/>
              <a:gd name="T64" fmla="*/ 411723 w 455929"/>
              <a:gd name="T65" fmla="*/ 28559 h 390525"/>
              <a:gd name="T66" fmla="*/ 76199 w 455929"/>
              <a:gd name="T67" fmla="*/ 28559 h 390525"/>
              <a:gd name="T68" fmla="*/ 76199 w 455929"/>
              <a:gd name="T69" fmla="*/ 47609 h 390525"/>
              <a:gd name="T70" fmla="*/ 392673 w 455929"/>
              <a:gd name="T71" fmla="*/ 47609 h 390525"/>
              <a:gd name="T72" fmla="*/ 392673 w 455929"/>
              <a:gd name="T73" fmla="*/ 38099 h 390525"/>
              <a:gd name="T74" fmla="*/ 411723 w 455929"/>
              <a:gd name="T75" fmla="*/ 38099 h 390525"/>
              <a:gd name="T76" fmla="*/ 411723 w 455929"/>
              <a:gd name="T77" fmla="*/ 28559 h 390525"/>
              <a:gd name="T78" fmla="*/ 411723 w 455929"/>
              <a:gd name="T79" fmla="*/ 38099 h 390525"/>
              <a:gd name="T80" fmla="*/ 392673 w 455929"/>
              <a:gd name="T81" fmla="*/ 38099 h 390525"/>
              <a:gd name="T82" fmla="*/ 402183 w 455929"/>
              <a:gd name="T83" fmla="*/ 47609 h 390525"/>
              <a:gd name="T84" fmla="*/ 411723 w 455929"/>
              <a:gd name="T85" fmla="*/ 47609 h 390525"/>
              <a:gd name="T86" fmla="*/ 411723 w 455929"/>
              <a:gd name="T87" fmla="*/ 38099 h 390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55929" h="390525">
                <a:moveTo>
                  <a:pt x="392673" y="38099"/>
                </a:moveTo>
                <a:lnTo>
                  <a:pt x="392673" y="390509"/>
                </a:lnTo>
                <a:lnTo>
                  <a:pt x="455919" y="390509"/>
                </a:lnTo>
                <a:lnTo>
                  <a:pt x="455919" y="380999"/>
                </a:lnTo>
                <a:lnTo>
                  <a:pt x="411723" y="380999"/>
                </a:lnTo>
                <a:lnTo>
                  <a:pt x="402183" y="371459"/>
                </a:lnTo>
                <a:lnTo>
                  <a:pt x="411723" y="371459"/>
                </a:lnTo>
                <a:lnTo>
                  <a:pt x="411723" y="47609"/>
                </a:lnTo>
                <a:lnTo>
                  <a:pt x="402183" y="47609"/>
                </a:lnTo>
                <a:lnTo>
                  <a:pt x="392673" y="38099"/>
                </a:lnTo>
                <a:close/>
              </a:path>
              <a:path w="455929" h="390525">
                <a:moveTo>
                  <a:pt x="411723" y="371459"/>
                </a:moveTo>
                <a:lnTo>
                  <a:pt x="402183" y="371459"/>
                </a:lnTo>
                <a:lnTo>
                  <a:pt x="411723" y="380999"/>
                </a:lnTo>
                <a:lnTo>
                  <a:pt x="411723" y="371459"/>
                </a:lnTo>
                <a:close/>
              </a:path>
              <a:path w="455929" h="390525">
                <a:moveTo>
                  <a:pt x="455919" y="371459"/>
                </a:moveTo>
                <a:lnTo>
                  <a:pt x="411723" y="371459"/>
                </a:lnTo>
                <a:lnTo>
                  <a:pt x="411723" y="380999"/>
                </a:lnTo>
                <a:lnTo>
                  <a:pt x="455919" y="380999"/>
                </a:lnTo>
                <a:lnTo>
                  <a:pt x="455919" y="371459"/>
                </a:lnTo>
                <a:close/>
              </a:path>
              <a:path w="455929" h="390525">
                <a:moveTo>
                  <a:pt x="76199" y="0"/>
                </a:moveTo>
                <a:lnTo>
                  <a:pt x="0" y="38099"/>
                </a:lnTo>
                <a:lnTo>
                  <a:pt x="76199" y="76199"/>
                </a:lnTo>
                <a:lnTo>
                  <a:pt x="76199" y="47609"/>
                </a:lnTo>
                <a:lnTo>
                  <a:pt x="63489" y="47609"/>
                </a:lnTo>
                <a:lnTo>
                  <a:pt x="63489" y="28559"/>
                </a:lnTo>
                <a:lnTo>
                  <a:pt x="76199" y="28559"/>
                </a:lnTo>
                <a:lnTo>
                  <a:pt x="76199" y="0"/>
                </a:lnTo>
                <a:close/>
              </a:path>
              <a:path w="455929" h="390525">
                <a:moveTo>
                  <a:pt x="76199" y="28559"/>
                </a:moveTo>
                <a:lnTo>
                  <a:pt x="63489" y="28559"/>
                </a:lnTo>
                <a:lnTo>
                  <a:pt x="63489" y="47609"/>
                </a:lnTo>
                <a:lnTo>
                  <a:pt x="76199" y="47609"/>
                </a:lnTo>
                <a:lnTo>
                  <a:pt x="76199" y="28559"/>
                </a:lnTo>
                <a:close/>
              </a:path>
              <a:path w="455929" h="390525">
                <a:moveTo>
                  <a:pt x="411723" y="28559"/>
                </a:moveTo>
                <a:lnTo>
                  <a:pt x="76199" y="28559"/>
                </a:lnTo>
                <a:lnTo>
                  <a:pt x="76199" y="47609"/>
                </a:lnTo>
                <a:lnTo>
                  <a:pt x="392673" y="47609"/>
                </a:lnTo>
                <a:lnTo>
                  <a:pt x="392673" y="38099"/>
                </a:lnTo>
                <a:lnTo>
                  <a:pt x="411723" y="38099"/>
                </a:lnTo>
                <a:lnTo>
                  <a:pt x="411723" y="28559"/>
                </a:lnTo>
                <a:close/>
              </a:path>
              <a:path w="455929" h="390525">
                <a:moveTo>
                  <a:pt x="411723" y="38099"/>
                </a:moveTo>
                <a:lnTo>
                  <a:pt x="392673" y="38099"/>
                </a:lnTo>
                <a:lnTo>
                  <a:pt x="402183" y="47609"/>
                </a:lnTo>
                <a:lnTo>
                  <a:pt x="411723" y="47609"/>
                </a:lnTo>
                <a:lnTo>
                  <a:pt x="411723" y="38099"/>
                </a:lnTo>
                <a:close/>
              </a:path>
            </a:pathLst>
          </a:custGeom>
          <a:solidFill>
            <a:srgbClr val="6FAC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A0308824-E856-94E4-8D89-EDFB538B162B}"/>
              </a:ext>
            </a:extLst>
          </p:cNvPr>
          <p:cNvGrpSpPr/>
          <p:nvPr/>
        </p:nvGrpSpPr>
        <p:grpSpPr>
          <a:xfrm>
            <a:off x="7945437" y="5750719"/>
            <a:ext cx="912813" cy="342900"/>
            <a:chOff x="5486400" y="6240463"/>
            <a:chExt cx="912813" cy="342900"/>
          </a:xfrm>
        </p:grpSpPr>
        <p:sp>
          <p:nvSpPr>
            <p:cNvPr id="487" name="object 173">
              <a:extLst>
                <a:ext uri="{FF2B5EF4-FFF2-40B4-BE49-F238E27FC236}">
                  <a16:creationId xmlns:a16="http://schemas.microsoft.com/office/drawing/2014/main" id="{1015203D-5CE0-243B-B1C4-5AD5E2183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6240463"/>
              <a:ext cx="912813" cy="342900"/>
            </a:xfrm>
            <a:prstGeom prst="rect">
              <a:avLst/>
            </a:prstGeom>
            <a:blipFill dpi="0" rotWithShape="1">
              <a:blip r:embed="rId1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200000"/>
                </a:lnSpc>
              </a:pPr>
              <a:r>
                <a:rPr lang="en-US" altLang="en-US" sz="800" b="1">
                  <a:cs typeface="Calibri" panose="020F0502020204030204" pitchFamily="34" charset="0"/>
                </a:rPr>
                <a:t>Extracted</a:t>
              </a:r>
              <a:r>
                <a:rPr lang="en-US" altLang="en-US" sz="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800" b="1">
                  <a:cs typeface="Calibri" panose="020F0502020204030204" pitchFamily="34" charset="0"/>
                </a:rPr>
                <a:t>Links</a:t>
              </a:r>
              <a:endParaRPr lang="en-US" altLang="en-US" sz="800">
                <a:cs typeface="Calibri" panose="020F0502020204030204" pitchFamily="34" charset="0"/>
              </a:endParaRPr>
            </a:p>
          </p:txBody>
        </p:sp>
        <p:sp>
          <p:nvSpPr>
            <p:cNvPr id="488" name="object 174">
              <a:extLst>
                <a:ext uri="{FF2B5EF4-FFF2-40B4-BE49-F238E27FC236}">
                  <a16:creationId xmlns:a16="http://schemas.microsoft.com/office/drawing/2014/main" id="{E412E1BE-E7C3-2C94-11F9-0FF1702FC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6400" y="6240463"/>
              <a:ext cx="912813" cy="342900"/>
            </a:xfrm>
            <a:custGeom>
              <a:avLst/>
              <a:gdLst>
                <a:gd name="T0" fmla="*/ 0 w 913764"/>
                <a:gd name="T1" fmla="*/ 342899 h 342900"/>
                <a:gd name="T2" fmla="*/ 182758 w 913764"/>
                <a:gd name="T3" fmla="*/ 0 h 342900"/>
                <a:gd name="T4" fmla="*/ 913759 w 913764"/>
                <a:gd name="T5" fmla="*/ 0 h 342900"/>
                <a:gd name="T6" fmla="*/ 731032 w 913764"/>
                <a:gd name="T7" fmla="*/ 342899 h 342900"/>
                <a:gd name="T8" fmla="*/ 0 w 913764"/>
                <a:gd name="T9" fmla="*/ 342899 h 342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764" h="342900">
                  <a:moveTo>
                    <a:pt x="0" y="342899"/>
                  </a:moveTo>
                  <a:lnTo>
                    <a:pt x="182758" y="0"/>
                  </a:lnTo>
                  <a:lnTo>
                    <a:pt x="913759" y="0"/>
                  </a:lnTo>
                  <a:lnTo>
                    <a:pt x="731032" y="342899"/>
                  </a:lnTo>
                  <a:lnTo>
                    <a:pt x="0" y="342899"/>
                  </a:lnTo>
                  <a:close/>
                </a:path>
              </a:pathLst>
            </a:custGeom>
            <a:noFill/>
            <a:ln w="6349">
              <a:solidFill>
                <a:srgbClr val="5B9A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16144CF8-F6F2-5932-0DC2-E0074BD3C3E2}"/>
              </a:ext>
            </a:extLst>
          </p:cNvPr>
          <p:cNvGrpSpPr/>
          <p:nvPr/>
        </p:nvGrpSpPr>
        <p:grpSpPr>
          <a:xfrm>
            <a:off x="4333874" y="2542381"/>
            <a:ext cx="869951" cy="1387475"/>
            <a:chOff x="1874837" y="3032125"/>
            <a:chExt cx="869951" cy="1387475"/>
          </a:xfrm>
        </p:grpSpPr>
        <p:sp>
          <p:nvSpPr>
            <p:cNvPr id="490" name="object 142">
              <a:extLst>
                <a:ext uri="{FF2B5EF4-FFF2-40B4-BE49-F238E27FC236}">
                  <a16:creationId xmlns:a16="http://schemas.microsoft.com/office/drawing/2014/main" id="{438BC350-511F-AE81-824E-4DD58DD41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6425" y="3032125"/>
              <a:ext cx="868363" cy="76200"/>
            </a:xfrm>
            <a:custGeom>
              <a:avLst/>
              <a:gdLst>
                <a:gd name="T0" fmla="*/ 792479 w 868680"/>
                <a:gd name="T1" fmla="*/ 0 h 76200"/>
                <a:gd name="T2" fmla="*/ 792479 w 868680"/>
                <a:gd name="T3" fmla="*/ 76199 h 76200"/>
                <a:gd name="T4" fmla="*/ 849599 w 868680"/>
                <a:gd name="T5" fmla="*/ 47640 h 76200"/>
                <a:gd name="T6" fmla="*/ 805171 w 868680"/>
                <a:gd name="T7" fmla="*/ 47640 h 76200"/>
                <a:gd name="T8" fmla="*/ 805171 w 868680"/>
                <a:gd name="T9" fmla="*/ 28590 h 76200"/>
                <a:gd name="T10" fmla="*/ 849660 w 868680"/>
                <a:gd name="T11" fmla="*/ 28590 h 76200"/>
                <a:gd name="T12" fmla="*/ 792479 w 868680"/>
                <a:gd name="T13" fmla="*/ 0 h 76200"/>
                <a:gd name="T14" fmla="*/ 792479 w 868680"/>
                <a:gd name="T15" fmla="*/ 28590 h 76200"/>
                <a:gd name="T16" fmla="*/ 0 w 868680"/>
                <a:gd name="T17" fmla="*/ 28590 h 76200"/>
                <a:gd name="T18" fmla="*/ 0 w 868680"/>
                <a:gd name="T19" fmla="*/ 47640 h 76200"/>
                <a:gd name="T20" fmla="*/ 792479 w 868680"/>
                <a:gd name="T21" fmla="*/ 47640 h 76200"/>
                <a:gd name="T22" fmla="*/ 792479 w 868680"/>
                <a:gd name="T23" fmla="*/ 28590 h 76200"/>
                <a:gd name="T24" fmla="*/ 849660 w 868680"/>
                <a:gd name="T25" fmla="*/ 28590 h 76200"/>
                <a:gd name="T26" fmla="*/ 805171 w 868680"/>
                <a:gd name="T27" fmla="*/ 28590 h 76200"/>
                <a:gd name="T28" fmla="*/ 805171 w 868680"/>
                <a:gd name="T29" fmla="*/ 47640 h 76200"/>
                <a:gd name="T30" fmla="*/ 849599 w 868680"/>
                <a:gd name="T31" fmla="*/ 47640 h 76200"/>
                <a:gd name="T32" fmla="*/ 868679 w 868680"/>
                <a:gd name="T33" fmla="*/ 38099 h 76200"/>
                <a:gd name="T34" fmla="*/ 849660 w 868680"/>
                <a:gd name="T35" fmla="*/ 2859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680" h="76200">
                  <a:moveTo>
                    <a:pt x="792479" y="0"/>
                  </a:moveTo>
                  <a:lnTo>
                    <a:pt x="792479" y="76199"/>
                  </a:lnTo>
                  <a:lnTo>
                    <a:pt x="849599" y="47640"/>
                  </a:lnTo>
                  <a:lnTo>
                    <a:pt x="805171" y="47640"/>
                  </a:lnTo>
                  <a:lnTo>
                    <a:pt x="805171" y="28590"/>
                  </a:lnTo>
                  <a:lnTo>
                    <a:pt x="849660" y="28590"/>
                  </a:lnTo>
                  <a:lnTo>
                    <a:pt x="792479" y="0"/>
                  </a:lnTo>
                  <a:close/>
                </a:path>
                <a:path w="868680" h="76200">
                  <a:moveTo>
                    <a:pt x="792479" y="28590"/>
                  </a:moveTo>
                  <a:lnTo>
                    <a:pt x="0" y="28590"/>
                  </a:lnTo>
                  <a:lnTo>
                    <a:pt x="0" y="47640"/>
                  </a:lnTo>
                  <a:lnTo>
                    <a:pt x="792479" y="47640"/>
                  </a:lnTo>
                  <a:lnTo>
                    <a:pt x="792479" y="28590"/>
                  </a:lnTo>
                  <a:close/>
                </a:path>
                <a:path w="868680" h="76200">
                  <a:moveTo>
                    <a:pt x="849660" y="28590"/>
                  </a:moveTo>
                  <a:lnTo>
                    <a:pt x="805171" y="28590"/>
                  </a:lnTo>
                  <a:lnTo>
                    <a:pt x="805171" y="47640"/>
                  </a:lnTo>
                  <a:lnTo>
                    <a:pt x="849599" y="47640"/>
                  </a:lnTo>
                  <a:lnTo>
                    <a:pt x="868679" y="38099"/>
                  </a:lnTo>
                  <a:lnTo>
                    <a:pt x="849660" y="28590"/>
                  </a:lnTo>
                  <a:close/>
                </a:path>
              </a:pathLst>
            </a:custGeom>
            <a:solidFill>
              <a:srgbClr val="6FAC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91" name="object 142">
              <a:extLst>
                <a:ext uri="{FF2B5EF4-FFF2-40B4-BE49-F238E27FC236}">
                  <a16:creationId xmlns:a16="http://schemas.microsoft.com/office/drawing/2014/main" id="{F4B07B7D-CF36-944D-D258-9F201E8AA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837" y="3581400"/>
              <a:ext cx="868363" cy="76200"/>
            </a:xfrm>
            <a:custGeom>
              <a:avLst/>
              <a:gdLst>
                <a:gd name="T0" fmla="*/ 792479 w 868680"/>
                <a:gd name="T1" fmla="*/ 0 h 76200"/>
                <a:gd name="T2" fmla="*/ 792479 w 868680"/>
                <a:gd name="T3" fmla="*/ 76199 h 76200"/>
                <a:gd name="T4" fmla="*/ 849599 w 868680"/>
                <a:gd name="T5" fmla="*/ 47640 h 76200"/>
                <a:gd name="T6" fmla="*/ 805171 w 868680"/>
                <a:gd name="T7" fmla="*/ 47640 h 76200"/>
                <a:gd name="T8" fmla="*/ 805171 w 868680"/>
                <a:gd name="T9" fmla="*/ 28590 h 76200"/>
                <a:gd name="T10" fmla="*/ 849660 w 868680"/>
                <a:gd name="T11" fmla="*/ 28590 h 76200"/>
                <a:gd name="T12" fmla="*/ 792479 w 868680"/>
                <a:gd name="T13" fmla="*/ 0 h 76200"/>
                <a:gd name="T14" fmla="*/ 792479 w 868680"/>
                <a:gd name="T15" fmla="*/ 28590 h 76200"/>
                <a:gd name="T16" fmla="*/ 0 w 868680"/>
                <a:gd name="T17" fmla="*/ 28590 h 76200"/>
                <a:gd name="T18" fmla="*/ 0 w 868680"/>
                <a:gd name="T19" fmla="*/ 47640 h 76200"/>
                <a:gd name="T20" fmla="*/ 792479 w 868680"/>
                <a:gd name="T21" fmla="*/ 47640 h 76200"/>
                <a:gd name="T22" fmla="*/ 792479 w 868680"/>
                <a:gd name="T23" fmla="*/ 28590 h 76200"/>
                <a:gd name="T24" fmla="*/ 849660 w 868680"/>
                <a:gd name="T25" fmla="*/ 28590 h 76200"/>
                <a:gd name="T26" fmla="*/ 805171 w 868680"/>
                <a:gd name="T27" fmla="*/ 28590 h 76200"/>
                <a:gd name="T28" fmla="*/ 805171 w 868680"/>
                <a:gd name="T29" fmla="*/ 47640 h 76200"/>
                <a:gd name="T30" fmla="*/ 849599 w 868680"/>
                <a:gd name="T31" fmla="*/ 47640 h 76200"/>
                <a:gd name="T32" fmla="*/ 868679 w 868680"/>
                <a:gd name="T33" fmla="*/ 38099 h 76200"/>
                <a:gd name="T34" fmla="*/ 849660 w 868680"/>
                <a:gd name="T35" fmla="*/ 2859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680" h="76200">
                  <a:moveTo>
                    <a:pt x="792479" y="0"/>
                  </a:moveTo>
                  <a:lnTo>
                    <a:pt x="792479" y="76199"/>
                  </a:lnTo>
                  <a:lnTo>
                    <a:pt x="849599" y="47640"/>
                  </a:lnTo>
                  <a:lnTo>
                    <a:pt x="805171" y="47640"/>
                  </a:lnTo>
                  <a:lnTo>
                    <a:pt x="805171" y="28590"/>
                  </a:lnTo>
                  <a:lnTo>
                    <a:pt x="849660" y="28590"/>
                  </a:lnTo>
                  <a:lnTo>
                    <a:pt x="792479" y="0"/>
                  </a:lnTo>
                  <a:close/>
                </a:path>
                <a:path w="868680" h="76200">
                  <a:moveTo>
                    <a:pt x="792479" y="28590"/>
                  </a:moveTo>
                  <a:lnTo>
                    <a:pt x="0" y="28590"/>
                  </a:lnTo>
                  <a:lnTo>
                    <a:pt x="0" y="47640"/>
                  </a:lnTo>
                  <a:lnTo>
                    <a:pt x="792479" y="47640"/>
                  </a:lnTo>
                  <a:lnTo>
                    <a:pt x="792479" y="28590"/>
                  </a:lnTo>
                  <a:close/>
                </a:path>
                <a:path w="868680" h="76200">
                  <a:moveTo>
                    <a:pt x="849660" y="28590"/>
                  </a:moveTo>
                  <a:lnTo>
                    <a:pt x="805171" y="28590"/>
                  </a:lnTo>
                  <a:lnTo>
                    <a:pt x="805171" y="47640"/>
                  </a:lnTo>
                  <a:lnTo>
                    <a:pt x="849599" y="47640"/>
                  </a:lnTo>
                  <a:lnTo>
                    <a:pt x="868679" y="38099"/>
                  </a:lnTo>
                  <a:lnTo>
                    <a:pt x="849660" y="28590"/>
                  </a:lnTo>
                  <a:close/>
                </a:path>
              </a:pathLst>
            </a:custGeom>
            <a:solidFill>
              <a:srgbClr val="6FAC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92" name="object 142">
              <a:extLst>
                <a:ext uri="{FF2B5EF4-FFF2-40B4-BE49-F238E27FC236}">
                  <a16:creationId xmlns:a16="http://schemas.microsoft.com/office/drawing/2014/main" id="{6F354860-0DE9-1D27-D255-1B789C3C8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837" y="4343400"/>
              <a:ext cx="868363" cy="76200"/>
            </a:xfrm>
            <a:custGeom>
              <a:avLst/>
              <a:gdLst>
                <a:gd name="T0" fmla="*/ 792479 w 868680"/>
                <a:gd name="T1" fmla="*/ 0 h 76200"/>
                <a:gd name="T2" fmla="*/ 792479 w 868680"/>
                <a:gd name="T3" fmla="*/ 76199 h 76200"/>
                <a:gd name="T4" fmla="*/ 849599 w 868680"/>
                <a:gd name="T5" fmla="*/ 47640 h 76200"/>
                <a:gd name="T6" fmla="*/ 805171 w 868680"/>
                <a:gd name="T7" fmla="*/ 47640 h 76200"/>
                <a:gd name="T8" fmla="*/ 805171 w 868680"/>
                <a:gd name="T9" fmla="*/ 28590 h 76200"/>
                <a:gd name="T10" fmla="*/ 849660 w 868680"/>
                <a:gd name="T11" fmla="*/ 28590 h 76200"/>
                <a:gd name="T12" fmla="*/ 792479 w 868680"/>
                <a:gd name="T13" fmla="*/ 0 h 76200"/>
                <a:gd name="T14" fmla="*/ 792479 w 868680"/>
                <a:gd name="T15" fmla="*/ 28590 h 76200"/>
                <a:gd name="T16" fmla="*/ 0 w 868680"/>
                <a:gd name="T17" fmla="*/ 28590 h 76200"/>
                <a:gd name="T18" fmla="*/ 0 w 868680"/>
                <a:gd name="T19" fmla="*/ 47640 h 76200"/>
                <a:gd name="T20" fmla="*/ 792479 w 868680"/>
                <a:gd name="T21" fmla="*/ 47640 h 76200"/>
                <a:gd name="T22" fmla="*/ 792479 w 868680"/>
                <a:gd name="T23" fmla="*/ 28590 h 76200"/>
                <a:gd name="T24" fmla="*/ 849660 w 868680"/>
                <a:gd name="T25" fmla="*/ 28590 h 76200"/>
                <a:gd name="T26" fmla="*/ 805171 w 868680"/>
                <a:gd name="T27" fmla="*/ 28590 h 76200"/>
                <a:gd name="T28" fmla="*/ 805171 w 868680"/>
                <a:gd name="T29" fmla="*/ 47640 h 76200"/>
                <a:gd name="T30" fmla="*/ 849599 w 868680"/>
                <a:gd name="T31" fmla="*/ 47640 h 76200"/>
                <a:gd name="T32" fmla="*/ 868679 w 868680"/>
                <a:gd name="T33" fmla="*/ 38099 h 76200"/>
                <a:gd name="T34" fmla="*/ 849660 w 868680"/>
                <a:gd name="T35" fmla="*/ 28590 h 7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680" h="76200">
                  <a:moveTo>
                    <a:pt x="792479" y="0"/>
                  </a:moveTo>
                  <a:lnTo>
                    <a:pt x="792479" y="76199"/>
                  </a:lnTo>
                  <a:lnTo>
                    <a:pt x="849599" y="47640"/>
                  </a:lnTo>
                  <a:lnTo>
                    <a:pt x="805171" y="47640"/>
                  </a:lnTo>
                  <a:lnTo>
                    <a:pt x="805171" y="28590"/>
                  </a:lnTo>
                  <a:lnTo>
                    <a:pt x="849660" y="28590"/>
                  </a:lnTo>
                  <a:lnTo>
                    <a:pt x="792479" y="0"/>
                  </a:lnTo>
                  <a:close/>
                </a:path>
                <a:path w="868680" h="76200">
                  <a:moveTo>
                    <a:pt x="792479" y="28590"/>
                  </a:moveTo>
                  <a:lnTo>
                    <a:pt x="0" y="28590"/>
                  </a:lnTo>
                  <a:lnTo>
                    <a:pt x="0" y="47640"/>
                  </a:lnTo>
                  <a:lnTo>
                    <a:pt x="792479" y="47640"/>
                  </a:lnTo>
                  <a:lnTo>
                    <a:pt x="792479" y="28590"/>
                  </a:lnTo>
                  <a:close/>
                </a:path>
                <a:path w="868680" h="76200">
                  <a:moveTo>
                    <a:pt x="849660" y="28590"/>
                  </a:moveTo>
                  <a:lnTo>
                    <a:pt x="805171" y="28590"/>
                  </a:lnTo>
                  <a:lnTo>
                    <a:pt x="805171" y="47640"/>
                  </a:lnTo>
                  <a:lnTo>
                    <a:pt x="849599" y="47640"/>
                  </a:lnTo>
                  <a:lnTo>
                    <a:pt x="868679" y="38099"/>
                  </a:lnTo>
                  <a:lnTo>
                    <a:pt x="849660" y="28590"/>
                  </a:lnTo>
                  <a:close/>
                </a:path>
              </a:pathLst>
            </a:custGeom>
            <a:solidFill>
              <a:srgbClr val="6FAC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4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4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0" animBg="1"/>
      <p:bldP spid="441" grpId="0" animBg="1"/>
      <p:bldP spid="442" grpId="0" animBg="1"/>
      <p:bldP spid="449" grpId="0" animBg="1"/>
      <p:bldP spid="4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55D3-876C-C343-BD87-E7730E1C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Locking Mechanisms</a:t>
            </a:r>
            <a:br>
              <a:rPr lang="en-US"/>
            </a:br>
            <a:br>
              <a:rPr lang="en-US"/>
            </a:br>
            <a:r>
              <a:rPr lang="en-US" sz="2400">
                <a:latin typeface="Arial" panose="020B0604020202020204" pitchFamily="34" charset="0"/>
              </a:rPr>
              <a:t>Every locking mechanism is either optimistic or pessimistic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2000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7E1C-8723-2C4E-AC34-7E5C81A1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Optimistic vs Pessimistic Approach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4F510F-BE11-58FF-4A2E-CBC1517B9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443719"/>
              </p:ext>
            </p:extLst>
          </p:nvPr>
        </p:nvGraphicFramePr>
        <p:xfrm>
          <a:off x="2081158" y="2100581"/>
          <a:ext cx="8128000" cy="3562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925695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2932770"/>
                    </a:ext>
                  </a:extLst>
                </a:gridCol>
              </a:tblGrid>
              <a:tr h="43301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>
                          <a:latin typeface="Arial Narrow" panose="020B0606020202030204" pitchFamily="34" charset="0"/>
                        </a:rPr>
                        <a:t>Optimistic 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>
                          <a:latin typeface="Arial Narrow" panose="020B0606020202030204" pitchFamily="34" charset="0"/>
                        </a:rPr>
                        <a:t>Pessimistic Locking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811687"/>
                  </a:ext>
                </a:extLst>
              </a:tr>
              <a:tr h="3008789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Arial Narrow" panose="020B0606020202030204" pitchFamily="34" charset="0"/>
                        </a:rPr>
                        <a:t>No interfering or conflicts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Arial Narrow" panose="020B0606020202030204" pitchFamily="34" charset="0"/>
                        </a:rPr>
                        <a:t>No synchronization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Arial Narrow" panose="020B0606020202030204" pitchFamily="34" charset="0"/>
                        </a:rPr>
                        <a:t>If conflict is detected, </a:t>
                      </a:r>
                    </a:p>
                    <a:p>
                      <a:pPr marL="742950" lvl="1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Arial Narrow" panose="020B0606020202030204" pitchFamily="34" charset="0"/>
                        </a:rPr>
                        <a:t>abort transaction, </a:t>
                      </a:r>
                    </a:p>
                    <a:p>
                      <a:pPr marL="742950" lvl="1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Arial Narrow" panose="020B0606020202030204" pitchFamily="34" charset="0"/>
                        </a:rPr>
                        <a:t>else commit 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Arial Narrow" panose="020B0606020202030204" pitchFamily="34" charset="0"/>
                        </a:rPr>
                        <a:t>Record locking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Arial Narrow" panose="020B0606020202030204" pitchFamily="34" charset="0"/>
                          <a:ea typeface="+mn-lt"/>
                          <a:cs typeface="+mn-lt"/>
                        </a:rPr>
                        <a:t>prevent simultaneous access to the shared data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Arial Narrow" panose="020B0606020202030204" pitchFamily="34" charset="0"/>
                          <a:ea typeface="+mn-lt"/>
                          <a:cs typeface="+mn-lt"/>
                        </a:rPr>
                        <a:t>protect the concurrent update on the shared data</a:t>
                      </a:r>
                      <a:endParaRPr lang="en-US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28051"/>
                  </a:ext>
                </a:extLst>
              </a:tr>
            </a:tbl>
          </a:graphicData>
        </a:graphic>
      </p:graphicFrame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A1440CF-9AD8-576F-D3B2-715C576081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65128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74CB-2D7A-8CF0-DE5D-357D045B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16" y="1170297"/>
            <a:ext cx="10417284" cy="359245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+mj-lt"/>
              </a:rPr>
              <a:t>Coarse-grained Locking </a:t>
            </a:r>
            <a:endParaRPr lang="en-US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170479-2AEB-6217-D07C-468AE15DF7A7}"/>
              </a:ext>
            </a:extLst>
          </p:cNvPr>
          <p:cNvSpPr/>
          <p:nvPr/>
        </p:nvSpPr>
        <p:spPr>
          <a:xfrm>
            <a:off x="1307870" y="2377439"/>
            <a:ext cx="623455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7FC7BE-4551-1831-D28D-3822BB268ED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931325" y="2606039"/>
            <a:ext cx="465512" cy="4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DCCA14-125E-C74A-2798-8157DE4486E1}"/>
              </a:ext>
            </a:extLst>
          </p:cNvPr>
          <p:cNvGrpSpPr/>
          <p:nvPr/>
        </p:nvGrpSpPr>
        <p:grpSpPr>
          <a:xfrm>
            <a:off x="2396837" y="2371896"/>
            <a:ext cx="8246224" cy="469671"/>
            <a:chOff x="2396837" y="2371896"/>
            <a:chExt cx="8246224" cy="4696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DBA6B2-701F-FFDD-62CA-B70F306F2C4B}"/>
                </a:ext>
              </a:extLst>
            </p:cNvPr>
            <p:cNvSpPr/>
            <p:nvPr/>
          </p:nvSpPr>
          <p:spPr>
            <a:xfrm>
              <a:off x="2396837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029CC5-6879-71EC-7037-1CEB430FB2D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020292" y="2604653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96A6D-ED7B-7F5D-8B9E-6AC59823737D}"/>
                </a:ext>
              </a:extLst>
            </p:cNvPr>
            <p:cNvSpPr/>
            <p:nvPr/>
          </p:nvSpPr>
          <p:spPr>
            <a:xfrm>
              <a:off x="3485804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45D73D-820C-007D-AC4F-E725DB63483D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109259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000A0E-684E-B80E-6210-41880FEFA4CD}"/>
                </a:ext>
              </a:extLst>
            </p:cNvPr>
            <p:cNvSpPr/>
            <p:nvPr/>
          </p:nvSpPr>
          <p:spPr>
            <a:xfrm>
              <a:off x="4574771" y="23815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A9A55B2-160A-7DAD-BAF9-34AAB7E3CE1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5198226" y="26101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9E6BF5-1A04-16C6-070E-42802D0F2B90}"/>
                </a:ext>
              </a:extLst>
            </p:cNvPr>
            <p:cNvSpPr/>
            <p:nvPr/>
          </p:nvSpPr>
          <p:spPr>
            <a:xfrm>
              <a:off x="5663738" y="2380210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974A6EC-045E-AE72-CD0E-0B5EA66E2E54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287193" y="2608810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A7F0AD-E80E-4905-EE86-23ACF2CEE397}"/>
                </a:ext>
              </a:extLst>
            </p:cNvPr>
            <p:cNvSpPr/>
            <p:nvPr/>
          </p:nvSpPr>
          <p:spPr>
            <a:xfrm>
              <a:off x="6752705" y="2384367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9FE7754-4189-DF6B-F75A-2CD7C7522CCA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7376160" y="2612967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3744D0-B457-C3D5-4258-7F8F0C5015CC}"/>
                </a:ext>
              </a:extLst>
            </p:cNvPr>
            <p:cNvSpPr/>
            <p:nvPr/>
          </p:nvSpPr>
          <p:spPr>
            <a:xfrm>
              <a:off x="7841672" y="2373282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366074-94B0-070F-B707-972093B2ACE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8465127" y="2601882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5D14C1E-9618-AD01-6866-A50BAB9FCD9D}"/>
                </a:ext>
              </a:extLst>
            </p:cNvPr>
            <p:cNvSpPr/>
            <p:nvPr/>
          </p:nvSpPr>
          <p:spPr>
            <a:xfrm>
              <a:off x="8930639" y="2371896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852E24F-2568-4C52-456F-FD70266BB373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9554094" y="2600496"/>
              <a:ext cx="465512" cy="41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4F5AE2-D629-AE07-FB83-A6A328A8F949}"/>
                </a:ext>
              </a:extLst>
            </p:cNvPr>
            <p:cNvSpPr/>
            <p:nvPr/>
          </p:nvSpPr>
          <p:spPr>
            <a:xfrm>
              <a:off x="10019606" y="2376053"/>
              <a:ext cx="62345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pic>
        <p:nvPicPr>
          <p:cNvPr id="7" name="Graphic 6" descr="Lock with solid fill">
            <a:extLst>
              <a:ext uri="{FF2B5EF4-FFF2-40B4-BE49-F238E27FC236}">
                <a16:creationId xmlns:a16="http://schemas.microsoft.com/office/drawing/2014/main" id="{0171EF95-72B1-D249-AB0A-A6780E27B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435" y="2306781"/>
            <a:ext cx="595745" cy="59574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9FFA34B6-6E74-29B0-0E11-8836DAB3D4B8}"/>
              </a:ext>
            </a:extLst>
          </p:cNvPr>
          <p:cNvGrpSpPr/>
          <p:nvPr/>
        </p:nvGrpSpPr>
        <p:grpSpPr>
          <a:xfrm>
            <a:off x="2382982" y="2833253"/>
            <a:ext cx="742603" cy="1135490"/>
            <a:chOff x="2382982" y="2833253"/>
            <a:chExt cx="742603" cy="113549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B450A65-59B7-47C5-9375-491C8695EC8D}"/>
                </a:ext>
              </a:extLst>
            </p:cNvPr>
            <p:cNvCxnSpPr>
              <a:endCxn id="11" idx="2"/>
            </p:cNvCxnSpPr>
            <p:nvPr/>
          </p:nvCxnSpPr>
          <p:spPr>
            <a:xfrm flipV="1">
              <a:off x="2708564" y="2833253"/>
              <a:ext cx="1" cy="766158"/>
            </a:xfrm>
            <a:prstGeom prst="straightConnector1">
              <a:avLst/>
            </a:prstGeom>
            <a:ln w="38100"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4895D7-3F80-E498-B063-4473204ACD65}"/>
                </a:ext>
              </a:extLst>
            </p:cNvPr>
            <p:cNvSpPr txBox="1"/>
            <p:nvPr/>
          </p:nvSpPr>
          <p:spPr>
            <a:xfrm flipH="1">
              <a:off x="2382982" y="3599411"/>
              <a:ext cx="742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accent1"/>
                  </a:solidFill>
                </a:rPr>
                <a:t>Head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AB98A0C-84DF-E1B7-3414-46D51A9910B2}"/>
              </a:ext>
            </a:extLst>
          </p:cNvPr>
          <p:cNvSpPr/>
          <p:nvPr/>
        </p:nvSpPr>
        <p:spPr>
          <a:xfrm>
            <a:off x="2391295" y="2376053"/>
            <a:ext cx="623455" cy="457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192A1F-9C84-118B-F4CD-7556AE276D31}"/>
              </a:ext>
            </a:extLst>
          </p:cNvPr>
          <p:cNvSpPr/>
          <p:nvPr/>
        </p:nvSpPr>
        <p:spPr>
          <a:xfrm>
            <a:off x="1895302" y="4365569"/>
            <a:ext cx="1357746" cy="457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DC7AEF-8726-B136-DC43-1AC2A47D3740}"/>
              </a:ext>
            </a:extLst>
          </p:cNvPr>
          <p:cNvSpPr txBox="1"/>
          <p:nvPr/>
        </p:nvSpPr>
        <p:spPr>
          <a:xfrm>
            <a:off x="962212" y="5822309"/>
            <a:ext cx="1065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B30738"/>
                </a:solidFill>
                <a:latin typeface="Arial Narrow" panose="020B0606020202030204" pitchFamily="34" charset="0"/>
                <a:ea typeface="+mj-ea"/>
                <a:cs typeface="Arial" panose="020B0604020202020204" pitchFamily="34" charset="0"/>
              </a:rPr>
              <a:t>Coarse-grained multithreaded synchronization insertion of URL in web crawler frontier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C50B841E-B30E-C853-91EE-437885D2D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50150" y="6254750"/>
            <a:ext cx="3873500" cy="400050"/>
          </a:xfrm>
        </p:spPr>
        <p:txBody>
          <a:bodyPr/>
          <a:lstStyle/>
          <a:p>
            <a:r>
              <a:rPr lang="en-US"/>
              <a:t>COEN- 283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19227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anta Clara Powerpoin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6641"/>
      </a:accent1>
      <a:accent2>
        <a:srgbClr val="495764"/>
      </a:accent2>
      <a:accent3>
        <a:srgbClr val="71001B"/>
      </a:accent3>
      <a:accent4>
        <a:srgbClr val="FFC000"/>
      </a:accent4>
      <a:accent5>
        <a:srgbClr val="9D9B7B"/>
      </a:accent5>
      <a:accent6>
        <a:srgbClr val="759C9A"/>
      </a:accent6>
      <a:hlink>
        <a:srgbClr val="9E1B32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C_0618_PresentationTemplate" id="{A843C71D-CC94-D44C-A351-0F45B2EBBCAA}" vid="{51B4CF40-D6F1-4F49-8E86-A25009FA316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C_0618_PresentationTemplate" id="{A843C71D-CC94-D44C-A351-0F45B2EBBCAA}" vid="{4596CD6F-A5C3-6442-8B99-8BFED41315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UMC_0618_PresentationTemplate</Template>
  <TotalTime>0</TotalTime>
  <Words>2113</Words>
  <Application>Microsoft Office PowerPoint</Application>
  <PresentationFormat>Widescreen</PresentationFormat>
  <Paragraphs>232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 Body</vt:lpstr>
      <vt:lpstr>Arial,Sans-Serif</vt:lpstr>
      <vt:lpstr>Arial</vt:lpstr>
      <vt:lpstr>Arial Narrow</vt:lpstr>
      <vt:lpstr>Calibri</vt:lpstr>
      <vt:lpstr>Garamond</vt:lpstr>
      <vt:lpstr>Times New Roman</vt:lpstr>
      <vt:lpstr>Office Theme</vt:lpstr>
      <vt:lpstr>Custom Design</vt:lpstr>
      <vt:lpstr>Techniques To Implement Web Crawlers Using Multi-Threading</vt:lpstr>
      <vt:lpstr>Objectives</vt:lpstr>
      <vt:lpstr>What is a multi-threaded web crawler?  Introduction to lock-free mechanism</vt:lpstr>
      <vt:lpstr>Web Crawlers</vt:lpstr>
      <vt:lpstr>Parallel Web Crawlers</vt:lpstr>
      <vt:lpstr>The architecture of parallel web crawlers</vt:lpstr>
      <vt:lpstr>Locking Mechanisms  Every locking mechanism is either optimistic or pessimistic</vt:lpstr>
      <vt:lpstr>Optimistic vs Pessimistic Approach</vt:lpstr>
      <vt:lpstr>Coarse-grained Locking </vt:lpstr>
      <vt:lpstr>Coarse-grained Locking</vt:lpstr>
      <vt:lpstr>Coarse-grained Locking</vt:lpstr>
      <vt:lpstr>Coarse-grained Locking</vt:lpstr>
      <vt:lpstr>Coarse-grained Locking</vt:lpstr>
      <vt:lpstr>Coarse-grained multithreaded synchronization insertion of URL in web crawler frontier </vt:lpstr>
      <vt:lpstr>Coarse-grained multithreaded synchronization removal of URL in web crawler frontier </vt:lpstr>
      <vt:lpstr>Coarse-grained multithreaded synchronization</vt:lpstr>
      <vt:lpstr>Fine-grained Locking </vt:lpstr>
      <vt:lpstr>Fine-grained Locking</vt:lpstr>
      <vt:lpstr>Fine-grained Locking</vt:lpstr>
      <vt:lpstr>Fine-grained Locking</vt:lpstr>
      <vt:lpstr>Fine-grained Locking</vt:lpstr>
      <vt:lpstr>Fine-grained Locking</vt:lpstr>
      <vt:lpstr>Fine-grained Locking</vt:lpstr>
      <vt:lpstr>Fine-grained multithreaded synchronization insertion of URL in web crawler frontier </vt:lpstr>
      <vt:lpstr>Fine-grained multithreaded synchronization insertion of URL in web crawler frontier </vt:lpstr>
      <vt:lpstr>Fine-grained multithreaded synchronization</vt:lpstr>
      <vt:lpstr>Implementation of Locks using  Semaphore</vt:lpstr>
      <vt:lpstr>Implementation of Locks using  Monitor synchronization</vt:lpstr>
      <vt:lpstr>Experimental Study  Working Demo</vt:lpstr>
      <vt:lpstr>PowerPoint Presentation</vt:lpstr>
      <vt:lpstr>semaphore  empty_slots = FrontierSize,   semaphore  full_slots=0,  semaphore  mutex=1;  function insertURL(url){          empty_slots.p( )          mutex.p( )          insert_url_to_frontier(url)          mutex.v( )          full_slots.v( )   }   function removeURL{          full_slots.p( )          mutex.p( )          url = remove_url_from_frontier          mutex.v( )          empty_slots.v( )   }   </vt:lpstr>
      <vt:lpstr>   condition full, empty     integer count = 0   function insert(url):         {  acquire lock             while count = FrontierSize                  {then wait(full)}             insert_url_to_frontier(url)             count = count + 1             signal(empty)             release lock   }   function remove:         {  acquire lock             while count = 0                  {then wait(empty)}              url = remove_url_from_frontier              count = count – 1              signal(full)              release lock}</vt:lpstr>
      <vt:lpstr>Results</vt:lpstr>
      <vt:lpstr>Performance of Lock-free Web crawlers</vt:lpstr>
      <vt:lpstr>Performance of Web crawlers with semaphore locks</vt:lpstr>
      <vt:lpstr>Performance of Web crawlers with Monitor synchronization</vt:lpstr>
      <vt:lpstr>Conclusions</vt:lpstr>
      <vt:lpstr>Performance comparison of Web crawlers with different synchronization techniques</vt:lpstr>
      <vt:lpstr>Questions????</vt:lpstr>
      <vt:lpstr>References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Techniques To Implement Web Crawlers Using Multi-Threading</dc:title>
  <dc:creator>Divya Mahajan</dc:creator>
  <cp:lastModifiedBy>Liu Xi</cp:lastModifiedBy>
  <cp:revision>7</cp:revision>
  <dcterms:created xsi:type="dcterms:W3CDTF">2022-05-30T04:31:29Z</dcterms:created>
  <dcterms:modified xsi:type="dcterms:W3CDTF">2022-06-10T05:22:08Z</dcterms:modified>
</cp:coreProperties>
</file>