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5"/>
  </p:notesMasterIdLst>
  <p:sldIdLst>
    <p:sldId id="256" r:id="rId2"/>
    <p:sldId id="310" r:id="rId3"/>
    <p:sldId id="311" r:id="rId4"/>
    <p:sldId id="258" r:id="rId5"/>
    <p:sldId id="312" r:id="rId6"/>
    <p:sldId id="313" r:id="rId7"/>
    <p:sldId id="316" r:id="rId8"/>
    <p:sldId id="271" r:id="rId9"/>
    <p:sldId id="317" r:id="rId10"/>
    <p:sldId id="321" r:id="rId11"/>
    <p:sldId id="318" r:id="rId12"/>
    <p:sldId id="319" r:id="rId13"/>
    <p:sldId id="320" r:id="rId14"/>
  </p:sldIdLst>
  <p:sldSz cx="9144000" cy="5143500" type="screen16x9"/>
  <p:notesSz cx="6858000" cy="9144000"/>
  <p:embeddedFontLst>
    <p:embeddedFont>
      <p:font typeface="Abel" panose="02000506030000020004" pitchFamily="2" charset="0"/>
      <p:regular r:id="rId16"/>
    </p:embeddedFont>
    <p:embeddedFont>
      <p:font typeface="Barlow" panose="00000500000000000000" pitchFamily="2" charset="0"/>
      <p:regular r:id="rId17"/>
      <p:bold r:id="rId18"/>
      <p:italic r:id="rId19"/>
      <p:boldItalic r:id="rId20"/>
    </p:embeddedFont>
    <p:embeddedFont>
      <p:font typeface="Bebas Neue" panose="020B0606020202050201" pitchFamily="34" charset="0"/>
      <p:regular r:id="rId21"/>
    </p:embeddedFont>
    <p:embeddedFont>
      <p:font typeface="Lucida Bright" panose="02040602050505020304" pitchFamily="18"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ExtraBold" panose="000009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A72"/>
    <a:srgbClr val="E18BA7"/>
    <a:srgbClr val="7FD4C5"/>
    <a:srgbClr val="8EBBCE"/>
    <a:srgbClr val="AEDEE0"/>
    <a:srgbClr val="372A2F"/>
    <a:srgbClr val="FF4E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2009E0-75EE-4FDA-9499-47ACF05B5131}">
  <a:tblStyle styleId="{8F2009E0-75EE-4FDA-9499-47ACF05B51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BDC865-1AEA-47C4-AAB9-4608178BF52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fdb082efa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fdb082ef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c9bbfca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c9bbfca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71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13f910c9852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13f910c9852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957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0c9bbfca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0c9bbfca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98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3e62061821_3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3e62061821_3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110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0c9bbfca6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0c9bbfca6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0c9bbfca6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0c9bbfca6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3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0c9bbfca6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0c9bbfca6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60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3e62061821_3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3e62061821_3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87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0c9bbfca6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0c9bbfca6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10c9bbfca6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10c9bbfca6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26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c9bbfca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c9bbfca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14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6242563" y="-2277"/>
            <a:ext cx="2941550" cy="1797202"/>
            <a:chOff x="6242563" y="-2277"/>
            <a:chExt cx="2941550" cy="1797202"/>
          </a:xfrm>
        </p:grpSpPr>
        <p:sp>
          <p:nvSpPr>
            <p:cNvPr id="10" name="Google Shape;10;p2"/>
            <p:cNvSpPr/>
            <p:nvPr/>
          </p:nvSpPr>
          <p:spPr>
            <a:xfrm>
              <a:off x="6527513" y="21050"/>
              <a:ext cx="2656600" cy="1491875"/>
            </a:xfrm>
            <a:custGeom>
              <a:avLst/>
              <a:gdLst/>
              <a:ahLst/>
              <a:cxnLst/>
              <a:rect l="l" t="t" r="r" b="b"/>
              <a:pathLst>
                <a:path w="106264" h="59675" extrusionOk="0">
                  <a:moveTo>
                    <a:pt x="0" y="1"/>
                  </a:moveTo>
                  <a:cubicBezTo>
                    <a:pt x="2625" y="5764"/>
                    <a:pt x="3752" y="12226"/>
                    <a:pt x="7318" y="18018"/>
                  </a:cubicBezTo>
                  <a:cubicBezTo>
                    <a:pt x="10386" y="23008"/>
                    <a:pt x="14925" y="25094"/>
                    <a:pt x="20731" y="25094"/>
                  </a:cubicBezTo>
                  <a:cubicBezTo>
                    <a:pt x="21216" y="25094"/>
                    <a:pt x="21709" y="25079"/>
                    <a:pt x="22211" y="25051"/>
                  </a:cubicBezTo>
                  <a:cubicBezTo>
                    <a:pt x="28063" y="24726"/>
                    <a:pt x="33901" y="22339"/>
                    <a:pt x="40166" y="22339"/>
                  </a:cubicBezTo>
                  <a:cubicBezTo>
                    <a:pt x="40239" y="22339"/>
                    <a:pt x="40312" y="22340"/>
                    <a:pt x="40385" y="22340"/>
                  </a:cubicBezTo>
                  <a:cubicBezTo>
                    <a:pt x="48802" y="22412"/>
                    <a:pt x="52696" y="29744"/>
                    <a:pt x="55535" y="34765"/>
                  </a:cubicBezTo>
                  <a:cubicBezTo>
                    <a:pt x="58289" y="39630"/>
                    <a:pt x="60542" y="44794"/>
                    <a:pt x="63552" y="49715"/>
                  </a:cubicBezTo>
                  <a:cubicBezTo>
                    <a:pt x="65421" y="52768"/>
                    <a:pt x="67761" y="56577"/>
                    <a:pt x="71912" y="58417"/>
                  </a:cubicBezTo>
                  <a:cubicBezTo>
                    <a:pt x="73937" y="59315"/>
                    <a:pt x="76118" y="59674"/>
                    <a:pt x="78354" y="59674"/>
                  </a:cubicBezTo>
                  <a:cubicBezTo>
                    <a:pt x="85538" y="59674"/>
                    <a:pt x="93285" y="55960"/>
                    <a:pt x="98203" y="54437"/>
                  </a:cubicBezTo>
                  <a:cubicBezTo>
                    <a:pt x="100628" y="53696"/>
                    <a:pt x="103381" y="52797"/>
                    <a:pt x="106263" y="52412"/>
                  </a:cubicBezTo>
                  <a:lnTo>
                    <a:pt x="106263" y="31641"/>
                  </a:lnTo>
                  <a:cubicBezTo>
                    <a:pt x="105892" y="31812"/>
                    <a:pt x="105521" y="31984"/>
                    <a:pt x="105150" y="32155"/>
                  </a:cubicBezTo>
                  <a:cubicBezTo>
                    <a:pt x="101771" y="33704"/>
                    <a:pt x="97174" y="36102"/>
                    <a:pt x="92553" y="36102"/>
                  </a:cubicBezTo>
                  <a:cubicBezTo>
                    <a:pt x="91557" y="36102"/>
                    <a:pt x="90559" y="35991"/>
                    <a:pt x="89573" y="35735"/>
                  </a:cubicBezTo>
                  <a:cubicBezTo>
                    <a:pt x="83624" y="34209"/>
                    <a:pt x="82155" y="26463"/>
                    <a:pt x="81170" y="22754"/>
                  </a:cubicBezTo>
                  <a:cubicBezTo>
                    <a:pt x="79829" y="17633"/>
                    <a:pt x="79116" y="11541"/>
                    <a:pt x="74922" y="6848"/>
                  </a:cubicBezTo>
                  <a:cubicBezTo>
                    <a:pt x="72671" y="4335"/>
                    <a:pt x="68448" y="3624"/>
                    <a:pt x="64133" y="3624"/>
                  </a:cubicBezTo>
                  <a:cubicBezTo>
                    <a:pt x="59753" y="3624"/>
                    <a:pt x="55276" y="4356"/>
                    <a:pt x="52668" y="4680"/>
                  </a:cubicBezTo>
                  <a:cubicBezTo>
                    <a:pt x="44751" y="5664"/>
                    <a:pt x="36933" y="7190"/>
                    <a:pt x="28773" y="7362"/>
                  </a:cubicBezTo>
                  <a:cubicBezTo>
                    <a:pt x="28028" y="7376"/>
                    <a:pt x="27278" y="7392"/>
                    <a:pt x="26525" y="7392"/>
                  </a:cubicBezTo>
                  <a:cubicBezTo>
                    <a:pt x="23631" y="7392"/>
                    <a:pt x="20690" y="7165"/>
                    <a:pt x="17803" y="5807"/>
                  </a:cubicBezTo>
                  <a:cubicBezTo>
                    <a:pt x="14893" y="4451"/>
                    <a:pt x="12497" y="2212"/>
                    <a:pt x="10499" y="1"/>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242563" y="0"/>
              <a:ext cx="2941550" cy="1794925"/>
            </a:xfrm>
            <a:custGeom>
              <a:avLst/>
              <a:gdLst/>
              <a:ahLst/>
              <a:cxnLst/>
              <a:rect l="l" t="t" r="r" b="b"/>
              <a:pathLst>
                <a:path w="117662" h="71797" extrusionOk="0">
                  <a:moveTo>
                    <a:pt x="0" y="1"/>
                  </a:moveTo>
                  <a:cubicBezTo>
                    <a:pt x="742" y="1114"/>
                    <a:pt x="1355" y="2255"/>
                    <a:pt x="1897" y="3353"/>
                  </a:cubicBezTo>
                  <a:cubicBezTo>
                    <a:pt x="5307" y="10186"/>
                    <a:pt x="6377" y="18104"/>
                    <a:pt x="10556" y="25137"/>
                  </a:cubicBezTo>
                  <a:cubicBezTo>
                    <a:pt x="13876" y="30721"/>
                    <a:pt x="18800" y="33059"/>
                    <a:pt x="25094" y="33059"/>
                  </a:cubicBezTo>
                  <a:cubicBezTo>
                    <a:pt x="25617" y="33059"/>
                    <a:pt x="26149" y="33043"/>
                    <a:pt x="26691" y="33011"/>
                  </a:cubicBezTo>
                  <a:cubicBezTo>
                    <a:pt x="33029" y="32644"/>
                    <a:pt x="39354" y="29972"/>
                    <a:pt x="46135" y="29972"/>
                  </a:cubicBezTo>
                  <a:cubicBezTo>
                    <a:pt x="46206" y="29972"/>
                    <a:pt x="46277" y="29972"/>
                    <a:pt x="46348" y="29973"/>
                  </a:cubicBezTo>
                  <a:cubicBezTo>
                    <a:pt x="55464" y="30058"/>
                    <a:pt x="59672" y="38275"/>
                    <a:pt x="62754" y="43896"/>
                  </a:cubicBezTo>
                  <a:cubicBezTo>
                    <a:pt x="65735" y="49345"/>
                    <a:pt x="68174" y="55137"/>
                    <a:pt x="71427" y="60643"/>
                  </a:cubicBezTo>
                  <a:cubicBezTo>
                    <a:pt x="73453" y="64067"/>
                    <a:pt x="75992" y="68318"/>
                    <a:pt x="80471" y="70386"/>
                  </a:cubicBezTo>
                  <a:cubicBezTo>
                    <a:pt x="82664" y="71393"/>
                    <a:pt x="85028" y="71797"/>
                    <a:pt x="87452" y="71797"/>
                  </a:cubicBezTo>
                  <a:cubicBezTo>
                    <a:pt x="95227" y="71797"/>
                    <a:pt x="103616" y="67643"/>
                    <a:pt x="108945" y="65936"/>
                  </a:cubicBezTo>
                  <a:cubicBezTo>
                    <a:pt x="111555" y="65094"/>
                    <a:pt x="114551" y="64095"/>
                    <a:pt x="117661" y="63653"/>
                  </a:cubicBezTo>
                  <a:lnTo>
                    <a:pt x="117661" y="40386"/>
                  </a:lnTo>
                  <a:cubicBezTo>
                    <a:pt x="117262" y="40586"/>
                    <a:pt x="116862" y="40771"/>
                    <a:pt x="116463" y="40971"/>
                  </a:cubicBezTo>
                  <a:cubicBezTo>
                    <a:pt x="112790" y="42708"/>
                    <a:pt x="107814" y="45391"/>
                    <a:pt x="102813" y="45391"/>
                  </a:cubicBezTo>
                  <a:cubicBezTo>
                    <a:pt x="101735" y="45391"/>
                    <a:pt x="100655" y="45266"/>
                    <a:pt x="99587" y="44980"/>
                  </a:cubicBezTo>
                  <a:cubicBezTo>
                    <a:pt x="93153" y="43268"/>
                    <a:pt x="91555" y="34595"/>
                    <a:pt x="90500" y="30429"/>
                  </a:cubicBezTo>
                  <a:cubicBezTo>
                    <a:pt x="89045" y="24709"/>
                    <a:pt x="88274" y="17876"/>
                    <a:pt x="83738" y="12626"/>
                  </a:cubicBezTo>
                  <a:cubicBezTo>
                    <a:pt x="81301" y="9806"/>
                    <a:pt x="76727" y="9009"/>
                    <a:pt x="72052" y="9009"/>
                  </a:cubicBezTo>
                  <a:cubicBezTo>
                    <a:pt x="67315" y="9009"/>
                    <a:pt x="62473" y="9827"/>
                    <a:pt x="59644" y="10186"/>
                  </a:cubicBezTo>
                  <a:cubicBezTo>
                    <a:pt x="51084" y="11285"/>
                    <a:pt x="42611" y="12997"/>
                    <a:pt x="33795" y="13182"/>
                  </a:cubicBezTo>
                  <a:cubicBezTo>
                    <a:pt x="32963" y="13200"/>
                    <a:pt x="32126" y="13219"/>
                    <a:pt x="31285" y="13219"/>
                  </a:cubicBezTo>
                  <a:cubicBezTo>
                    <a:pt x="28173" y="13219"/>
                    <a:pt x="25011" y="12961"/>
                    <a:pt x="21912" y="11456"/>
                  </a:cubicBezTo>
                  <a:cubicBezTo>
                    <a:pt x="17818" y="9473"/>
                    <a:pt x="14651" y="5821"/>
                    <a:pt x="12183" y="2740"/>
                  </a:cubicBezTo>
                  <a:cubicBezTo>
                    <a:pt x="11527" y="1927"/>
                    <a:pt x="10856" y="1000"/>
                    <a:pt x="10186" y="1"/>
                  </a:cubicBezTo>
                  <a:close/>
                </a:path>
              </a:pathLst>
            </a:custGeom>
            <a:solidFill>
              <a:srgbClr val="E18BA7"/>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13813" y="-2277"/>
              <a:ext cx="2570300" cy="1331175"/>
            </a:xfrm>
            <a:custGeom>
              <a:avLst/>
              <a:gdLst/>
              <a:ahLst/>
              <a:cxnLst/>
              <a:rect l="l" t="t" r="r" b="b"/>
              <a:pathLst>
                <a:path w="102812" h="53247" extrusionOk="0">
                  <a:moveTo>
                    <a:pt x="0" y="1"/>
                  </a:moveTo>
                  <a:cubicBezTo>
                    <a:pt x="2340" y="6220"/>
                    <a:pt x="5450" y="13867"/>
                    <a:pt x="13182" y="15179"/>
                  </a:cubicBezTo>
                  <a:cubicBezTo>
                    <a:pt x="14839" y="15459"/>
                    <a:pt x="16552" y="15580"/>
                    <a:pt x="18302" y="15580"/>
                  </a:cubicBezTo>
                  <a:cubicBezTo>
                    <a:pt x="27514" y="15580"/>
                    <a:pt x="37729" y="12218"/>
                    <a:pt x="46049" y="10971"/>
                  </a:cubicBezTo>
                  <a:cubicBezTo>
                    <a:pt x="49193" y="10493"/>
                    <a:pt x="54126" y="9509"/>
                    <a:pt x="58765" y="9509"/>
                  </a:cubicBezTo>
                  <a:cubicBezTo>
                    <a:pt x="62862" y="9509"/>
                    <a:pt x="66730" y="10277"/>
                    <a:pt x="68931" y="12839"/>
                  </a:cubicBezTo>
                  <a:cubicBezTo>
                    <a:pt x="73824" y="18503"/>
                    <a:pt x="71056" y="30215"/>
                    <a:pt x="70928" y="36463"/>
                  </a:cubicBezTo>
                  <a:cubicBezTo>
                    <a:pt x="70801" y="42350"/>
                    <a:pt x="70066" y="53247"/>
                    <a:pt x="79231" y="53247"/>
                  </a:cubicBezTo>
                  <a:cubicBezTo>
                    <a:pt x="79371" y="53247"/>
                    <a:pt x="79513" y="53244"/>
                    <a:pt x="79658" y="53239"/>
                  </a:cubicBezTo>
                  <a:cubicBezTo>
                    <a:pt x="87747" y="52954"/>
                    <a:pt x="95949" y="46449"/>
                    <a:pt x="102811" y="43068"/>
                  </a:cubicBezTo>
                  <a:lnTo>
                    <a:pt x="102811" y="1"/>
                  </a:lnTo>
                  <a:close/>
                </a:path>
              </a:pathLst>
            </a:custGeom>
            <a:solidFill>
              <a:schemeClr val="l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926961">
              <a:off x="8649112" y="364236"/>
              <a:ext cx="496103" cy="124301"/>
            </a:xfrm>
            <a:custGeom>
              <a:avLst/>
              <a:gdLst/>
              <a:ahLst/>
              <a:cxnLst/>
              <a:rect l="l" t="t" r="r" b="b"/>
              <a:pathLst>
                <a:path w="19844" h="4972" extrusionOk="0">
                  <a:moveTo>
                    <a:pt x="10952" y="0"/>
                  </a:moveTo>
                  <a:cubicBezTo>
                    <a:pt x="6841" y="0"/>
                    <a:pt x="2946" y="2602"/>
                    <a:pt x="529" y="4529"/>
                  </a:cubicBezTo>
                  <a:cubicBezTo>
                    <a:pt x="358" y="4672"/>
                    <a:pt x="186" y="4828"/>
                    <a:pt x="1" y="4971"/>
                  </a:cubicBezTo>
                  <a:cubicBezTo>
                    <a:pt x="2283" y="4229"/>
                    <a:pt x="4395" y="2703"/>
                    <a:pt x="6734" y="2032"/>
                  </a:cubicBezTo>
                  <a:cubicBezTo>
                    <a:pt x="7848" y="1714"/>
                    <a:pt x="8942" y="1566"/>
                    <a:pt x="10017" y="1566"/>
                  </a:cubicBezTo>
                  <a:cubicBezTo>
                    <a:pt x="12508" y="1566"/>
                    <a:pt x="14902" y="2362"/>
                    <a:pt x="17234" y="3687"/>
                  </a:cubicBezTo>
                  <a:cubicBezTo>
                    <a:pt x="18132" y="4215"/>
                    <a:pt x="19002" y="4714"/>
                    <a:pt x="19430" y="4814"/>
                  </a:cubicBezTo>
                  <a:cubicBezTo>
                    <a:pt x="19471" y="4824"/>
                    <a:pt x="19508" y="4828"/>
                    <a:pt x="19540" y="4828"/>
                  </a:cubicBezTo>
                  <a:cubicBezTo>
                    <a:pt x="19844" y="4828"/>
                    <a:pt x="19745" y="4408"/>
                    <a:pt x="19074" y="3673"/>
                  </a:cubicBezTo>
                  <a:cubicBezTo>
                    <a:pt x="17647" y="2089"/>
                    <a:pt x="15450" y="777"/>
                    <a:pt x="12968" y="221"/>
                  </a:cubicBezTo>
                  <a:cubicBezTo>
                    <a:pt x="12294" y="69"/>
                    <a:pt x="11620" y="0"/>
                    <a:pt x="10952" y="0"/>
                  </a:cubicBezTo>
                  <a:close/>
                </a:path>
              </a:pathLst>
            </a:cu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66513" y="0"/>
              <a:ext cx="2717600" cy="1602275"/>
            </a:xfrm>
            <a:custGeom>
              <a:avLst/>
              <a:gdLst/>
              <a:ahLst/>
              <a:cxnLst/>
              <a:rect l="l" t="t" r="r" b="b"/>
              <a:pathLst>
                <a:path w="108704" h="64091" extrusionOk="0">
                  <a:moveTo>
                    <a:pt x="1" y="1"/>
                  </a:moveTo>
                  <a:cubicBezTo>
                    <a:pt x="686" y="1000"/>
                    <a:pt x="1256" y="2012"/>
                    <a:pt x="1755" y="2997"/>
                  </a:cubicBezTo>
                  <a:cubicBezTo>
                    <a:pt x="4908" y="9102"/>
                    <a:pt x="5892" y="16164"/>
                    <a:pt x="9758" y="22440"/>
                  </a:cubicBezTo>
                  <a:cubicBezTo>
                    <a:pt x="12834" y="27431"/>
                    <a:pt x="17389" y="29513"/>
                    <a:pt x="23218" y="29513"/>
                  </a:cubicBezTo>
                  <a:cubicBezTo>
                    <a:pt x="23688" y="29513"/>
                    <a:pt x="24165" y="29500"/>
                    <a:pt x="24651" y="29473"/>
                  </a:cubicBezTo>
                  <a:cubicBezTo>
                    <a:pt x="30503" y="29135"/>
                    <a:pt x="36340" y="26762"/>
                    <a:pt x="42604" y="26762"/>
                  </a:cubicBezTo>
                  <a:cubicBezTo>
                    <a:pt x="42678" y="26762"/>
                    <a:pt x="42752" y="26762"/>
                    <a:pt x="42825" y="26763"/>
                  </a:cubicBezTo>
                  <a:cubicBezTo>
                    <a:pt x="51242" y="26834"/>
                    <a:pt x="55136" y="34167"/>
                    <a:pt x="57975" y="39188"/>
                  </a:cubicBezTo>
                  <a:cubicBezTo>
                    <a:pt x="60729" y="44052"/>
                    <a:pt x="62982" y="49217"/>
                    <a:pt x="65992" y="54138"/>
                  </a:cubicBezTo>
                  <a:cubicBezTo>
                    <a:pt x="67861" y="57191"/>
                    <a:pt x="70201" y="60985"/>
                    <a:pt x="74352" y="62826"/>
                  </a:cubicBezTo>
                  <a:cubicBezTo>
                    <a:pt x="76382" y="63729"/>
                    <a:pt x="78570" y="64091"/>
                    <a:pt x="80812" y="64091"/>
                  </a:cubicBezTo>
                  <a:cubicBezTo>
                    <a:pt x="87992" y="64091"/>
                    <a:pt x="95730" y="60382"/>
                    <a:pt x="100643" y="58860"/>
                  </a:cubicBezTo>
                  <a:cubicBezTo>
                    <a:pt x="103068" y="58104"/>
                    <a:pt x="105821" y="57219"/>
                    <a:pt x="108703" y="56820"/>
                  </a:cubicBezTo>
                  <a:lnTo>
                    <a:pt x="108703" y="36050"/>
                  </a:lnTo>
                  <a:cubicBezTo>
                    <a:pt x="108332" y="36235"/>
                    <a:pt x="107961" y="36406"/>
                    <a:pt x="107590" y="36577"/>
                  </a:cubicBezTo>
                  <a:cubicBezTo>
                    <a:pt x="104207" y="38128"/>
                    <a:pt x="99606" y="40520"/>
                    <a:pt x="94980" y="40520"/>
                  </a:cubicBezTo>
                  <a:cubicBezTo>
                    <a:pt x="93988" y="40520"/>
                    <a:pt x="92995" y="40410"/>
                    <a:pt x="92013" y="40158"/>
                  </a:cubicBezTo>
                  <a:cubicBezTo>
                    <a:pt x="86064" y="38617"/>
                    <a:pt x="84595" y="30871"/>
                    <a:pt x="83610" y="27162"/>
                  </a:cubicBezTo>
                  <a:cubicBezTo>
                    <a:pt x="82269" y="22055"/>
                    <a:pt x="81556" y="15964"/>
                    <a:pt x="77362" y="11271"/>
                  </a:cubicBezTo>
                  <a:cubicBezTo>
                    <a:pt x="75111" y="8757"/>
                    <a:pt x="70888" y="8047"/>
                    <a:pt x="66573" y="8047"/>
                  </a:cubicBezTo>
                  <a:cubicBezTo>
                    <a:pt x="62193" y="8047"/>
                    <a:pt x="57716" y="8779"/>
                    <a:pt x="55108" y="9102"/>
                  </a:cubicBezTo>
                  <a:cubicBezTo>
                    <a:pt x="47191" y="10072"/>
                    <a:pt x="39373" y="11613"/>
                    <a:pt x="31213" y="11770"/>
                  </a:cubicBezTo>
                  <a:cubicBezTo>
                    <a:pt x="30465" y="11785"/>
                    <a:pt x="29712" y="11800"/>
                    <a:pt x="28956" y="11800"/>
                  </a:cubicBezTo>
                  <a:cubicBezTo>
                    <a:pt x="26064" y="11800"/>
                    <a:pt x="23127" y="11575"/>
                    <a:pt x="20243" y="10229"/>
                  </a:cubicBezTo>
                  <a:cubicBezTo>
                    <a:pt x="16463" y="8460"/>
                    <a:pt x="13539" y="5194"/>
                    <a:pt x="11256" y="2455"/>
                  </a:cubicBezTo>
                  <a:cubicBezTo>
                    <a:pt x="10643" y="1713"/>
                    <a:pt x="10029" y="885"/>
                    <a:pt x="9402" y="1"/>
                  </a:cubicBezTo>
                  <a:close/>
                </a:path>
              </a:pathLst>
            </a:custGeom>
            <a:solidFill>
              <a:srgbClr val="FF4E2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497800" y="0"/>
              <a:ext cx="2666250" cy="1512925"/>
            </a:xfrm>
            <a:custGeom>
              <a:avLst/>
              <a:gdLst/>
              <a:ahLst/>
              <a:cxnLst/>
              <a:rect l="l" t="t" r="r" b="b"/>
              <a:pathLst>
                <a:path w="106650" h="60517" extrusionOk="0">
                  <a:moveTo>
                    <a:pt x="1" y="1"/>
                  </a:moveTo>
                  <a:cubicBezTo>
                    <a:pt x="2911" y="5978"/>
                    <a:pt x="3967" y="12783"/>
                    <a:pt x="7704" y="18860"/>
                  </a:cubicBezTo>
                  <a:cubicBezTo>
                    <a:pt x="10772" y="23850"/>
                    <a:pt x="15311" y="25936"/>
                    <a:pt x="21117" y="25936"/>
                  </a:cubicBezTo>
                  <a:cubicBezTo>
                    <a:pt x="21602" y="25936"/>
                    <a:pt x="22095" y="25921"/>
                    <a:pt x="22597" y="25893"/>
                  </a:cubicBezTo>
                  <a:cubicBezTo>
                    <a:pt x="28449" y="25568"/>
                    <a:pt x="34287" y="23181"/>
                    <a:pt x="40552" y="23181"/>
                  </a:cubicBezTo>
                  <a:cubicBezTo>
                    <a:pt x="40625" y="23181"/>
                    <a:pt x="40698" y="23182"/>
                    <a:pt x="40771" y="23182"/>
                  </a:cubicBezTo>
                  <a:cubicBezTo>
                    <a:pt x="49188" y="23254"/>
                    <a:pt x="53082" y="30586"/>
                    <a:pt x="55921" y="35607"/>
                  </a:cubicBezTo>
                  <a:cubicBezTo>
                    <a:pt x="58675" y="40472"/>
                    <a:pt x="60928" y="45636"/>
                    <a:pt x="63938" y="50557"/>
                  </a:cubicBezTo>
                  <a:cubicBezTo>
                    <a:pt x="65807" y="53610"/>
                    <a:pt x="68147" y="57419"/>
                    <a:pt x="72298" y="59259"/>
                  </a:cubicBezTo>
                  <a:cubicBezTo>
                    <a:pt x="74323" y="60157"/>
                    <a:pt x="76504" y="60516"/>
                    <a:pt x="78740" y="60516"/>
                  </a:cubicBezTo>
                  <a:cubicBezTo>
                    <a:pt x="85924" y="60516"/>
                    <a:pt x="93671" y="56802"/>
                    <a:pt x="98589" y="55279"/>
                  </a:cubicBezTo>
                  <a:cubicBezTo>
                    <a:pt x="101014" y="54538"/>
                    <a:pt x="103767" y="53639"/>
                    <a:pt x="106649" y="53254"/>
                  </a:cubicBezTo>
                  <a:lnTo>
                    <a:pt x="106649" y="32483"/>
                  </a:lnTo>
                  <a:cubicBezTo>
                    <a:pt x="106278" y="32654"/>
                    <a:pt x="105907" y="32826"/>
                    <a:pt x="105536" y="32997"/>
                  </a:cubicBezTo>
                  <a:cubicBezTo>
                    <a:pt x="102157" y="34546"/>
                    <a:pt x="97560" y="36944"/>
                    <a:pt x="92939" y="36944"/>
                  </a:cubicBezTo>
                  <a:cubicBezTo>
                    <a:pt x="91943" y="36944"/>
                    <a:pt x="90945" y="36833"/>
                    <a:pt x="89959" y="36577"/>
                  </a:cubicBezTo>
                  <a:cubicBezTo>
                    <a:pt x="84010" y="35051"/>
                    <a:pt x="82541" y="27305"/>
                    <a:pt x="81556" y="23596"/>
                  </a:cubicBezTo>
                  <a:cubicBezTo>
                    <a:pt x="80215" y="18475"/>
                    <a:pt x="79502" y="12383"/>
                    <a:pt x="75308" y="7690"/>
                  </a:cubicBezTo>
                  <a:cubicBezTo>
                    <a:pt x="73057" y="5177"/>
                    <a:pt x="68834" y="4466"/>
                    <a:pt x="64519" y="4466"/>
                  </a:cubicBezTo>
                  <a:cubicBezTo>
                    <a:pt x="60139" y="4466"/>
                    <a:pt x="55662" y="5198"/>
                    <a:pt x="53054" y="5522"/>
                  </a:cubicBezTo>
                  <a:cubicBezTo>
                    <a:pt x="45137" y="6506"/>
                    <a:pt x="37319" y="8032"/>
                    <a:pt x="29159" y="8204"/>
                  </a:cubicBezTo>
                  <a:cubicBezTo>
                    <a:pt x="28414" y="8218"/>
                    <a:pt x="27664" y="8234"/>
                    <a:pt x="26911" y="8234"/>
                  </a:cubicBezTo>
                  <a:cubicBezTo>
                    <a:pt x="24017" y="8234"/>
                    <a:pt x="21076" y="8007"/>
                    <a:pt x="18189" y="6649"/>
                  </a:cubicBezTo>
                  <a:cubicBezTo>
                    <a:pt x="14923" y="5122"/>
                    <a:pt x="12283" y="2469"/>
                    <a:pt x="10158" y="1"/>
                  </a:cubicBezTo>
                  <a:close/>
                </a:path>
              </a:pathLst>
            </a:custGeom>
            <a:solidFill>
              <a:schemeClr val="dk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31863" y="21050"/>
              <a:ext cx="2452250" cy="1134125"/>
            </a:xfrm>
            <a:custGeom>
              <a:avLst/>
              <a:gdLst/>
              <a:ahLst/>
              <a:cxnLst/>
              <a:rect l="l" t="t" r="r" b="b"/>
              <a:pathLst>
                <a:path w="98090" h="45365" extrusionOk="0">
                  <a:moveTo>
                    <a:pt x="0" y="1"/>
                  </a:moveTo>
                  <a:cubicBezTo>
                    <a:pt x="785" y="1242"/>
                    <a:pt x="1598" y="2483"/>
                    <a:pt x="2511" y="3695"/>
                  </a:cubicBezTo>
                  <a:cubicBezTo>
                    <a:pt x="5335" y="7476"/>
                    <a:pt x="8830" y="10828"/>
                    <a:pt x="14323" y="11698"/>
                  </a:cubicBezTo>
                  <a:cubicBezTo>
                    <a:pt x="16172" y="11994"/>
                    <a:pt x="18062" y="12110"/>
                    <a:pt x="19962" y="12110"/>
                  </a:cubicBezTo>
                  <a:cubicBezTo>
                    <a:pt x="25025" y="12110"/>
                    <a:pt x="30156" y="11284"/>
                    <a:pt x="34751" y="10828"/>
                  </a:cubicBezTo>
                  <a:cubicBezTo>
                    <a:pt x="40985" y="10215"/>
                    <a:pt x="47176" y="9373"/>
                    <a:pt x="53538" y="9059"/>
                  </a:cubicBezTo>
                  <a:cubicBezTo>
                    <a:pt x="54827" y="8994"/>
                    <a:pt x="56495" y="8891"/>
                    <a:pt x="58272" y="8891"/>
                  </a:cubicBezTo>
                  <a:cubicBezTo>
                    <a:pt x="61981" y="8891"/>
                    <a:pt x="66166" y="9342"/>
                    <a:pt x="68374" y="11541"/>
                  </a:cubicBezTo>
                  <a:cubicBezTo>
                    <a:pt x="71513" y="14651"/>
                    <a:pt x="71855" y="19188"/>
                    <a:pt x="72283" y="22611"/>
                  </a:cubicBezTo>
                  <a:cubicBezTo>
                    <a:pt x="72854" y="27176"/>
                    <a:pt x="72896" y="31841"/>
                    <a:pt x="73866" y="36278"/>
                  </a:cubicBezTo>
                  <a:cubicBezTo>
                    <a:pt x="74480" y="39045"/>
                    <a:pt x="75478" y="43025"/>
                    <a:pt x="79444" y="44708"/>
                  </a:cubicBezTo>
                  <a:cubicBezTo>
                    <a:pt x="80557" y="45184"/>
                    <a:pt x="81749" y="45365"/>
                    <a:pt x="82943" y="45365"/>
                  </a:cubicBezTo>
                  <a:cubicBezTo>
                    <a:pt x="85225" y="45365"/>
                    <a:pt x="87518" y="44705"/>
                    <a:pt x="89287" y="44181"/>
                  </a:cubicBezTo>
                  <a:cubicBezTo>
                    <a:pt x="92354" y="43282"/>
                    <a:pt x="95264" y="42069"/>
                    <a:pt x="98089" y="40771"/>
                  </a:cubicBezTo>
                  <a:lnTo>
                    <a:pt x="98089" y="39801"/>
                  </a:lnTo>
                  <a:cubicBezTo>
                    <a:pt x="94280" y="41721"/>
                    <a:pt x="88539" y="44562"/>
                    <a:pt x="83568" y="44562"/>
                  </a:cubicBezTo>
                  <a:cubicBezTo>
                    <a:pt x="81705" y="44562"/>
                    <a:pt x="79950" y="44163"/>
                    <a:pt x="78446" y="43168"/>
                  </a:cubicBezTo>
                  <a:cubicBezTo>
                    <a:pt x="74751" y="40743"/>
                    <a:pt x="74137" y="35978"/>
                    <a:pt x="73624" y="32697"/>
                  </a:cubicBezTo>
                  <a:cubicBezTo>
                    <a:pt x="72868" y="27961"/>
                    <a:pt x="72854" y="23253"/>
                    <a:pt x="71784" y="18489"/>
                  </a:cubicBezTo>
                  <a:cubicBezTo>
                    <a:pt x="71142" y="15664"/>
                    <a:pt x="70371" y="11984"/>
                    <a:pt x="66905" y="9986"/>
                  </a:cubicBezTo>
                  <a:cubicBezTo>
                    <a:pt x="64394" y="8544"/>
                    <a:pt x="60931" y="8212"/>
                    <a:pt x="57757" y="8212"/>
                  </a:cubicBezTo>
                  <a:cubicBezTo>
                    <a:pt x="55972" y="8212"/>
                    <a:pt x="54278" y="8317"/>
                    <a:pt x="52896" y="8389"/>
                  </a:cubicBezTo>
                  <a:cubicBezTo>
                    <a:pt x="44309" y="8831"/>
                    <a:pt x="35692" y="10158"/>
                    <a:pt x="26976" y="10742"/>
                  </a:cubicBezTo>
                  <a:cubicBezTo>
                    <a:pt x="24728" y="10897"/>
                    <a:pt x="22157" y="11147"/>
                    <a:pt x="19548" y="11147"/>
                  </a:cubicBezTo>
                  <a:cubicBezTo>
                    <a:pt x="15667" y="11147"/>
                    <a:pt x="11701" y="10595"/>
                    <a:pt x="8588" y="8360"/>
                  </a:cubicBezTo>
                  <a:cubicBezTo>
                    <a:pt x="5321" y="6006"/>
                    <a:pt x="3053" y="3082"/>
                    <a:pt x="1113" y="1"/>
                  </a:cubicBezTo>
                  <a:close/>
                </a:path>
              </a:pathLst>
            </a:custGeom>
            <a:solidFill>
              <a:srgbClr val="FF4E2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25363" y="418325"/>
              <a:ext cx="1068225" cy="339525"/>
            </a:xfrm>
            <a:custGeom>
              <a:avLst/>
              <a:gdLst/>
              <a:ahLst/>
              <a:cxnLst/>
              <a:rect l="l" t="t" r="r" b="b"/>
              <a:pathLst>
                <a:path w="42729" h="13581" extrusionOk="0">
                  <a:moveTo>
                    <a:pt x="27914" y="1"/>
                  </a:moveTo>
                  <a:cubicBezTo>
                    <a:pt x="22770" y="1"/>
                    <a:pt x="18001" y="1187"/>
                    <a:pt x="13042" y="1913"/>
                  </a:cubicBezTo>
                  <a:cubicBezTo>
                    <a:pt x="11343" y="2162"/>
                    <a:pt x="9530" y="2372"/>
                    <a:pt x="7684" y="2372"/>
                  </a:cubicBezTo>
                  <a:cubicBezTo>
                    <a:pt x="5732" y="2372"/>
                    <a:pt x="3743" y="2138"/>
                    <a:pt x="1815" y="1471"/>
                  </a:cubicBezTo>
                  <a:cubicBezTo>
                    <a:pt x="1537" y="1372"/>
                    <a:pt x="1322" y="1328"/>
                    <a:pt x="1165" y="1328"/>
                  </a:cubicBezTo>
                  <a:cubicBezTo>
                    <a:pt x="0" y="1328"/>
                    <a:pt x="1944" y="3719"/>
                    <a:pt x="3955" y="3996"/>
                  </a:cubicBezTo>
                  <a:cubicBezTo>
                    <a:pt x="4799" y="4110"/>
                    <a:pt x="5633" y="4156"/>
                    <a:pt x="6458" y="4156"/>
                  </a:cubicBezTo>
                  <a:cubicBezTo>
                    <a:pt x="8521" y="4156"/>
                    <a:pt x="10525" y="3865"/>
                    <a:pt x="12471" y="3610"/>
                  </a:cubicBezTo>
                  <a:cubicBezTo>
                    <a:pt x="15505" y="3214"/>
                    <a:pt x="18603" y="2627"/>
                    <a:pt x="21678" y="2627"/>
                  </a:cubicBezTo>
                  <a:cubicBezTo>
                    <a:pt x="25689" y="2627"/>
                    <a:pt x="29660" y="3626"/>
                    <a:pt x="33399" y="7348"/>
                  </a:cubicBezTo>
                  <a:cubicBezTo>
                    <a:pt x="35215" y="9137"/>
                    <a:pt x="38405" y="13580"/>
                    <a:pt x="40826" y="13580"/>
                  </a:cubicBezTo>
                  <a:cubicBezTo>
                    <a:pt x="40934" y="13580"/>
                    <a:pt x="41040" y="13572"/>
                    <a:pt x="41145" y="13553"/>
                  </a:cubicBezTo>
                  <a:cubicBezTo>
                    <a:pt x="42728" y="13282"/>
                    <a:pt x="42343" y="10429"/>
                    <a:pt x="42115" y="9017"/>
                  </a:cubicBezTo>
                  <a:cubicBezTo>
                    <a:pt x="41801" y="7077"/>
                    <a:pt x="41230" y="4737"/>
                    <a:pt x="39633" y="2869"/>
                  </a:cubicBezTo>
                  <a:cubicBezTo>
                    <a:pt x="38706" y="1784"/>
                    <a:pt x="37793" y="1656"/>
                    <a:pt x="36894" y="1371"/>
                  </a:cubicBezTo>
                  <a:cubicBezTo>
                    <a:pt x="33722" y="364"/>
                    <a:pt x="30761" y="1"/>
                    <a:pt x="27914" y="1"/>
                  </a:cubicBezTo>
                  <a:close/>
                </a:path>
              </a:pathLst>
            </a:custGeom>
            <a:solidFill>
              <a:schemeClr val="accen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960" y="3369975"/>
            <a:ext cx="4254325" cy="1773527"/>
            <a:chOff x="0" y="3369975"/>
            <a:chExt cx="4254325" cy="1773527"/>
          </a:xfrm>
        </p:grpSpPr>
        <p:sp>
          <p:nvSpPr>
            <p:cNvPr id="19" name="Google Shape;19;p2"/>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chemeClr val="accent3"/>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973" y="0"/>
            <a:ext cx="3633050" cy="1512400"/>
            <a:chOff x="225" y="0"/>
            <a:chExt cx="3633050" cy="1512400"/>
          </a:xfrm>
        </p:grpSpPr>
        <p:sp>
          <p:nvSpPr>
            <p:cNvPr id="28" name="Google Shape;28;p2"/>
            <p:cNvSpPr/>
            <p:nvPr/>
          </p:nvSpPr>
          <p:spPr>
            <a:xfrm>
              <a:off x="225" y="17850"/>
              <a:ext cx="3281050" cy="1257025"/>
            </a:xfrm>
            <a:custGeom>
              <a:avLst/>
              <a:gdLst/>
              <a:ahLst/>
              <a:cxnLst/>
              <a:rect l="l" t="t" r="r" b="b"/>
              <a:pathLst>
                <a:path w="131242" h="50281" extrusionOk="0">
                  <a:moveTo>
                    <a:pt x="118275" y="0"/>
                  </a:moveTo>
                  <a:cubicBezTo>
                    <a:pt x="115807" y="1855"/>
                    <a:pt x="112840" y="3752"/>
                    <a:pt x="109259" y="4893"/>
                  </a:cubicBezTo>
                  <a:cubicBezTo>
                    <a:pt x="105741" y="6021"/>
                    <a:pt x="102154" y="6222"/>
                    <a:pt x="98626" y="6222"/>
                  </a:cubicBezTo>
                  <a:cubicBezTo>
                    <a:pt x="97648" y="6222"/>
                    <a:pt x="96673" y="6207"/>
                    <a:pt x="95707" y="6191"/>
                  </a:cubicBezTo>
                  <a:cubicBezTo>
                    <a:pt x="85621" y="6063"/>
                    <a:pt x="75964" y="4765"/>
                    <a:pt x="66192" y="3937"/>
                  </a:cubicBezTo>
                  <a:cubicBezTo>
                    <a:pt x="62975" y="3665"/>
                    <a:pt x="57470" y="3055"/>
                    <a:pt x="52076" y="3055"/>
                  </a:cubicBezTo>
                  <a:cubicBezTo>
                    <a:pt x="46730" y="3055"/>
                    <a:pt x="41493" y="3654"/>
                    <a:pt x="38702" y="5778"/>
                  </a:cubicBezTo>
                  <a:cubicBezTo>
                    <a:pt x="33524" y="9729"/>
                    <a:pt x="32640" y="14850"/>
                    <a:pt x="30985" y="19173"/>
                  </a:cubicBezTo>
                  <a:cubicBezTo>
                    <a:pt x="29772" y="22297"/>
                    <a:pt x="27960" y="28816"/>
                    <a:pt x="20614" y="30114"/>
                  </a:cubicBezTo>
                  <a:cubicBezTo>
                    <a:pt x="19407" y="30325"/>
                    <a:pt x="18187" y="30417"/>
                    <a:pt x="16967" y="30417"/>
                  </a:cubicBezTo>
                  <a:cubicBezTo>
                    <a:pt x="11252" y="30417"/>
                    <a:pt x="5555" y="28395"/>
                    <a:pt x="1370" y="27090"/>
                  </a:cubicBezTo>
                  <a:cubicBezTo>
                    <a:pt x="913" y="26947"/>
                    <a:pt x="457" y="26805"/>
                    <a:pt x="0" y="26648"/>
                  </a:cubicBezTo>
                  <a:lnTo>
                    <a:pt x="0" y="44151"/>
                  </a:lnTo>
                  <a:cubicBezTo>
                    <a:pt x="3552" y="44494"/>
                    <a:pt x="6962" y="45236"/>
                    <a:pt x="9943" y="45863"/>
                  </a:cubicBezTo>
                  <a:cubicBezTo>
                    <a:pt x="16020" y="47157"/>
                    <a:pt x="25583" y="50281"/>
                    <a:pt x="34449" y="50281"/>
                  </a:cubicBezTo>
                  <a:cubicBezTo>
                    <a:pt x="37219" y="50281"/>
                    <a:pt x="39920" y="49976"/>
                    <a:pt x="42426" y="49216"/>
                  </a:cubicBezTo>
                  <a:cubicBezTo>
                    <a:pt x="47547" y="47661"/>
                    <a:pt x="50443" y="44465"/>
                    <a:pt x="52754" y="41883"/>
                  </a:cubicBezTo>
                  <a:cubicBezTo>
                    <a:pt x="56477" y="37746"/>
                    <a:pt x="59259" y="33395"/>
                    <a:pt x="62654" y="29301"/>
                  </a:cubicBezTo>
                  <a:cubicBezTo>
                    <a:pt x="66163" y="25064"/>
                    <a:pt x="70971" y="18887"/>
                    <a:pt x="81370" y="18816"/>
                  </a:cubicBezTo>
                  <a:cubicBezTo>
                    <a:pt x="81451" y="18816"/>
                    <a:pt x="81531" y="18815"/>
                    <a:pt x="81612" y="18815"/>
                  </a:cubicBezTo>
                  <a:cubicBezTo>
                    <a:pt x="89352" y="18815"/>
                    <a:pt x="96567" y="20830"/>
                    <a:pt x="103795" y="21113"/>
                  </a:cubicBezTo>
                  <a:cubicBezTo>
                    <a:pt x="104394" y="21135"/>
                    <a:pt x="104983" y="21146"/>
                    <a:pt x="105562" y="21146"/>
                  </a:cubicBezTo>
                  <a:cubicBezTo>
                    <a:pt x="112772" y="21146"/>
                    <a:pt x="118408" y="19392"/>
                    <a:pt x="122198" y="15193"/>
                  </a:cubicBezTo>
                  <a:cubicBezTo>
                    <a:pt x="126606" y="10300"/>
                    <a:pt x="127989" y="4850"/>
                    <a:pt x="131242" y="0"/>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 y="0"/>
              <a:ext cx="3633050" cy="1512400"/>
            </a:xfrm>
            <a:custGeom>
              <a:avLst/>
              <a:gdLst/>
              <a:ahLst/>
              <a:cxnLst/>
              <a:rect l="l" t="t" r="r" b="b"/>
              <a:pathLst>
                <a:path w="145322" h="60496" extrusionOk="0">
                  <a:moveTo>
                    <a:pt x="132740" y="1"/>
                  </a:moveTo>
                  <a:cubicBezTo>
                    <a:pt x="131912" y="842"/>
                    <a:pt x="131085" y="1627"/>
                    <a:pt x="130286" y="2312"/>
                  </a:cubicBezTo>
                  <a:cubicBezTo>
                    <a:pt x="127219" y="4908"/>
                    <a:pt x="123310" y="7989"/>
                    <a:pt x="118260" y="9658"/>
                  </a:cubicBezTo>
                  <a:cubicBezTo>
                    <a:pt x="114430" y="10928"/>
                    <a:pt x="110529" y="11144"/>
                    <a:pt x="106683" y="11144"/>
                  </a:cubicBezTo>
                  <a:cubicBezTo>
                    <a:pt x="105644" y="11144"/>
                    <a:pt x="104610" y="11129"/>
                    <a:pt x="103581" y="11113"/>
                  </a:cubicBezTo>
                  <a:cubicBezTo>
                    <a:pt x="92683" y="10957"/>
                    <a:pt x="82226" y="9516"/>
                    <a:pt x="71655" y="8589"/>
                  </a:cubicBezTo>
                  <a:cubicBezTo>
                    <a:pt x="68166" y="8287"/>
                    <a:pt x="62187" y="7599"/>
                    <a:pt x="56335" y="7599"/>
                  </a:cubicBezTo>
                  <a:cubicBezTo>
                    <a:pt x="50560" y="7599"/>
                    <a:pt x="44909" y="8269"/>
                    <a:pt x="41898" y="10643"/>
                  </a:cubicBezTo>
                  <a:cubicBezTo>
                    <a:pt x="36291" y="15065"/>
                    <a:pt x="35336" y="20814"/>
                    <a:pt x="33538" y="25650"/>
                  </a:cubicBezTo>
                  <a:cubicBezTo>
                    <a:pt x="32240" y="29145"/>
                    <a:pt x="30257" y="36463"/>
                    <a:pt x="22311" y="37904"/>
                  </a:cubicBezTo>
                  <a:cubicBezTo>
                    <a:pt x="20994" y="38144"/>
                    <a:pt x="19662" y="38249"/>
                    <a:pt x="18331" y="38249"/>
                  </a:cubicBezTo>
                  <a:cubicBezTo>
                    <a:pt x="12153" y="38249"/>
                    <a:pt x="6003" y="35990"/>
                    <a:pt x="1484" y="34523"/>
                  </a:cubicBezTo>
                  <a:cubicBezTo>
                    <a:pt x="985" y="34366"/>
                    <a:pt x="485" y="34195"/>
                    <a:pt x="0" y="34038"/>
                  </a:cubicBezTo>
                  <a:lnTo>
                    <a:pt x="0" y="53639"/>
                  </a:lnTo>
                  <a:cubicBezTo>
                    <a:pt x="3838" y="54009"/>
                    <a:pt x="7532" y="54851"/>
                    <a:pt x="10771" y="55550"/>
                  </a:cubicBezTo>
                  <a:cubicBezTo>
                    <a:pt x="17347" y="56996"/>
                    <a:pt x="27692" y="60496"/>
                    <a:pt x="37287" y="60496"/>
                  </a:cubicBezTo>
                  <a:cubicBezTo>
                    <a:pt x="40284" y="60496"/>
                    <a:pt x="43208" y="60154"/>
                    <a:pt x="45921" y="59302"/>
                  </a:cubicBezTo>
                  <a:cubicBezTo>
                    <a:pt x="51470" y="57576"/>
                    <a:pt x="54608" y="53981"/>
                    <a:pt x="57105" y="51099"/>
                  </a:cubicBezTo>
                  <a:cubicBezTo>
                    <a:pt x="61128" y="46463"/>
                    <a:pt x="64138" y="41584"/>
                    <a:pt x="67818" y="36991"/>
                  </a:cubicBezTo>
                  <a:cubicBezTo>
                    <a:pt x="71613" y="32255"/>
                    <a:pt x="76819" y="25336"/>
                    <a:pt x="88075" y="25265"/>
                  </a:cubicBezTo>
                  <a:cubicBezTo>
                    <a:pt x="88179" y="25264"/>
                    <a:pt x="88283" y="25264"/>
                    <a:pt x="88387" y="25264"/>
                  </a:cubicBezTo>
                  <a:cubicBezTo>
                    <a:pt x="96756" y="25264"/>
                    <a:pt x="104548" y="27508"/>
                    <a:pt x="112355" y="27818"/>
                  </a:cubicBezTo>
                  <a:cubicBezTo>
                    <a:pt x="113014" y="27844"/>
                    <a:pt x="113662" y="27857"/>
                    <a:pt x="114299" y="27857"/>
                  </a:cubicBezTo>
                  <a:cubicBezTo>
                    <a:pt x="122081" y="27857"/>
                    <a:pt x="128168" y="25892"/>
                    <a:pt x="132269" y="21185"/>
                  </a:cubicBezTo>
                  <a:cubicBezTo>
                    <a:pt x="137447" y="15265"/>
                    <a:pt x="138774" y="8589"/>
                    <a:pt x="142982" y="2825"/>
                  </a:cubicBezTo>
                  <a:cubicBezTo>
                    <a:pt x="143653" y="1912"/>
                    <a:pt x="144409" y="942"/>
                    <a:pt x="145322" y="1"/>
                  </a:cubicBezTo>
                  <a:close/>
                </a:path>
              </a:pathLst>
            </a:custGeom>
            <a:solidFill>
              <a:srgbClr val="E18BA7"/>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5" y="2299"/>
              <a:ext cx="3174425" cy="1121775"/>
            </a:xfrm>
            <a:custGeom>
              <a:avLst/>
              <a:gdLst/>
              <a:ahLst/>
              <a:cxnLst/>
              <a:rect l="l" t="t" r="r" b="b"/>
              <a:pathLst>
                <a:path w="126977" h="44871" extrusionOk="0">
                  <a:moveTo>
                    <a:pt x="0" y="0"/>
                  </a:moveTo>
                  <a:lnTo>
                    <a:pt x="0" y="36291"/>
                  </a:lnTo>
                  <a:cubicBezTo>
                    <a:pt x="8460" y="39130"/>
                    <a:pt x="18602" y="44622"/>
                    <a:pt x="28588" y="44865"/>
                  </a:cubicBezTo>
                  <a:cubicBezTo>
                    <a:pt x="28765" y="44869"/>
                    <a:pt x="28940" y="44871"/>
                    <a:pt x="29111" y="44871"/>
                  </a:cubicBezTo>
                  <a:cubicBezTo>
                    <a:pt x="40444" y="44871"/>
                    <a:pt x="39541" y="35688"/>
                    <a:pt x="39373" y="30728"/>
                  </a:cubicBezTo>
                  <a:cubicBezTo>
                    <a:pt x="39216" y="25464"/>
                    <a:pt x="35792" y="15592"/>
                    <a:pt x="41826" y="10813"/>
                  </a:cubicBezTo>
                  <a:cubicBezTo>
                    <a:pt x="44555" y="8660"/>
                    <a:pt x="49332" y="8014"/>
                    <a:pt x="54390" y="8014"/>
                  </a:cubicBezTo>
                  <a:cubicBezTo>
                    <a:pt x="60121" y="8014"/>
                    <a:pt x="66213" y="8842"/>
                    <a:pt x="70100" y="9244"/>
                  </a:cubicBezTo>
                  <a:cubicBezTo>
                    <a:pt x="80366" y="10298"/>
                    <a:pt x="92976" y="13123"/>
                    <a:pt x="104347" y="13123"/>
                  </a:cubicBezTo>
                  <a:cubicBezTo>
                    <a:pt x="106518" y="13123"/>
                    <a:pt x="108644" y="13020"/>
                    <a:pt x="110700" y="12782"/>
                  </a:cubicBezTo>
                  <a:cubicBezTo>
                    <a:pt x="120258" y="11683"/>
                    <a:pt x="124095" y="5250"/>
                    <a:pt x="126977" y="0"/>
                  </a:cubicBezTo>
                  <a:close/>
                </a:path>
              </a:pathLst>
            </a:custGeom>
            <a:solidFill>
              <a:schemeClr val="l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6275" y="257500"/>
              <a:ext cx="612600" cy="104525"/>
            </a:xfrm>
            <a:custGeom>
              <a:avLst/>
              <a:gdLst/>
              <a:ahLst/>
              <a:cxnLst/>
              <a:rect l="l" t="t" r="r" b="b"/>
              <a:pathLst>
                <a:path w="24504" h="4181" extrusionOk="0">
                  <a:moveTo>
                    <a:pt x="10997" y="0"/>
                  </a:moveTo>
                  <a:cubicBezTo>
                    <a:pt x="10173" y="0"/>
                    <a:pt x="9342" y="58"/>
                    <a:pt x="8512" y="186"/>
                  </a:cubicBezTo>
                  <a:cubicBezTo>
                    <a:pt x="5445" y="642"/>
                    <a:pt x="2720" y="1755"/>
                    <a:pt x="952" y="3096"/>
                  </a:cubicBezTo>
                  <a:cubicBezTo>
                    <a:pt x="128" y="3714"/>
                    <a:pt x="1" y="4064"/>
                    <a:pt x="371" y="4064"/>
                  </a:cubicBezTo>
                  <a:cubicBezTo>
                    <a:pt x="411" y="4064"/>
                    <a:pt x="458" y="4060"/>
                    <a:pt x="509" y="4052"/>
                  </a:cubicBezTo>
                  <a:cubicBezTo>
                    <a:pt x="1051" y="3966"/>
                    <a:pt x="2121" y="3538"/>
                    <a:pt x="3234" y="3110"/>
                  </a:cubicBezTo>
                  <a:cubicBezTo>
                    <a:pt x="6115" y="1994"/>
                    <a:pt x="9067" y="1316"/>
                    <a:pt x="12146" y="1316"/>
                  </a:cubicBezTo>
                  <a:cubicBezTo>
                    <a:pt x="13472" y="1316"/>
                    <a:pt x="14823" y="1442"/>
                    <a:pt x="16201" y="1712"/>
                  </a:cubicBezTo>
                  <a:cubicBezTo>
                    <a:pt x="19083" y="2269"/>
                    <a:pt x="21693" y="3567"/>
                    <a:pt x="24504" y="4180"/>
                  </a:cubicBezTo>
                  <a:cubicBezTo>
                    <a:pt x="24290" y="4052"/>
                    <a:pt x="24076" y="3923"/>
                    <a:pt x="23862" y="3809"/>
                  </a:cubicBezTo>
                  <a:cubicBezTo>
                    <a:pt x="20880" y="2190"/>
                    <a:pt x="16062" y="0"/>
                    <a:pt x="10997" y="0"/>
                  </a:cubicBezTo>
                  <a:close/>
                </a:path>
              </a:pathLst>
            </a:custGeom>
            <a:solidFill>
              <a:srgbClr val="E6E1CE"/>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5" y="0"/>
              <a:ext cx="3356300" cy="1350150"/>
            </a:xfrm>
            <a:custGeom>
              <a:avLst/>
              <a:gdLst/>
              <a:ahLst/>
              <a:cxnLst/>
              <a:rect l="l" t="t" r="r" b="b"/>
              <a:pathLst>
                <a:path w="134252" h="54006" extrusionOk="0">
                  <a:moveTo>
                    <a:pt x="122640" y="1"/>
                  </a:moveTo>
                  <a:cubicBezTo>
                    <a:pt x="121870" y="757"/>
                    <a:pt x="121113" y="1456"/>
                    <a:pt x="120357" y="2069"/>
                  </a:cubicBezTo>
                  <a:cubicBezTo>
                    <a:pt x="117533" y="4380"/>
                    <a:pt x="113924" y="7133"/>
                    <a:pt x="109259" y="8617"/>
                  </a:cubicBezTo>
                  <a:cubicBezTo>
                    <a:pt x="105677" y="9765"/>
                    <a:pt x="102023" y="9953"/>
                    <a:pt x="98433" y="9953"/>
                  </a:cubicBezTo>
                  <a:cubicBezTo>
                    <a:pt x="97520" y="9953"/>
                    <a:pt x="96610" y="9941"/>
                    <a:pt x="95707" y="9929"/>
                  </a:cubicBezTo>
                  <a:cubicBezTo>
                    <a:pt x="85621" y="9787"/>
                    <a:pt x="75964" y="8489"/>
                    <a:pt x="66192" y="7676"/>
                  </a:cubicBezTo>
                  <a:cubicBezTo>
                    <a:pt x="62966" y="7402"/>
                    <a:pt x="57438" y="6786"/>
                    <a:pt x="52029" y="6786"/>
                  </a:cubicBezTo>
                  <a:cubicBezTo>
                    <a:pt x="46699" y="6786"/>
                    <a:pt x="41485" y="7385"/>
                    <a:pt x="38702" y="9501"/>
                  </a:cubicBezTo>
                  <a:cubicBezTo>
                    <a:pt x="33524" y="13453"/>
                    <a:pt x="32640" y="18589"/>
                    <a:pt x="30985" y="22897"/>
                  </a:cubicBezTo>
                  <a:cubicBezTo>
                    <a:pt x="29772" y="26021"/>
                    <a:pt x="27960" y="32540"/>
                    <a:pt x="20614" y="33838"/>
                  </a:cubicBezTo>
                  <a:cubicBezTo>
                    <a:pt x="19397" y="34053"/>
                    <a:pt x="18165" y="34147"/>
                    <a:pt x="16935" y="34147"/>
                  </a:cubicBezTo>
                  <a:cubicBezTo>
                    <a:pt x="11231" y="34147"/>
                    <a:pt x="5547" y="32128"/>
                    <a:pt x="1370" y="30814"/>
                  </a:cubicBezTo>
                  <a:cubicBezTo>
                    <a:pt x="913" y="30671"/>
                    <a:pt x="457" y="30529"/>
                    <a:pt x="0" y="30386"/>
                  </a:cubicBezTo>
                  <a:lnTo>
                    <a:pt x="0" y="47875"/>
                  </a:lnTo>
                  <a:cubicBezTo>
                    <a:pt x="3552" y="48218"/>
                    <a:pt x="6962" y="48960"/>
                    <a:pt x="9943" y="49601"/>
                  </a:cubicBezTo>
                  <a:cubicBezTo>
                    <a:pt x="16019" y="50884"/>
                    <a:pt x="25581" y="54005"/>
                    <a:pt x="34447" y="54005"/>
                  </a:cubicBezTo>
                  <a:cubicBezTo>
                    <a:pt x="37217" y="54005"/>
                    <a:pt x="39919" y="53700"/>
                    <a:pt x="42426" y="52940"/>
                  </a:cubicBezTo>
                  <a:cubicBezTo>
                    <a:pt x="47547" y="51399"/>
                    <a:pt x="50443" y="48189"/>
                    <a:pt x="52754" y="45621"/>
                  </a:cubicBezTo>
                  <a:cubicBezTo>
                    <a:pt x="56477" y="41470"/>
                    <a:pt x="59259" y="37119"/>
                    <a:pt x="62654" y="33025"/>
                  </a:cubicBezTo>
                  <a:cubicBezTo>
                    <a:pt x="66163" y="28788"/>
                    <a:pt x="70971" y="22611"/>
                    <a:pt x="81370" y="22554"/>
                  </a:cubicBezTo>
                  <a:cubicBezTo>
                    <a:pt x="81477" y="22554"/>
                    <a:pt x="81584" y="22553"/>
                    <a:pt x="81691" y="22553"/>
                  </a:cubicBezTo>
                  <a:cubicBezTo>
                    <a:pt x="89401" y="22553"/>
                    <a:pt x="96591" y="24555"/>
                    <a:pt x="103795" y="24837"/>
                  </a:cubicBezTo>
                  <a:cubicBezTo>
                    <a:pt x="104394" y="24859"/>
                    <a:pt x="104983" y="24870"/>
                    <a:pt x="105562" y="24870"/>
                  </a:cubicBezTo>
                  <a:cubicBezTo>
                    <a:pt x="112772" y="24870"/>
                    <a:pt x="118408" y="23116"/>
                    <a:pt x="122198" y="18917"/>
                  </a:cubicBezTo>
                  <a:cubicBezTo>
                    <a:pt x="126977" y="13624"/>
                    <a:pt x="128203" y="7661"/>
                    <a:pt x="132098" y="2526"/>
                  </a:cubicBezTo>
                  <a:cubicBezTo>
                    <a:pt x="132711" y="1698"/>
                    <a:pt x="133410" y="842"/>
                    <a:pt x="134252" y="1"/>
                  </a:cubicBezTo>
                  <a:close/>
                </a:path>
              </a:pathLst>
            </a:custGeom>
            <a:solidFill>
              <a:schemeClr val="accent3"/>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5" y="0"/>
              <a:ext cx="3293175" cy="1139500"/>
            </a:xfrm>
            <a:custGeom>
              <a:avLst/>
              <a:gdLst/>
              <a:ahLst/>
              <a:cxnLst/>
              <a:rect l="l" t="t" r="r" b="b"/>
              <a:pathLst>
                <a:path w="131727" h="45580" extrusionOk="0">
                  <a:moveTo>
                    <a:pt x="119173" y="1"/>
                  </a:moveTo>
                  <a:cubicBezTo>
                    <a:pt x="116549" y="1870"/>
                    <a:pt x="113296" y="3867"/>
                    <a:pt x="109259" y="5022"/>
                  </a:cubicBezTo>
                  <a:cubicBezTo>
                    <a:pt x="105697" y="6028"/>
                    <a:pt x="102064" y="6201"/>
                    <a:pt x="98494" y="6201"/>
                  </a:cubicBezTo>
                  <a:cubicBezTo>
                    <a:pt x="97560" y="6201"/>
                    <a:pt x="96630" y="6189"/>
                    <a:pt x="95707" y="6178"/>
                  </a:cubicBezTo>
                  <a:cubicBezTo>
                    <a:pt x="85621" y="6049"/>
                    <a:pt x="75964" y="4908"/>
                    <a:pt x="66192" y="4166"/>
                  </a:cubicBezTo>
                  <a:cubicBezTo>
                    <a:pt x="62963" y="3922"/>
                    <a:pt x="57428" y="3369"/>
                    <a:pt x="52015" y="3369"/>
                  </a:cubicBezTo>
                  <a:cubicBezTo>
                    <a:pt x="46690" y="3369"/>
                    <a:pt x="41482" y="3904"/>
                    <a:pt x="38702" y="5792"/>
                  </a:cubicBezTo>
                  <a:cubicBezTo>
                    <a:pt x="33524" y="9330"/>
                    <a:pt x="32640" y="13924"/>
                    <a:pt x="30985" y="17775"/>
                  </a:cubicBezTo>
                  <a:cubicBezTo>
                    <a:pt x="29772" y="20571"/>
                    <a:pt x="27960" y="26392"/>
                    <a:pt x="20614" y="27547"/>
                  </a:cubicBezTo>
                  <a:cubicBezTo>
                    <a:pt x="19394" y="27740"/>
                    <a:pt x="18161" y="27824"/>
                    <a:pt x="16928" y="27824"/>
                  </a:cubicBezTo>
                  <a:cubicBezTo>
                    <a:pt x="11226" y="27824"/>
                    <a:pt x="5546" y="26024"/>
                    <a:pt x="1370" y="24851"/>
                  </a:cubicBezTo>
                  <a:cubicBezTo>
                    <a:pt x="913" y="24723"/>
                    <a:pt x="457" y="24594"/>
                    <a:pt x="0" y="24466"/>
                  </a:cubicBezTo>
                  <a:lnTo>
                    <a:pt x="0" y="40101"/>
                  </a:lnTo>
                  <a:cubicBezTo>
                    <a:pt x="3552" y="40400"/>
                    <a:pt x="6962" y="41071"/>
                    <a:pt x="9943" y="41641"/>
                  </a:cubicBezTo>
                  <a:cubicBezTo>
                    <a:pt x="16028" y="42784"/>
                    <a:pt x="25608" y="45580"/>
                    <a:pt x="34484" y="45580"/>
                  </a:cubicBezTo>
                  <a:cubicBezTo>
                    <a:pt x="37241" y="45580"/>
                    <a:pt x="39930" y="45310"/>
                    <a:pt x="42426" y="44637"/>
                  </a:cubicBezTo>
                  <a:cubicBezTo>
                    <a:pt x="47547" y="43239"/>
                    <a:pt x="50443" y="40386"/>
                    <a:pt x="52754" y="38075"/>
                  </a:cubicBezTo>
                  <a:cubicBezTo>
                    <a:pt x="56477" y="34380"/>
                    <a:pt x="59259" y="30486"/>
                    <a:pt x="62654" y="26820"/>
                  </a:cubicBezTo>
                  <a:cubicBezTo>
                    <a:pt x="66163" y="23039"/>
                    <a:pt x="70971" y="17519"/>
                    <a:pt x="81370" y="17462"/>
                  </a:cubicBezTo>
                  <a:cubicBezTo>
                    <a:pt x="81460" y="17461"/>
                    <a:pt x="81550" y="17461"/>
                    <a:pt x="81640" y="17461"/>
                  </a:cubicBezTo>
                  <a:cubicBezTo>
                    <a:pt x="89369" y="17461"/>
                    <a:pt x="96575" y="19262"/>
                    <a:pt x="103795" y="19502"/>
                  </a:cubicBezTo>
                  <a:cubicBezTo>
                    <a:pt x="104425" y="19524"/>
                    <a:pt x="105043" y="19535"/>
                    <a:pt x="105650" y="19535"/>
                  </a:cubicBezTo>
                  <a:cubicBezTo>
                    <a:pt x="112818" y="19535"/>
                    <a:pt x="118423" y="17957"/>
                    <a:pt x="122198" y="14209"/>
                  </a:cubicBezTo>
                  <a:cubicBezTo>
                    <a:pt x="126820" y="9630"/>
                    <a:pt x="128118" y="4494"/>
                    <a:pt x="131727" y="1"/>
                  </a:cubicBezTo>
                  <a:close/>
                </a:path>
              </a:pathLst>
            </a:custGeom>
            <a:solidFill>
              <a:schemeClr val="dk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5" y="17850"/>
              <a:ext cx="3028575" cy="955600"/>
            </a:xfrm>
            <a:custGeom>
              <a:avLst/>
              <a:gdLst/>
              <a:ahLst/>
              <a:cxnLst/>
              <a:rect l="l" t="t" r="r" b="b"/>
              <a:pathLst>
                <a:path w="121143" h="38224" extrusionOk="0">
                  <a:moveTo>
                    <a:pt x="119773" y="0"/>
                  </a:moveTo>
                  <a:cubicBezTo>
                    <a:pt x="117376" y="2596"/>
                    <a:pt x="114580" y="5050"/>
                    <a:pt x="110529" y="7033"/>
                  </a:cubicBezTo>
                  <a:cubicBezTo>
                    <a:pt x="106674" y="8926"/>
                    <a:pt x="101755" y="9389"/>
                    <a:pt x="96945" y="9389"/>
                  </a:cubicBezTo>
                  <a:cubicBezTo>
                    <a:pt x="93744" y="9389"/>
                    <a:pt x="90591" y="9184"/>
                    <a:pt x="87832" y="9059"/>
                  </a:cubicBezTo>
                  <a:cubicBezTo>
                    <a:pt x="77076" y="8559"/>
                    <a:pt x="66434" y="7432"/>
                    <a:pt x="55821" y="7061"/>
                  </a:cubicBezTo>
                  <a:cubicBezTo>
                    <a:pt x="54128" y="7000"/>
                    <a:pt x="52057" y="6914"/>
                    <a:pt x="49875" y="6914"/>
                  </a:cubicBezTo>
                  <a:cubicBezTo>
                    <a:pt x="45935" y="6914"/>
                    <a:pt x="41629" y="7196"/>
                    <a:pt x="38517" y="8417"/>
                  </a:cubicBezTo>
                  <a:cubicBezTo>
                    <a:pt x="34223" y="10100"/>
                    <a:pt x="33281" y="13195"/>
                    <a:pt x="32497" y="15578"/>
                  </a:cubicBezTo>
                  <a:cubicBezTo>
                    <a:pt x="31170" y="19586"/>
                    <a:pt x="31142" y="23552"/>
                    <a:pt x="30214" y="27546"/>
                  </a:cubicBezTo>
                  <a:cubicBezTo>
                    <a:pt x="29572" y="30314"/>
                    <a:pt x="28816" y="34323"/>
                    <a:pt x="24266" y="36377"/>
                  </a:cubicBezTo>
                  <a:cubicBezTo>
                    <a:pt x="22405" y="37212"/>
                    <a:pt x="20237" y="37547"/>
                    <a:pt x="17937" y="37547"/>
                  </a:cubicBezTo>
                  <a:cubicBezTo>
                    <a:pt x="11791" y="37547"/>
                    <a:pt x="4702" y="35157"/>
                    <a:pt x="0" y="33538"/>
                  </a:cubicBezTo>
                  <a:lnTo>
                    <a:pt x="0" y="34351"/>
                  </a:lnTo>
                  <a:cubicBezTo>
                    <a:pt x="3495" y="35449"/>
                    <a:pt x="7076" y="36462"/>
                    <a:pt x="10871" y="37233"/>
                  </a:cubicBezTo>
                  <a:cubicBezTo>
                    <a:pt x="13052" y="37673"/>
                    <a:pt x="15884" y="38223"/>
                    <a:pt x="18703" y="38223"/>
                  </a:cubicBezTo>
                  <a:cubicBezTo>
                    <a:pt x="20179" y="38223"/>
                    <a:pt x="21652" y="38072"/>
                    <a:pt x="23025" y="37675"/>
                  </a:cubicBezTo>
                  <a:cubicBezTo>
                    <a:pt x="27932" y="36248"/>
                    <a:pt x="29159" y="32896"/>
                    <a:pt x="29901" y="30571"/>
                  </a:cubicBezTo>
                  <a:cubicBezTo>
                    <a:pt x="31113" y="26833"/>
                    <a:pt x="31170" y="22896"/>
                    <a:pt x="31869" y="19044"/>
                  </a:cubicBezTo>
                  <a:cubicBezTo>
                    <a:pt x="32397" y="16177"/>
                    <a:pt x="32825" y="12340"/>
                    <a:pt x="36705" y="9715"/>
                  </a:cubicBezTo>
                  <a:cubicBezTo>
                    <a:pt x="39438" y="7870"/>
                    <a:pt x="44616" y="7490"/>
                    <a:pt x="49199" y="7490"/>
                  </a:cubicBezTo>
                  <a:cubicBezTo>
                    <a:pt x="51385" y="7490"/>
                    <a:pt x="53437" y="7577"/>
                    <a:pt x="55022" y="7632"/>
                  </a:cubicBezTo>
                  <a:cubicBezTo>
                    <a:pt x="62882" y="7903"/>
                    <a:pt x="70528" y="8602"/>
                    <a:pt x="78217" y="9116"/>
                  </a:cubicBezTo>
                  <a:cubicBezTo>
                    <a:pt x="83903" y="9500"/>
                    <a:pt x="90262" y="10203"/>
                    <a:pt x="96528" y="10203"/>
                  </a:cubicBezTo>
                  <a:cubicBezTo>
                    <a:pt x="98862" y="10203"/>
                    <a:pt x="101184" y="10105"/>
                    <a:pt x="103453" y="9857"/>
                  </a:cubicBezTo>
                  <a:cubicBezTo>
                    <a:pt x="110243" y="9130"/>
                    <a:pt x="114566" y="6305"/>
                    <a:pt x="118046" y="3110"/>
                  </a:cubicBezTo>
                  <a:cubicBezTo>
                    <a:pt x="119173" y="2097"/>
                    <a:pt x="120186" y="1041"/>
                    <a:pt x="121142" y="0"/>
                  </a:cubicBezTo>
                  <a:close/>
                </a:path>
              </a:pathLst>
            </a:custGeom>
            <a:solidFill>
              <a:srgbClr val="FF4E2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257907">
              <a:off x="854711" y="435739"/>
              <a:ext cx="1319602" cy="286000"/>
            </a:xfrm>
            <a:custGeom>
              <a:avLst/>
              <a:gdLst/>
              <a:ahLst/>
              <a:cxnLst/>
              <a:rect l="l" t="t" r="r" b="b"/>
              <a:pathLst>
                <a:path w="52784" h="11440" extrusionOk="0">
                  <a:moveTo>
                    <a:pt x="18274" y="0"/>
                  </a:moveTo>
                  <a:cubicBezTo>
                    <a:pt x="14765" y="0"/>
                    <a:pt x="11115" y="305"/>
                    <a:pt x="7205" y="1146"/>
                  </a:cubicBezTo>
                  <a:cubicBezTo>
                    <a:pt x="6092" y="1389"/>
                    <a:pt x="4965" y="1503"/>
                    <a:pt x="3810" y="2416"/>
                  </a:cubicBezTo>
                  <a:cubicBezTo>
                    <a:pt x="1841" y="3985"/>
                    <a:pt x="1142" y="5968"/>
                    <a:pt x="743" y="7594"/>
                  </a:cubicBezTo>
                  <a:cubicBezTo>
                    <a:pt x="472" y="8778"/>
                    <a:pt x="1" y="11189"/>
                    <a:pt x="1941" y="11418"/>
                  </a:cubicBezTo>
                  <a:cubicBezTo>
                    <a:pt x="2069" y="11433"/>
                    <a:pt x="2200" y="11440"/>
                    <a:pt x="2332" y="11440"/>
                  </a:cubicBezTo>
                  <a:cubicBezTo>
                    <a:pt x="5330" y="11440"/>
                    <a:pt x="9272" y="7699"/>
                    <a:pt x="11513" y="6182"/>
                  </a:cubicBezTo>
                  <a:cubicBezTo>
                    <a:pt x="16135" y="3053"/>
                    <a:pt x="21034" y="2212"/>
                    <a:pt x="25980" y="2212"/>
                  </a:cubicBezTo>
                  <a:cubicBezTo>
                    <a:pt x="29782" y="2212"/>
                    <a:pt x="33611" y="2709"/>
                    <a:pt x="37362" y="3044"/>
                  </a:cubicBezTo>
                  <a:cubicBezTo>
                    <a:pt x="39750" y="3256"/>
                    <a:pt x="42211" y="3498"/>
                    <a:pt x="44743" y="3498"/>
                  </a:cubicBezTo>
                  <a:cubicBezTo>
                    <a:pt x="45780" y="3498"/>
                    <a:pt x="46829" y="3457"/>
                    <a:pt x="47890" y="3358"/>
                  </a:cubicBezTo>
                  <a:cubicBezTo>
                    <a:pt x="50370" y="3131"/>
                    <a:pt x="52783" y="1116"/>
                    <a:pt x="51326" y="1116"/>
                  </a:cubicBezTo>
                  <a:cubicBezTo>
                    <a:pt x="51132" y="1116"/>
                    <a:pt x="50869" y="1152"/>
                    <a:pt x="50529" y="1232"/>
                  </a:cubicBezTo>
                  <a:cubicBezTo>
                    <a:pt x="48141" y="1799"/>
                    <a:pt x="45674" y="1998"/>
                    <a:pt x="43250" y="1998"/>
                  </a:cubicBezTo>
                  <a:cubicBezTo>
                    <a:pt x="40982" y="1998"/>
                    <a:pt x="38752" y="1824"/>
                    <a:pt x="36663" y="1617"/>
                  </a:cubicBezTo>
                  <a:cubicBezTo>
                    <a:pt x="30530" y="1001"/>
                    <a:pt x="24635" y="0"/>
                    <a:pt x="18274" y="0"/>
                  </a:cubicBezTo>
                  <a:close/>
                </a:path>
              </a:pathLst>
            </a:custGeom>
            <a:solidFill>
              <a:schemeClr val="accen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050640" y="4188379"/>
            <a:ext cx="4090630" cy="962938"/>
            <a:chOff x="5053600" y="4180550"/>
            <a:chExt cx="4090630" cy="962938"/>
          </a:xfrm>
        </p:grpSpPr>
        <p:sp>
          <p:nvSpPr>
            <p:cNvPr id="37" name="Google Shape;37;p2"/>
            <p:cNvSpPr/>
            <p:nvPr/>
          </p:nvSpPr>
          <p:spPr>
            <a:xfrm>
              <a:off x="5068859" y="4180550"/>
              <a:ext cx="4069840" cy="949711"/>
            </a:xfrm>
            <a:custGeom>
              <a:avLst/>
              <a:gdLst/>
              <a:ahLst/>
              <a:cxnLst/>
              <a:rect l="l" t="t" r="r" b="b"/>
              <a:pathLst>
                <a:path w="114153" h="26638" extrusionOk="0">
                  <a:moveTo>
                    <a:pt x="84164" y="1"/>
                  </a:moveTo>
                  <a:cubicBezTo>
                    <a:pt x="81763" y="1"/>
                    <a:pt x="79421" y="161"/>
                    <a:pt x="77248" y="560"/>
                  </a:cubicBezTo>
                  <a:cubicBezTo>
                    <a:pt x="72797" y="1387"/>
                    <a:pt x="70272" y="3085"/>
                    <a:pt x="68261" y="4440"/>
                  </a:cubicBezTo>
                  <a:cubicBezTo>
                    <a:pt x="65037" y="6637"/>
                    <a:pt x="62612" y="8948"/>
                    <a:pt x="59659" y="11116"/>
                  </a:cubicBezTo>
                  <a:cubicBezTo>
                    <a:pt x="56606" y="13356"/>
                    <a:pt x="52426" y="16637"/>
                    <a:pt x="43382" y="16666"/>
                  </a:cubicBezTo>
                  <a:cubicBezTo>
                    <a:pt x="43293" y="16666"/>
                    <a:pt x="43205" y="16666"/>
                    <a:pt x="43117" y="16666"/>
                  </a:cubicBezTo>
                  <a:cubicBezTo>
                    <a:pt x="36398" y="16666"/>
                    <a:pt x="30133" y="15608"/>
                    <a:pt x="23867" y="15453"/>
                  </a:cubicBezTo>
                  <a:cubicBezTo>
                    <a:pt x="23348" y="15441"/>
                    <a:pt x="22838" y="15436"/>
                    <a:pt x="22336" y="15436"/>
                  </a:cubicBezTo>
                  <a:cubicBezTo>
                    <a:pt x="16068" y="15436"/>
                    <a:pt x="11163" y="16359"/>
                    <a:pt x="7861" y="18591"/>
                  </a:cubicBezTo>
                  <a:cubicBezTo>
                    <a:pt x="4024" y="21174"/>
                    <a:pt x="2825" y="24069"/>
                    <a:pt x="1" y="26637"/>
                  </a:cubicBezTo>
                  <a:lnTo>
                    <a:pt x="11285" y="26637"/>
                  </a:lnTo>
                  <a:cubicBezTo>
                    <a:pt x="13425" y="25653"/>
                    <a:pt x="16007" y="24654"/>
                    <a:pt x="19131" y="24041"/>
                  </a:cubicBezTo>
                  <a:cubicBezTo>
                    <a:pt x="22224" y="23440"/>
                    <a:pt x="25390" y="23344"/>
                    <a:pt x="28506" y="23344"/>
                  </a:cubicBezTo>
                  <a:cubicBezTo>
                    <a:pt x="29312" y="23344"/>
                    <a:pt x="30116" y="23350"/>
                    <a:pt x="30914" y="23356"/>
                  </a:cubicBezTo>
                  <a:cubicBezTo>
                    <a:pt x="39673" y="23427"/>
                    <a:pt x="48090" y="24112"/>
                    <a:pt x="56577" y="24554"/>
                  </a:cubicBezTo>
                  <a:cubicBezTo>
                    <a:pt x="59375" y="24698"/>
                    <a:pt x="64170" y="25022"/>
                    <a:pt x="68867" y="25022"/>
                  </a:cubicBezTo>
                  <a:cubicBezTo>
                    <a:pt x="73512" y="25022"/>
                    <a:pt x="78060" y="24705"/>
                    <a:pt x="80486" y="23584"/>
                  </a:cubicBezTo>
                  <a:cubicBezTo>
                    <a:pt x="84994" y="21487"/>
                    <a:pt x="85764" y="18763"/>
                    <a:pt x="87205" y="16480"/>
                  </a:cubicBezTo>
                  <a:cubicBezTo>
                    <a:pt x="88247" y="14825"/>
                    <a:pt x="89830" y="11373"/>
                    <a:pt x="96221" y="10688"/>
                  </a:cubicBezTo>
                  <a:cubicBezTo>
                    <a:pt x="97281" y="10575"/>
                    <a:pt x="98353" y="10525"/>
                    <a:pt x="99423" y="10525"/>
                  </a:cubicBezTo>
                  <a:cubicBezTo>
                    <a:pt x="104389" y="10525"/>
                    <a:pt x="109328" y="11594"/>
                    <a:pt x="112954" y="12286"/>
                  </a:cubicBezTo>
                  <a:cubicBezTo>
                    <a:pt x="113368" y="12358"/>
                    <a:pt x="113753" y="12443"/>
                    <a:pt x="114153" y="12514"/>
                  </a:cubicBezTo>
                  <a:lnTo>
                    <a:pt x="114153" y="3242"/>
                  </a:lnTo>
                  <a:cubicBezTo>
                    <a:pt x="111071" y="3071"/>
                    <a:pt x="108090" y="2671"/>
                    <a:pt x="105508" y="2329"/>
                  </a:cubicBezTo>
                  <a:cubicBezTo>
                    <a:pt x="100209" y="1654"/>
                    <a:pt x="91881" y="1"/>
                    <a:pt x="84164" y="1"/>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01096" y="4282767"/>
              <a:ext cx="3937605" cy="847496"/>
            </a:xfrm>
            <a:custGeom>
              <a:avLst/>
              <a:gdLst/>
              <a:ahLst/>
              <a:cxnLst/>
              <a:rect l="l" t="t" r="r" b="b"/>
              <a:pathLst>
                <a:path w="110444" h="23771" extrusionOk="0">
                  <a:moveTo>
                    <a:pt x="85107" y="0"/>
                  </a:moveTo>
                  <a:cubicBezTo>
                    <a:pt x="75262" y="0"/>
                    <a:pt x="76052" y="4867"/>
                    <a:pt x="76192" y="7493"/>
                  </a:cubicBezTo>
                  <a:cubicBezTo>
                    <a:pt x="76335" y="10289"/>
                    <a:pt x="79302" y="15511"/>
                    <a:pt x="74053" y="18035"/>
                  </a:cubicBezTo>
                  <a:cubicBezTo>
                    <a:pt x="71679" y="19182"/>
                    <a:pt x="67513" y="19525"/>
                    <a:pt x="63102" y="19525"/>
                  </a:cubicBezTo>
                  <a:cubicBezTo>
                    <a:pt x="58129" y="19525"/>
                    <a:pt x="52845" y="19089"/>
                    <a:pt x="49473" y="18877"/>
                  </a:cubicBezTo>
                  <a:cubicBezTo>
                    <a:pt x="40533" y="18314"/>
                    <a:pt x="29559" y="16814"/>
                    <a:pt x="19672" y="16814"/>
                  </a:cubicBezTo>
                  <a:cubicBezTo>
                    <a:pt x="17790" y="16814"/>
                    <a:pt x="15948" y="16869"/>
                    <a:pt x="14166" y="16994"/>
                  </a:cubicBezTo>
                  <a:cubicBezTo>
                    <a:pt x="5850" y="17579"/>
                    <a:pt x="2512" y="20988"/>
                    <a:pt x="1" y="23770"/>
                  </a:cubicBezTo>
                  <a:lnTo>
                    <a:pt x="110444" y="23770"/>
                  </a:lnTo>
                  <a:lnTo>
                    <a:pt x="110444" y="4540"/>
                  </a:lnTo>
                  <a:cubicBezTo>
                    <a:pt x="103083" y="3043"/>
                    <a:pt x="94267" y="132"/>
                    <a:pt x="85579" y="4"/>
                  </a:cubicBezTo>
                  <a:cubicBezTo>
                    <a:pt x="85419" y="2"/>
                    <a:pt x="85262" y="0"/>
                    <a:pt x="85107" y="0"/>
                  </a:cubicBezTo>
                  <a:close/>
                </a:path>
              </a:pathLst>
            </a:custGeom>
            <a:solidFill>
              <a:schemeClr val="l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84439" y="4761479"/>
              <a:ext cx="759790" cy="78863"/>
            </a:xfrm>
            <a:custGeom>
              <a:avLst/>
              <a:gdLst/>
              <a:ahLst/>
              <a:cxnLst/>
              <a:rect l="l" t="t" r="r" b="b"/>
              <a:pathLst>
                <a:path w="21311" h="2212" extrusionOk="0">
                  <a:moveTo>
                    <a:pt x="1" y="1"/>
                  </a:moveTo>
                  <a:lnTo>
                    <a:pt x="1" y="1"/>
                  </a:lnTo>
                  <a:cubicBezTo>
                    <a:pt x="186" y="58"/>
                    <a:pt x="372" y="129"/>
                    <a:pt x="557" y="200"/>
                  </a:cubicBezTo>
                  <a:cubicBezTo>
                    <a:pt x="3143" y="1058"/>
                    <a:pt x="7330" y="2211"/>
                    <a:pt x="11734" y="2211"/>
                  </a:cubicBezTo>
                  <a:cubicBezTo>
                    <a:pt x="12455" y="2211"/>
                    <a:pt x="13183" y="2180"/>
                    <a:pt x="13910" y="2112"/>
                  </a:cubicBezTo>
                  <a:cubicBezTo>
                    <a:pt x="16577" y="1870"/>
                    <a:pt x="18945" y="1285"/>
                    <a:pt x="20486" y="571"/>
                  </a:cubicBezTo>
                  <a:cubicBezTo>
                    <a:pt x="21196" y="249"/>
                    <a:pt x="21310" y="66"/>
                    <a:pt x="20987" y="66"/>
                  </a:cubicBezTo>
                  <a:cubicBezTo>
                    <a:pt x="20953" y="66"/>
                    <a:pt x="20915" y="68"/>
                    <a:pt x="20871" y="72"/>
                  </a:cubicBezTo>
                  <a:cubicBezTo>
                    <a:pt x="20400" y="115"/>
                    <a:pt x="19473" y="343"/>
                    <a:pt x="18503" y="571"/>
                  </a:cubicBezTo>
                  <a:cubicBezTo>
                    <a:pt x="15995" y="1161"/>
                    <a:pt x="13416" y="1520"/>
                    <a:pt x="10728" y="1520"/>
                  </a:cubicBezTo>
                  <a:cubicBezTo>
                    <a:pt x="9580" y="1520"/>
                    <a:pt x="8411" y="1454"/>
                    <a:pt x="7219" y="1313"/>
                  </a:cubicBezTo>
                  <a:cubicBezTo>
                    <a:pt x="4709" y="1014"/>
                    <a:pt x="2440" y="329"/>
                    <a:pt x="1" y="1"/>
                  </a:cubicBezTo>
                  <a:close/>
                </a:path>
              </a:pathLst>
            </a:custGeom>
            <a:solidFill>
              <a:schemeClr val="accen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53600" y="4180550"/>
              <a:ext cx="4085099" cy="962938"/>
            </a:xfrm>
            <a:custGeom>
              <a:avLst/>
              <a:gdLst/>
              <a:ahLst/>
              <a:cxnLst/>
              <a:rect l="l" t="t" r="r" b="b"/>
              <a:pathLst>
                <a:path w="114581" h="27009" extrusionOk="0">
                  <a:moveTo>
                    <a:pt x="84592" y="1"/>
                  </a:moveTo>
                  <a:cubicBezTo>
                    <a:pt x="82191" y="1"/>
                    <a:pt x="79849" y="161"/>
                    <a:pt x="77676" y="560"/>
                  </a:cubicBezTo>
                  <a:cubicBezTo>
                    <a:pt x="73225" y="1387"/>
                    <a:pt x="70700" y="3085"/>
                    <a:pt x="68689" y="4440"/>
                  </a:cubicBezTo>
                  <a:cubicBezTo>
                    <a:pt x="65465" y="6637"/>
                    <a:pt x="63040" y="8948"/>
                    <a:pt x="60087" y="11116"/>
                  </a:cubicBezTo>
                  <a:cubicBezTo>
                    <a:pt x="57034" y="13356"/>
                    <a:pt x="52854" y="16637"/>
                    <a:pt x="43810" y="16666"/>
                  </a:cubicBezTo>
                  <a:cubicBezTo>
                    <a:pt x="43721" y="16666"/>
                    <a:pt x="43633" y="16666"/>
                    <a:pt x="43545" y="16666"/>
                  </a:cubicBezTo>
                  <a:cubicBezTo>
                    <a:pt x="36826" y="16666"/>
                    <a:pt x="30561" y="15608"/>
                    <a:pt x="24295" y="15453"/>
                  </a:cubicBezTo>
                  <a:cubicBezTo>
                    <a:pt x="23776" y="15441"/>
                    <a:pt x="23266" y="15436"/>
                    <a:pt x="22764" y="15436"/>
                  </a:cubicBezTo>
                  <a:cubicBezTo>
                    <a:pt x="16496" y="15436"/>
                    <a:pt x="11591" y="16359"/>
                    <a:pt x="8289" y="18591"/>
                  </a:cubicBezTo>
                  <a:cubicBezTo>
                    <a:pt x="4266" y="21302"/>
                    <a:pt x="3139" y="24355"/>
                    <a:pt x="1" y="27008"/>
                  </a:cubicBezTo>
                  <a:lnTo>
                    <a:pt x="10928" y="27008"/>
                  </a:lnTo>
                  <a:cubicBezTo>
                    <a:pt x="13211" y="25910"/>
                    <a:pt x="16035" y="24726"/>
                    <a:pt x="19559" y="24041"/>
                  </a:cubicBezTo>
                  <a:cubicBezTo>
                    <a:pt x="22652" y="23440"/>
                    <a:pt x="25818" y="23344"/>
                    <a:pt x="28934" y="23344"/>
                  </a:cubicBezTo>
                  <a:cubicBezTo>
                    <a:pt x="29740" y="23344"/>
                    <a:pt x="30544" y="23350"/>
                    <a:pt x="31342" y="23356"/>
                  </a:cubicBezTo>
                  <a:cubicBezTo>
                    <a:pt x="40101" y="23427"/>
                    <a:pt x="48518" y="24112"/>
                    <a:pt x="57005" y="24554"/>
                  </a:cubicBezTo>
                  <a:cubicBezTo>
                    <a:pt x="59803" y="24698"/>
                    <a:pt x="64598" y="25022"/>
                    <a:pt x="69295" y="25022"/>
                  </a:cubicBezTo>
                  <a:cubicBezTo>
                    <a:pt x="73940" y="25022"/>
                    <a:pt x="78488" y="24705"/>
                    <a:pt x="80914" y="23584"/>
                  </a:cubicBezTo>
                  <a:cubicBezTo>
                    <a:pt x="85422" y="21487"/>
                    <a:pt x="86192" y="18763"/>
                    <a:pt x="87633" y="16480"/>
                  </a:cubicBezTo>
                  <a:cubicBezTo>
                    <a:pt x="88675" y="14825"/>
                    <a:pt x="90258" y="11373"/>
                    <a:pt x="96649" y="10688"/>
                  </a:cubicBezTo>
                  <a:cubicBezTo>
                    <a:pt x="97709" y="10575"/>
                    <a:pt x="98781" y="10525"/>
                    <a:pt x="99851" y="10525"/>
                  </a:cubicBezTo>
                  <a:cubicBezTo>
                    <a:pt x="104817" y="10525"/>
                    <a:pt x="109756" y="11594"/>
                    <a:pt x="113382" y="12286"/>
                  </a:cubicBezTo>
                  <a:cubicBezTo>
                    <a:pt x="113796" y="12358"/>
                    <a:pt x="114181" y="12443"/>
                    <a:pt x="114581" y="12514"/>
                  </a:cubicBezTo>
                  <a:lnTo>
                    <a:pt x="114581" y="3242"/>
                  </a:lnTo>
                  <a:cubicBezTo>
                    <a:pt x="111499" y="3071"/>
                    <a:pt x="108518" y="2671"/>
                    <a:pt x="105936" y="2329"/>
                  </a:cubicBezTo>
                  <a:cubicBezTo>
                    <a:pt x="100637" y="1654"/>
                    <a:pt x="92309" y="1"/>
                    <a:pt x="84592" y="1"/>
                  </a:cubicBezTo>
                  <a:close/>
                </a:path>
              </a:pathLst>
            </a:custGeom>
            <a:solidFill>
              <a:schemeClr val="dk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137342" y="4661330"/>
              <a:ext cx="1637305" cy="215947"/>
            </a:xfrm>
            <a:custGeom>
              <a:avLst/>
              <a:gdLst/>
              <a:ahLst/>
              <a:cxnLst/>
              <a:rect l="l" t="t" r="r" b="b"/>
              <a:pathLst>
                <a:path w="45924" h="6057" extrusionOk="0">
                  <a:moveTo>
                    <a:pt x="43868" y="1"/>
                  </a:moveTo>
                  <a:cubicBezTo>
                    <a:pt x="41265" y="1"/>
                    <a:pt x="37845" y="1977"/>
                    <a:pt x="35909" y="2781"/>
                  </a:cubicBezTo>
                  <a:cubicBezTo>
                    <a:pt x="31893" y="4442"/>
                    <a:pt x="27631" y="4887"/>
                    <a:pt x="23327" y="4887"/>
                  </a:cubicBezTo>
                  <a:cubicBezTo>
                    <a:pt x="20016" y="4887"/>
                    <a:pt x="16681" y="4624"/>
                    <a:pt x="13413" y="4450"/>
                  </a:cubicBezTo>
                  <a:cubicBezTo>
                    <a:pt x="11326" y="4338"/>
                    <a:pt x="9180" y="4204"/>
                    <a:pt x="6966" y="4204"/>
                  </a:cubicBezTo>
                  <a:cubicBezTo>
                    <a:pt x="6078" y="4204"/>
                    <a:pt x="5179" y="4226"/>
                    <a:pt x="4269" y="4279"/>
                  </a:cubicBezTo>
                  <a:cubicBezTo>
                    <a:pt x="2101" y="4405"/>
                    <a:pt x="1" y="5466"/>
                    <a:pt x="1281" y="5466"/>
                  </a:cubicBezTo>
                  <a:cubicBezTo>
                    <a:pt x="1450" y="5466"/>
                    <a:pt x="1678" y="5448"/>
                    <a:pt x="1972" y="5406"/>
                  </a:cubicBezTo>
                  <a:cubicBezTo>
                    <a:pt x="4037" y="5106"/>
                    <a:pt x="6170" y="5001"/>
                    <a:pt x="8264" y="5001"/>
                  </a:cubicBezTo>
                  <a:cubicBezTo>
                    <a:pt x="10249" y="5001"/>
                    <a:pt x="12200" y="5095"/>
                    <a:pt x="14026" y="5206"/>
                  </a:cubicBezTo>
                  <a:cubicBezTo>
                    <a:pt x="19356" y="5528"/>
                    <a:pt x="24485" y="6057"/>
                    <a:pt x="30019" y="6057"/>
                  </a:cubicBezTo>
                  <a:cubicBezTo>
                    <a:pt x="33076" y="6057"/>
                    <a:pt x="36256" y="5896"/>
                    <a:pt x="39661" y="5449"/>
                  </a:cubicBezTo>
                  <a:cubicBezTo>
                    <a:pt x="40617" y="5320"/>
                    <a:pt x="41601" y="5263"/>
                    <a:pt x="42600" y="4778"/>
                  </a:cubicBezTo>
                  <a:cubicBezTo>
                    <a:pt x="44312" y="3951"/>
                    <a:pt x="44925" y="2895"/>
                    <a:pt x="45268" y="2039"/>
                  </a:cubicBezTo>
                  <a:cubicBezTo>
                    <a:pt x="45510" y="1412"/>
                    <a:pt x="45924" y="128"/>
                    <a:pt x="44226" y="14"/>
                  </a:cubicBezTo>
                  <a:cubicBezTo>
                    <a:pt x="44109" y="5"/>
                    <a:pt x="43989" y="1"/>
                    <a:pt x="43868" y="1"/>
                  </a:cubicBezTo>
                  <a:close/>
                </a:path>
              </a:pathLst>
            </a:custGeom>
            <a:solidFill>
              <a:srgbClr val="F5AE2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txBox="1">
            <a:spLocks noGrp="1"/>
          </p:cNvSpPr>
          <p:nvPr>
            <p:ph type="ctrTitle"/>
          </p:nvPr>
        </p:nvSpPr>
        <p:spPr>
          <a:xfrm>
            <a:off x="2066550" y="1198624"/>
            <a:ext cx="5010900" cy="2292600"/>
          </a:xfrm>
          <a:prstGeom prst="rect">
            <a:avLst/>
          </a:prstGeom>
          <a:solidFill>
            <a:srgbClr val="E18BA7"/>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5200"/>
              <a:buNone/>
              <a:defRPr sz="8500">
                <a:solidFill>
                  <a:schemeClr val="accent5"/>
                </a:solidFill>
              </a:defRPr>
            </a:lvl1pPr>
            <a:lvl2pPr lvl="1" algn="ctr">
              <a:lnSpc>
                <a:spcPct val="100000"/>
              </a:lnSpc>
              <a:spcBef>
                <a:spcPts val="0"/>
              </a:spcBef>
              <a:spcAft>
                <a:spcPts val="0"/>
              </a:spcAft>
              <a:buClr>
                <a:schemeClr val="accent5"/>
              </a:buClr>
              <a:buSzPts val="5200"/>
              <a:buNone/>
              <a:defRPr sz="5200">
                <a:solidFill>
                  <a:schemeClr val="accent5"/>
                </a:solidFill>
              </a:defRPr>
            </a:lvl2pPr>
            <a:lvl3pPr lvl="2" algn="ctr">
              <a:lnSpc>
                <a:spcPct val="100000"/>
              </a:lnSpc>
              <a:spcBef>
                <a:spcPts val="0"/>
              </a:spcBef>
              <a:spcAft>
                <a:spcPts val="0"/>
              </a:spcAft>
              <a:buClr>
                <a:schemeClr val="accent5"/>
              </a:buClr>
              <a:buSzPts val="5200"/>
              <a:buNone/>
              <a:defRPr sz="5200">
                <a:solidFill>
                  <a:schemeClr val="accent5"/>
                </a:solidFill>
              </a:defRPr>
            </a:lvl3pPr>
            <a:lvl4pPr lvl="3" algn="ctr">
              <a:lnSpc>
                <a:spcPct val="100000"/>
              </a:lnSpc>
              <a:spcBef>
                <a:spcPts val="0"/>
              </a:spcBef>
              <a:spcAft>
                <a:spcPts val="0"/>
              </a:spcAft>
              <a:buClr>
                <a:schemeClr val="accent5"/>
              </a:buClr>
              <a:buSzPts val="5200"/>
              <a:buNone/>
              <a:defRPr sz="5200">
                <a:solidFill>
                  <a:schemeClr val="accent5"/>
                </a:solidFill>
              </a:defRPr>
            </a:lvl4pPr>
            <a:lvl5pPr lvl="4" algn="ctr">
              <a:lnSpc>
                <a:spcPct val="100000"/>
              </a:lnSpc>
              <a:spcBef>
                <a:spcPts val="0"/>
              </a:spcBef>
              <a:spcAft>
                <a:spcPts val="0"/>
              </a:spcAft>
              <a:buClr>
                <a:schemeClr val="accent5"/>
              </a:buClr>
              <a:buSzPts val="5200"/>
              <a:buNone/>
              <a:defRPr sz="5200">
                <a:solidFill>
                  <a:schemeClr val="accent5"/>
                </a:solidFill>
              </a:defRPr>
            </a:lvl5pPr>
            <a:lvl6pPr lvl="5" algn="ctr">
              <a:lnSpc>
                <a:spcPct val="100000"/>
              </a:lnSpc>
              <a:spcBef>
                <a:spcPts val="0"/>
              </a:spcBef>
              <a:spcAft>
                <a:spcPts val="0"/>
              </a:spcAft>
              <a:buClr>
                <a:schemeClr val="accent5"/>
              </a:buClr>
              <a:buSzPts val="5200"/>
              <a:buNone/>
              <a:defRPr sz="5200">
                <a:solidFill>
                  <a:schemeClr val="accent5"/>
                </a:solidFill>
              </a:defRPr>
            </a:lvl6pPr>
            <a:lvl7pPr lvl="6" algn="ctr">
              <a:lnSpc>
                <a:spcPct val="100000"/>
              </a:lnSpc>
              <a:spcBef>
                <a:spcPts val="0"/>
              </a:spcBef>
              <a:spcAft>
                <a:spcPts val="0"/>
              </a:spcAft>
              <a:buClr>
                <a:schemeClr val="accent5"/>
              </a:buClr>
              <a:buSzPts val="5200"/>
              <a:buNone/>
              <a:defRPr sz="5200">
                <a:solidFill>
                  <a:schemeClr val="accent5"/>
                </a:solidFill>
              </a:defRPr>
            </a:lvl7pPr>
            <a:lvl8pPr lvl="7" algn="ctr">
              <a:lnSpc>
                <a:spcPct val="100000"/>
              </a:lnSpc>
              <a:spcBef>
                <a:spcPts val="0"/>
              </a:spcBef>
              <a:spcAft>
                <a:spcPts val="0"/>
              </a:spcAft>
              <a:buClr>
                <a:schemeClr val="accent5"/>
              </a:buClr>
              <a:buSzPts val="5200"/>
              <a:buNone/>
              <a:defRPr sz="5200">
                <a:solidFill>
                  <a:schemeClr val="accent5"/>
                </a:solidFill>
              </a:defRPr>
            </a:lvl8pPr>
            <a:lvl9pPr lvl="8" algn="ctr">
              <a:lnSpc>
                <a:spcPct val="100000"/>
              </a:lnSpc>
              <a:spcBef>
                <a:spcPts val="0"/>
              </a:spcBef>
              <a:spcAft>
                <a:spcPts val="0"/>
              </a:spcAft>
              <a:buClr>
                <a:schemeClr val="accent5"/>
              </a:buClr>
              <a:buSzPts val="5200"/>
              <a:buNone/>
              <a:defRPr sz="5200">
                <a:solidFill>
                  <a:schemeClr val="accent5"/>
                </a:solidFill>
              </a:defRPr>
            </a:lvl9pPr>
          </a:lstStyle>
          <a:p>
            <a:endParaRPr/>
          </a:p>
        </p:txBody>
      </p:sp>
      <p:sp>
        <p:nvSpPr>
          <p:cNvPr id="43" name="Google Shape;43;p2"/>
          <p:cNvSpPr txBox="1">
            <a:spLocks noGrp="1"/>
          </p:cNvSpPr>
          <p:nvPr>
            <p:ph type="subTitle" idx="1"/>
          </p:nvPr>
        </p:nvSpPr>
        <p:spPr>
          <a:xfrm>
            <a:off x="2066550" y="3491074"/>
            <a:ext cx="5010900" cy="4896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290"/>
        <p:cNvGrpSpPr/>
        <p:nvPr/>
      </p:nvGrpSpPr>
      <p:grpSpPr>
        <a:xfrm>
          <a:off x="0" y="0"/>
          <a:ext cx="0" cy="0"/>
          <a:chOff x="0" y="0"/>
          <a:chExt cx="0" cy="0"/>
        </a:xfrm>
      </p:grpSpPr>
      <p:sp>
        <p:nvSpPr>
          <p:cNvPr id="291" name="Google Shape;291;p19"/>
          <p:cNvSpPr txBox="1">
            <a:spLocks noGrp="1"/>
          </p:cNvSpPr>
          <p:nvPr>
            <p:ph type="subTitle" idx="1"/>
          </p:nvPr>
        </p:nvSpPr>
        <p:spPr>
          <a:xfrm>
            <a:off x="720000" y="2591425"/>
            <a:ext cx="2907600" cy="10545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Barlow"/>
                <a:ea typeface="Barlow"/>
                <a:cs typeface="Barlow"/>
                <a:sym typeface="Barlow"/>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9"/>
          <p:cNvSpPr txBox="1">
            <a:spLocks noGrp="1"/>
          </p:cNvSpPr>
          <p:nvPr>
            <p:ph type="title"/>
          </p:nvPr>
        </p:nvSpPr>
        <p:spPr>
          <a:xfrm>
            <a:off x="720000" y="2144425"/>
            <a:ext cx="2907600" cy="4470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93" name="Google Shape;293;p19"/>
          <p:cNvGrpSpPr/>
          <p:nvPr/>
        </p:nvGrpSpPr>
        <p:grpSpPr>
          <a:xfrm>
            <a:off x="40" y="4375127"/>
            <a:ext cx="9143568" cy="768377"/>
            <a:chOff x="5164100" y="727951"/>
            <a:chExt cx="9291300" cy="768377"/>
          </a:xfrm>
        </p:grpSpPr>
        <p:sp>
          <p:nvSpPr>
            <p:cNvPr id="294" name="Google Shape;294;p19"/>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9"/>
          <p:cNvGrpSpPr/>
          <p:nvPr/>
        </p:nvGrpSpPr>
        <p:grpSpPr>
          <a:xfrm rot="5400000" flipH="1">
            <a:off x="6186811" y="2194303"/>
            <a:ext cx="5164105" cy="749475"/>
            <a:chOff x="5164100" y="727951"/>
            <a:chExt cx="9291300" cy="768377"/>
          </a:xfrm>
        </p:grpSpPr>
        <p:sp>
          <p:nvSpPr>
            <p:cNvPr id="298" name="Google Shape;298;p19"/>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ONE_COLUMN_TEXT_1">
    <p:spTree>
      <p:nvGrpSpPr>
        <p:cNvPr id="1" name="Shape 301"/>
        <p:cNvGrpSpPr/>
        <p:nvPr/>
      </p:nvGrpSpPr>
      <p:grpSpPr>
        <a:xfrm>
          <a:off x="0" y="0"/>
          <a:ext cx="0" cy="0"/>
          <a:chOff x="0" y="0"/>
          <a:chExt cx="0" cy="0"/>
        </a:xfrm>
      </p:grpSpPr>
      <p:sp>
        <p:nvSpPr>
          <p:cNvPr id="302" name="Google Shape;302;p20"/>
          <p:cNvSpPr txBox="1">
            <a:spLocks noGrp="1"/>
          </p:cNvSpPr>
          <p:nvPr>
            <p:ph type="subTitle" idx="1"/>
          </p:nvPr>
        </p:nvSpPr>
        <p:spPr>
          <a:xfrm>
            <a:off x="715100" y="1138600"/>
            <a:ext cx="3576900" cy="15393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03" name="Google Shape;303;p20"/>
          <p:cNvGrpSpPr/>
          <p:nvPr/>
        </p:nvGrpSpPr>
        <p:grpSpPr>
          <a:xfrm>
            <a:off x="0" y="3369978"/>
            <a:ext cx="5637406" cy="1773527"/>
            <a:chOff x="0" y="3369975"/>
            <a:chExt cx="4254325" cy="1773527"/>
          </a:xfrm>
        </p:grpSpPr>
        <p:sp>
          <p:nvSpPr>
            <p:cNvPr id="304" name="Google Shape;304;p20"/>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0"/>
          <p:cNvSpPr txBox="1">
            <a:spLocks noGrp="1"/>
          </p:cNvSpPr>
          <p:nvPr>
            <p:ph type="title"/>
          </p:nvPr>
        </p:nvSpPr>
        <p:spPr>
          <a:xfrm>
            <a:off x="715100" y="535000"/>
            <a:ext cx="4647900" cy="6036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grpSp>
        <p:nvGrpSpPr>
          <p:cNvPr id="313" name="Google Shape;313;p20"/>
          <p:cNvGrpSpPr/>
          <p:nvPr/>
        </p:nvGrpSpPr>
        <p:grpSpPr>
          <a:xfrm rot="10800000">
            <a:off x="5520162" y="105"/>
            <a:ext cx="3623834" cy="1510690"/>
            <a:chOff x="0" y="3369975"/>
            <a:chExt cx="4254325" cy="1773527"/>
          </a:xfrm>
        </p:grpSpPr>
        <p:sp>
          <p:nvSpPr>
            <p:cNvPr id="314" name="Google Shape;314;p20"/>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4_1">
    <p:spTree>
      <p:nvGrpSpPr>
        <p:cNvPr id="1" name="Shape 567"/>
        <p:cNvGrpSpPr/>
        <p:nvPr/>
      </p:nvGrpSpPr>
      <p:grpSpPr>
        <a:xfrm>
          <a:off x="0" y="0"/>
          <a:ext cx="0" cy="0"/>
          <a:chOff x="0" y="0"/>
          <a:chExt cx="0" cy="0"/>
        </a:xfrm>
      </p:grpSpPr>
      <p:sp>
        <p:nvSpPr>
          <p:cNvPr id="568" name="Google Shape;568;p33"/>
          <p:cNvSpPr txBox="1">
            <a:spLocks noGrp="1"/>
          </p:cNvSpPr>
          <p:nvPr>
            <p:ph type="title"/>
          </p:nvPr>
        </p:nvSpPr>
        <p:spPr>
          <a:xfrm>
            <a:off x="720000" y="539496"/>
            <a:ext cx="7704000" cy="6036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9" name="Google Shape;569;p33"/>
          <p:cNvSpPr txBox="1">
            <a:spLocks noGrp="1"/>
          </p:cNvSpPr>
          <p:nvPr>
            <p:ph type="subTitle" idx="1"/>
          </p:nvPr>
        </p:nvSpPr>
        <p:spPr>
          <a:xfrm>
            <a:off x="715100" y="1657450"/>
            <a:ext cx="3839700" cy="252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242424"/>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0" name="Google Shape;570;p33"/>
          <p:cNvSpPr txBox="1">
            <a:spLocks noGrp="1"/>
          </p:cNvSpPr>
          <p:nvPr>
            <p:ph type="subTitle" idx="2"/>
          </p:nvPr>
        </p:nvSpPr>
        <p:spPr>
          <a:xfrm>
            <a:off x="715100" y="1088200"/>
            <a:ext cx="7704000" cy="4470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1" name="Google Shape;571;p33"/>
          <p:cNvSpPr txBox="1">
            <a:spLocks noGrp="1"/>
          </p:cNvSpPr>
          <p:nvPr>
            <p:ph type="subTitle" idx="3"/>
          </p:nvPr>
        </p:nvSpPr>
        <p:spPr>
          <a:xfrm>
            <a:off x="4554800" y="1657450"/>
            <a:ext cx="3839700" cy="252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242424"/>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72" name="Google Shape;572;p33"/>
          <p:cNvGrpSpPr/>
          <p:nvPr/>
        </p:nvGrpSpPr>
        <p:grpSpPr>
          <a:xfrm rot="10800000">
            <a:off x="483" y="4375122"/>
            <a:ext cx="9143568" cy="768377"/>
            <a:chOff x="5164100" y="727951"/>
            <a:chExt cx="9291300" cy="768377"/>
          </a:xfrm>
        </p:grpSpPr>
        <p:sp>
          <p:nvSpPr>
            <p:cNvPr id="573" name="Google Shape;573;p33"/>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3"/>
          <p:cNvGrpSpPr/>
          <p:nvPr/>
        </p:nvGrpSpPr>
        <p:grpSpPr>
          <a:xfrm flipH="1">
            <a:off x="5924753" y="4045553"/>
            <a:ext cx="3219248" cy="1097636"/>
            <a:chOff x="0" y="3369975"/>
            <a:chExt cx="4254325" cy="1773527"/>
          </a:xfrm>
        </p:grpSpPr>
        <p:sp>
          <p:nvSpPr>
            <p:cNvPr id="577" name="Google Shape;577;p33"/>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22"/>
        <p:cNvGrpSpPr/>
        <p:nvPr/>
      </p:nvGrpSpPr>
      <p:grpSpPr>
        <a:xfrm>
          <a:off x="0" y="0"/>
          <a:ext cx="0" cy="0"/>
          <a:chOff x="0" y="0"/>
          <a:chExt cx="0" cy="0"/>
        </a:xfrm>
      </p:grpSpPr>
      <p:grpSp>
        <p:nvGrpSpPr>
          <p:cNvPr id="623" name="Google Shape;623;p35"/>
          <p:cNvGrpSpPr/>
          <p:nvPr/>
        </p:nvGrpSpPr>
        <p:grpSpPr>
          <a:xfrm>
            <a:off x="0" y="3369975"/>
            <a:ext cx="4254325" cy="1773527"/>
            <a:chOff x="0" y="3369975"/>
            <a:chExt cx="4254325" cy="1773527"/>
          </a:xfrm>
        </p:grpSpPr>
        <p:sp>
          <p:nvSpPr>
            <p:cNvPr id="624" name="Google Shape;624;p35"/>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2">
    <p:spTree>
      <p:nvGrpSpPr>
        <p:cNvPr id="1" name="Shape 632"/>
        <p:cNvGrpSpPr/>
        <p:nvPr/>
      </p:nvGrpSpPr>
      <p:grpSpPr>
        <a:xfrm>
          <a:off x="0" y="0"/>
          <a:ext cx="0" cy="0"/>
          <a:chOff x="0" y="0"/>
          <a:chExt cx="0" cy="0"/>
        </a:xfrm>
      </p:grpSpPr>
      <p:grpSp>
        <p:nvGrpSpPr>
          <p:cNvPr id="633" name="Google Shape;633;p36"/>
          <p:cNvGrpSpPr/>
          <p:nvPr/>
        </p:nvGrpSpPr>
        <p:grpSpPr>
          <a:xfrm rot="10800000" flipH="1">
            <a:off x="-8113" y="4375122"/>
            <a:ext cx="9143568" cy="768377"/>
            <a:chOff x="5164100" y="727951"/>
            <a:chExt cx="9291300" cy="768377"/>
          </a:xfrm>
        </p:grpSpPr>
        <p:sp>
          <p:nvSpPr>
            <p:cNvPr id="634" name="Google Shape;634;p36"/>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6"/>
          <p:cNvGrpSpPr/>
          <p:nvPr/>
        </p:nvGrpSpPr>
        <p:grpSpPr>
          <a:xfrm flipH="1">
            <a:off x="4976515" y="3722185"/>
            <a:ext cx="4167537" cy="1421127"/>
            <a:chOff x="0" y="3369975"/>
            <a:chExt cx="4254325" cy="1773527"/>
          </a:xfrm>
        </p:grpSpPr>
        <p:sp>
          <p:nvSpPr>
            <p:cNvPr id="638" name="Google Shape;638;p36"/>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646"/>
        <p:cNvGrpSpPr/>
        <p:nvPr/>
      </p:nvGrpSpPr>
      <p:grpSpPr>
        <a:xfrm>
          <a:off x="0" y="0"/>
          <a:ext cx="0" cy="0"/>
          <a:chOff x="0" y="0"/>
          <a:chExt cx="0" cy="0"/>
        </a:xfrm>
      </p:grpSpPr>
      <p:grpSp>
        <p:nvGrpSpPr>
          <p:cNvPr id="647" name="Google Shape;647;p37"/>
          <p:cNvGrpSpPr/>
          <p:nvPr/>
        </p:nvGrpSpPr>
        <p:grpSpPr>
          <a:xfrm rot="10800000">
            <a:off x="4889675" y="0"/>
            <a:ext cx="4254325" cy="1773527"/>
            <a:chOff x="0" y="3369975"/>
            <a:chExt cx="4254325" cy="1773527"/>
          </a:xfrm>
        </p:grpSpPr>
        <p:sp>
          <p:nvSpPr>
            <p:cNvPr id="648" name="Google Shape;648;p37"/>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656"/>
        <p:cNvGrpSpPr/>
        <p:nvPr/>
      </p:nvGrpSpPr>
      <p:grpSpPr>
        <a:xfrm>
          <a:off x="0" y="0"/>
          <a:ext cx="0" cy="0"/>
          <a:chOff x="0" y="0"/>
          <a:chExt cx="0" cy="0"/>
        </a:xfrm>
      </p:grpSpPr>
      <p:grpSp>
        <p:nvGrpSpPr>
          <p:cNvPr id="657" name="Google Shape;657;p38"/>
          <p:cNvGrpSpPr/>
          <p:nvPr/>
        </p:nvGrpSpPr>
        <p:grpSpPr>
          <a:xfrm>
            <a:off x="0" y="3369975"/>
            <a:ext cx="4254325" cy="1773527"/>
            <a:chOff x="0" y="3369975"/>
            <a:chExt cx="4254325" cy="1773527"/>
          </a:xfrm>
        </p:grpSpPr>
        <p:sp>
          <p:nvSpPr>
            <p:cNvPr id="658" name="Google Shape;658;p38"/>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8"/>
          <p:cNvGrpSpPr/>
          <p:nvPr/>
        </p:nvGrpSpPr>
        <p:grpSpPr>
          <a:xfrm>
            <a:off x="5053600" y="4180550"/>
            <a:ext cx="4090630" cy="962938"/>
            <a:chOff x="5053600" y="4180550"/>
            <a:chExt cx="4090630" cy="962938"/>
          </a:xfrm>
        </p:grpSpPr>
        <p:sp>
          <p:nvSpPr>
            <p:cNvPr id="667" name="Google Shape;667;p38"/>
            <p:cNvSpPr/>
            <p:nvPr/>
          </p:nvSpPr>
          <p:spPr>
            <a:xfrm>
              <a:off x="5068859" y="4180550"/>
              <a:ext cx="4069840" cy="949711"/>
            </a:xfrm>
            <a:custGeom>
              <a:avLst/>
              <a:gdLst/>
              <a:ahLst/>
              <a:cxnLst/>
              <a:rect l="l" t="t" r="r" b="b"/>
              <a:pathLst>
                <a:path w="114153" h="26638" extrusionOk="0">
                  <a:moveTo>
                    <a:pt x="84164" y="1"/>
                  </a:moveTo>
                  <a:cubicBezTo>
                    <a:pt x="81763" y="1"/>
                    <a:pt x="79421" y="161"/>
                    <a:pt x="77248" y="560"/>
                  </a:cubicBezTo>
                  <a:cubicBezTo>
                    <a:pt x="72797" y="1387"/>
                    <a:pt x="70272" y="3085"/>
                    <a:pt x="68261" y="4440"/>
                  </a:cubicBezTo>
                  <a:cubicBezTo>
                    <a:pt x="65037" y="6637"/>
                    <a:pt x="62612" y="8948"/>
                    <a:pt x="59659" y="11116"/>
                  </a:cubicBezTo>
                  <a:cubicBezTo>
                    <a:pt x="56606" y="13356"/>
                    <a:pt x="52426" y="16637"/>
                    <a:pt x="43382" y="16666"/>
                  </a:cubicBezTo>
                  <a:cubicBezTo>
                    <a:pt x="43293" y="16666"/>
                    <a:pt x="43205" y="16666"/>
                    <a:pt x="43117" y="16666"/>
                  </a:cubicBezTo>
                  <a:cubicBezTo>
                    <a:pt x="36398" y="16666"/>
                    <a:pt x="30133" y="15608"/>
                    <a:pt x="23867" y="15453"/>
                  </a:cubicBezTo>
                  <a:cubicBezTo>
                    <a:pt x="23348" y="15441"/>
                    <a:pt x="22838" y="15436"/>
                    <a:pt x="22336" y="15436"/>
                  </a:cubicBezTo>
                  <a:cubicBezTo>
                    <a:pt x="16068" y="15436"/>
                    <a:pt x="11163" y="16359"/>
                    <a:pt x="7861" y="18591"/>
                  </a:cubicBezTo>
                  <a:cubicBezTo>
                    <a:pt x="4024" y="21174"/>
                    <a:pt x="2825" y="24069"/>
                    <a:pt x="1" y="26637"/>
                  </a:cubicBezTo>
                  <a:lnTo>
                    <a:pt x="11285" y="26637"/>
                  </a:lnTo>
                  <a:cubicBezTo>
                    <a:pt x="13425" y="25653"/>
                    <a:pt x="16007" y="24654"/>
                    <a:pt x="19131" y="24041"/>
                  </a:cubicBezTo>
                  <a:cubicBezTo>
                    <a:pt x="22224" y="23440"/>
                    <a:pt x="25390" y="23344"/>
                    <a:pt x="28506" y="23344"/>
                  </a:cubicBezTo>
                  <a:cubicBezTo>
                    <a:pt x="29312" y="23344"/>
                    <a:pt x="30116" y="23350"/>
                    <a:pt x="30914" y="23356"/>
                  </a:cubicBezTo>
                  <a:cubicBezTo>
                    <a:pt x="39673" y="23427"/>
                    <a:pt x="48090" y="24112"/>
                    <a:pt x="56577" y="24554"/>
                  </a:cubicBezTo>
                  <a:cubicBezTo>
                    <a:pt x="59375" y="24698"/>
                    <a:pt x="64170" y="25022"/>
                    <a:pt x="68867" y="25022"/>
                  </a:cubicBezTo>
                  <a:cubicBezTo>
                    <a:pt x="73512" y="25022"/>
                    <a:pt x="78060" y="24705"/>
                    <a:pt x="80486" y="23584"/>
                  </a:cubicBezTo>
                  <a:cubicBezTo>
                    <a:pt x="84994" y="21487"/>
                    <a:pt x="85764" y="18763"/>
                    <a:pt x="87205" y="16480"/>
                  </a:cubicBezTo>
                  <a:cubicBezTo>
                    <a:pt x="88247" y="14825"/>
                    <a:pt x="89830" y="11373"/>
                    <a:pt x="96221" y="10688"/>
                  </a:cubicBezTo>
                  <a:cubicBezTo>
                    <a:pt x="97281" y="10575"/>
                    <a:pt x="98353" y="10525"/>
                    <a:pt x="99423" y="10525"/>
                  </a:cubicBezTo>
                  <a:cubicBezTo>
                    <a:pt x="104389" y="10525"/>
                    <a:pt x="109328" y="11594"/>
                    <a:pt x="112954" y="12286"/>
                  </a:cubicBezTo>
                  <a:cubicBezTo>
                    <a:pt x="113368" y="12358"/>
                    <a:pt x="113753" y="12443"/>
                    <a:pt x="114153" y="12514"/>
                  </a:cubicBezTo>
                  <a:lnTo>
                    <a:pt x="114153" y="3242"/>
                  </a:lnTo>
                  <a:cubicBezTo>
                    <a:pt x="111071" y="3071"/>
                    <a:pt x="108090" y="2671"/>
                    <a:pt x="105508" y="2329"/>
                  </a:cubicBezTo>
                  <a:cubicBezTo>
                    <a:pt x="100209" y="1654"/>
                    <a:pt x="91881" y="1"/>
                    <a:pt x="84164"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5201096" y="4282767"/>
              <a:ext cx="3937605" cy="847496"/>
            </a:xfrm>
            <a:custGeom>
              <a:avLst/>
              <a:gdLst/>
              <a:ahLst/>
              <a:cxnLst/>
              <a:rect l="l" t="t" r="r" b="b"/>
              <a:pathLst>
                <a:path w="110444" h="23771" extrusionOk="0">
                  <a:moveTo>
                    <a:pt x="85107" y="0"/>
                  </a:moveTo>
                  <a:cubicBezTo>
                    <a:pt x="75262" y="0"/>
                    <a:pt x="76052" y="4867"/>
                    <a:pt x="76192" y="7493"/>
                  </a:cubicBezTo>
                  <a:cubicBezTo>
                    <a:pt x="76335" y="10289"/>
                    <a:pt x="79302" y="15511"/>
                    <a:pt x="74053" y="18035"/>
                  </a:cubicBezTo>
                  <a:cubicBezTo>
                    <a:pt x="71679" y="19182"/>
                    <a:pt x="67513" y="19525"/>
                    <a:pt x="63102" y="19525"/>
                  </a:cubicBezTo>
                  <a:cubicBezTo>
                    <a:pt x="58129" y="19525"/>
                    <a:pt x="52845" y="19089"/>
                    <a:pt x="49473" y="18877"/>
                  </a:cubicBezTo>
                  <a:cubicBezTo>
                    <a:pt x="40533" y="18314"/>
                    <a:pt x="29559" y="16814"/>
                    <a:pt x="19672" y="16814"/>
                  </a:cubicBezTo>
                  <a:cubicBezTo>
                    <a:pt x="17790" y="16814"/>
                    <a:pt x="15948" y="16869"/>
                    <a:pt x="14166" y="16994"/>
                  </a:cubicBezTo>
                  <a:cubicBezTo>
                    <a:pt x="5850" y="17579"/>
                    <a:pt x="2512" y="20988"/>
                    <a:pt x="1" y="23770"/>
                  </a:cubicBezTo>
                  <a:lnTo>
                    <a:pt x="110444" y="23770"/>
                  </a:lnTo>
                  <a:lnTo>
                    <a:pt x="110444" y="4540"/>
                  </a:lnTo>
                  <a:cubicBezTo>
                    <a:pt x="103083" y="3043"/>
                    <a:pt x="94267" y="132"/>
                    <a:pt x="85579" y="4"/>
                  </a:cubicBezTo>
                  <a:cubicBezTo>
                    <a:pt x="85419" y="2"/>
                    <a:pt x="85262" y="0"/>
                    <a:pt x="8510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8384439" y="4761479"/>
              <a:ext cx="759790" cy="78863"/>
            </a:xfrm>
            <a:custGeom>
              <a:avLst/>
              <a:gdLst/>
              <a:ahLst/>
              <a:cxnLst/>
              <a:rect l="l" t="t" r="r" b="b"/>
              <a:pathLst>
                <a:path w="21311" h="2212" extrusionOk="0">
                  <a:moveTo>
                    <a:pt x="1" y="1"/>
                  </a:moveTo>
                  <a:lnTo>
                    <a:pt x="1" y="1"/>
                  </a:lnTo>
                  <a:cubicBezTo>
                    <a:pt x="186" y="58"/>
                    <a:pt x="372" y="129"/>
                    <a:pt x="557" y="200"/>
                  </a:cubicBezTo>
                  <a:cubicBezTo>
                    <a:pt x="3143" y="1058"/>
                    <a:pt x="7330" y="2211"/>
                    <a:pt x="11734" y="2211"/>
                  </a:cubicBezTo>
                  <a:cubicBezTo>
                    <a:pt x="12455" y="2211"/>
                    <a:pt x="13183" y="2180"/>
                    <a:pt x="13910" y="2112"/>
                  </a:cubicBezTo>
                  <a:cubicBezTo>
                    <a:pt x="16577" y="1870"/>
                    <a:pt x="18945" y="1285"/>
                    <a:pt x="20486" y="571"/>
                  </a:cubicBezTo>
                  <a:cubicBezTo>
                    <a:pt x="21196" y="249"/>
                    <a:pt x="21310" y="66"/>
                    <a:pt x="20987" y="66"/>
                  </a:cubicBezTo>
                  <a:cubicBezTo>
                    <a:pt x="20953" y="66"/>
                    <a:pt x="20915" y="68"/>
                    <a:pt x="20871" y="72"/>
                  </a:cubicBezTo>
                  <a:cubicBezTo>
                    <a:pt x="20400" y="115"/>
                    <a:pt x="19473" y="343"/>
                    <a:pt x="18503" y="571"/>
                  </a:cubicBezTo>
                  <a:cubicBezTo>
                    <a:pt x="15995" y="1161"/>
                    <a:pt x="13416" y="1520"/>
                    <a:pt x="10728" y="1520"/>
                  </a:cubicBezTo>
                  <a:cubicBezTo>
                    <a:pt x="9580" y="1520"/>
                    <a:pt x="8411" y="1454"/>
                    <a:pt x="7219" y="1313"/>
                  </a:cubicBezTo>
                  <a:cubicBezTo>
                    <a:pt x="4709" y="1014"/>
                    <a:pt x="2440" y="329"/>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5053600" y="4180550"/>
              <a:ext cx="4085099" cy="962938"/>
            </a:xfrm>
            <a:custGeom>
              <a:avLst/>
              <a:gdLst/>
              <a:ahLst/>
              <a:cxnLst/>
              <a:rect l="l" t="t" r="r" b="b"/>
              <a:pathLst>
                <a:path w="114581" h="27009" extrusionOk="0">
                  <a:moveTo>
                    <a:pt x="84592" y="1"/>
                  </a:moveTo>
                  <a:cubicBezTo>
                    <a:pt x="82191" y="1"/>
                    <a:pt x="79849" y="161"/>
                    <a:pt x="77676" y="560"/>
                  </a:cubicBezTo>
                  <a:cubicBezTo>
                    <a:pt x="73225" y="1387"/>
                    <a:pt x="70700" y="3085"/>
                    <a:pt x="68689" y="4440"/>
                  </a:cubicBezTo>
                  <a:cubicBezTo>
                    <a:pt x="65465" y="6637"/>
                    <a:pt x="63040" y="8948"/>
                    <a:pt x="60087" y="11116"/>
                  </a:cubicBezTo>
                  <a:cubicBezTo>
                    <a:pt x="57034" y="13356"/>
                    <a:pt x="52854" y="16637"/>
                    <a:pt x="43810" y="16666"/>
                  </a:cubicBezTo>
                  <a:cubicBezTo>
                    <a:pt x="43721" y="16666"/>
                    <a:pt x="43633" y="16666"/>
                    <a:pt x="43545" y="16666"/>
                  </a:cubicBezTo>
                  <a:cubicBezTo>
                    <a:pt x="36826" y="16666"/>
                    <a:pt x="30561" y="15608"/>
                    <a:pt x="24295" y="15453"/>
                  </a:cubicBezTo>
                  <a:cubicBezTo>
                    <a:pt x="23776" y="15441"/>
                    <a:pt x="23266" y="15436"/>
                    <a:pt x="22764" y="15436"/>
                  </a:cubicBezTo>
                  <a:cubicBezTo>
                    <a:pt x="16496" y="15436"/>
                    <a:pt x="11591" y="16359"/>
                    <a:pt x="8289" y="18591"/>
                  </a:cubicBezTo>
                  <a:cubicBezTo>
                    <a:pt x="4266" y="21302"/>
                    <a:pt x="3139" y="24355"/>
                    <a:pt x="1" y="27008"/>
                  </a:cubicBezTo>
                  <a:lnTo>
                    <a:pt x="10928" y="27008"/>
                  </a:lnTo>
                  <a:cubicBezTo>
                    <a:pt x="13211" y="25910"/>
                    <a:pt x="16035" y="24726"/>
                    <a:pt x="19559" y="24041"/>
                  </a:cubicBezTo>
                  <a:cubicBezTo>
                    <a:pt x="22652" y="23440"/>
                    <a:pt x="25818" y="23344"/>
                    <a:pt x="28934" y="23344"/>
                  </a:cubicBezTo>
                  <a:cubicBezTo>
                    <a:pt x="29740" y="23344"/>
                    <a:pt x="30544" y="23350"/>
                    <a:pt x="31342" y="23356"/>
                  </a:cubicBezTo>
                  <a:cubicBezTo>
                    <a:pt x="40101" y="23427"/>
                    <a:pt x="48518" y="24112"/>
                    <a:pt x="57005" y="24554"/>
                  </a:cubicBezTo>
                  <a:cubicBezTo>
                    <a:pt x="59803" y="24698"/>
                    <a:pt x="64598" y="25022"/>
                    <a:pt x="69295" y="25022"/>
                  </a:cubicBezTo>
                  <a:cubicBezTo>
                    <a:pt x="73940" y="25022"/>
                    <a:pt x="78488" y="24705"/>
                    <a:pt x="80914" y="23584"/>
                  </a:cubicBezTo>
                  <a:cubicBezTo>
                    <a:pt x="85422" y="21487"/>
                    <a:pt x="86192" y="18763"/>
                    <a:pt x="87633" y="16480"/>
                  </a:cubicBezTo>
                  <a:cubicBezTo>
                    <a:pt x="88675" y="14825"/>
                    <a:pt x="90258" y="11373"/>
                    <a:pt x="96649" y="10688"/>
                  </a:cubicBezTo>
                  <a:cubicBezTo>
                    <a:pt x="97709" y="10575"/>
                    <a:pt x="98781" y="10525"/>
                    <a:pt x="99851" y="10525"/>
                  </a:cubicBezTo>
                  <a:cubicBezTo>
                    <a:pt x="104817" y="10525"/>
                    <a:pt x="109756" y="11594"/>
                    <a:pt x="113382" y="12286"/>
                  </a:cubicBezTo>
                  <a:cubicBezTo>
                    <a:pt x="113796" y="12358"/>
                    <a:pt x="114181" y="12443"/>
                    <a:pt x="114581" y="12514"/>
                  </a:cubicBezTo>
                  <a:lnTo>
                    <a:pt x="114581" y="3242"/>
                  </a:lnTo>
                  <a:cubicBezTo>
                    <a:pt x="111499" y="3071"/>
                    <a:pt x="108518" y="2671"/>
                    <a:pt x="105936" y="2329"/>
                  </a:cubicBezTo>
                  <a:cubicBezTo>
                    <a:pt x="100637" y="1654"/>
                    <a:pt x="92309" y="1"/>
                    <a:pt x="845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6137342" y="4661330"/>
              <a:ext cx="1637305" cy="215947"/>
            </a:xfrm>
            <a:custGeom>
              <a:avLst/>
              <a:gdLst/>
              <a:ahLst/>
              <a:cxnLst/>
              <a:rect l="l" t="t" r="r" b="b"/>
              <a:pathLst>
                <a:path w="45924" h="6057" extrusionOk="0">
                  <a:moveTo>
                    <a:pt x="43868" y="1"/>
                  </a:moveTo>
                  <a:cubicBezTo>
                    <a:pt x="41265" y="1"/>
                    <a:pt x="37845" y="1977"/>
                    <a:pt x="35909" y="2781"/>
                  </a:cubicBezTo>
                  <a:cubicBezTo>
                    <a:pt x="31893" y="4442"/>
                    <a:pt x="27631" y="4887"/>
                    <a:pt x="23327" y="4887"/>
                  </a:cubicBezTo>
                  <a:cubicBezTo>
                    <a:pt x="20016" y="4887"/>
                    <a:pt x="16681" y="4624"/>
                    <a:pt x="13413" y="4450"/>
                  </a:cubicBezTo>
                  <a:cubicBezTo>
                    <a:pt x="11326" y="4338"/>
                    <a:pt x="9180" y="4204"/>
                    <a:pt x="6966" y="4204"/>
                  </a:cubicBezTo>
                  <a:cubicBezTo>
                    <a:pt x="6078" y="4204"/>
                    <a:pt x="5179" y="4226"/>
                    <a:pt x="4269" y="4279"/>
                  </a:cubicBezTo>
                  <a:cubicBezTo>
                    <a:pt x="2101" y="4405"/>
                    <a:pt x="1" y="5466"/>
                    <a:pt x="1281" y="5466"/>
                  </a:cubicBezTo>
                  <a:cubicBezTo>
                    <a:pt x="1450" y="5466"/>
                    <a:pt x="1678" y="5448"/>
                    <a:pt x="1972" y="5406"/>
                  </a:cubicBezTo>
                  <a:cubicBezTo>
                    <a:pt x="4037" y="5106"/>
                    <a:pt x="6170" y="5001"/>
                    <a:pt x="8264" y="5001"/>
                  </a:cubicBezTo>
                  <a:cubicBezTo>
                    <a:pt x="10249" y="5001"/>
                    <a:pt x="12200" y="5095"/>
                    <a:pt x="14026" y="5206"/>
                  </a:cubicBezTo>
                  <a:cubicBezTo>
                    <a:pt x="19356" y="5528"/>
                    <a:pt x="24485" y="6057"/>
                    <a:pt x="30019" y="6057"/>
                  </a:cubicBezTo>
                  <a:cubicBezTo>
                    <a:pt x="33076" y="6057"/>
                    <a:pt x="36256" y="5896"/>
                    <a:pt x="39661" y="5449"/>
                  </a:cubicBezTo>
                  <a:cubicBezTo>
                    <a:pt x="40617" y="5320"/>
                    <a:pt x="41601" y="5263"/>
                    <a:pt x="42600" y="4778"/>
                  </a:cubicBezTo>
                  <a:cubicBezTo>
                    <a:pt x="44312" y="3951"/>
                    <a:pt x="44925" y="2895"/>
                    <a:pt x="45268" y="2039"/>
                  </a:cubicBezTo>
                  <a:cubicBezTo>
                    <a:pt x="45510" y="1412"/>
                    <a:pt x="45924" y="128"/>
                    <a:pt x="44226" y="14"/>
                  </a:cubicBezTo>
                  <a:cubicBezTo>
                    <a:pt x="44109" y="5"/>
                    <a:pt x="43989" y="1"/>
                    <a:pt x="4386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44"/>
        <p:cNvGrpSpPr/>
        <p:nvPr/>
      </p:nvGrpSpPr>
      <p:grpSpPr>
        <a:xfrm>
          <a:off x="0" y="0"/>
          <a:ext cx="0" cy="0"/>
          <a:chOff x="0" y="0"/>
          <a:chExt cx="0" cy="0"/>
        </a:xfrm>
      </p:grpSpPr>
      <p:grpSp>
        <p:nvGrpSpPr>
          <p:cNvPr id="45" name="Google Shape;45;p3"/>
          <p:cNvGrpSpPr/>
          <p:nvPr/>
        </p:nvGrpSpPr>
        <p:grpSpPr>
          <a:xfrm flipH="1">
            <a:off x="4889690" y="3382288"/>
            <a:ext cx="4254325" cy="1773527"/>
            <a:chOff x="0" y="3369975"/>
            <a:chExt cx="4254325" cy="1773527"/>
          </a:xfrm>
        </p:grpSpPr>
        <p:sp>
          <p:nvSpPr>
            <p:cNvPr id="46" name="Google Shape;46;p3"/>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chemeClr val="accent3"/>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225" y="0"/>
            <a:ext cx="5656296" cy="1257258"/>
            <a:chOff x="225" y="0"/>
            <a:chExt cx="3633050" cy="1512400"/>
          </a:xfrm>
        </p:grpSpPr>
        <p:sp>
          <p:nvSpPr>
            <p:cNvPr id="55" name="Google Shape;55;p3"/>
            <p:cNvSpPr/>
            <p:nvPr/>
          </p:nvSpPr>
          <p:spPr>
            <a:xfrm>
              <a:off x="225" y="17850"/>
              <a:ext cx="3281050" cy="1257025"/>
            </a:xfrm>
            <a:custGeom>
              <a:avLst/>
              <a:gdLst/>
              <a:ahLst/>
              <a:cxnLst/>
              <a:rect l="l" t="t" r="r" b="b"/>
              <a:pathLst>
                <a:path w="131242" h="50281" extrusionOk="0">
                  <a:moveTo>
                    <a:pt x="118275" y="0"/>
                  </a:moveTo>
                  <a:cubicBezTo>
                    <a:pt x="115807" y="1855"/>
                    <a:pt x="112840" y="3752"/>
                    <a:pt x="109259" y="4893"/>
                  </a:cubicBezTo>
                  <a:cubicBezTo>
                    <a:pt x="105741" y="6021"/>
                    <a:pt x="102154" y="6222"/>
                    <a:pt x="98626" y="6222"/>
                  </a:cubicBezTo>
                  <a:cubicBezTo>
                    <a:pt x="97648" y="6222"/>
                    <a:pt x="96673" y="6207"/>
                    <a:pt x="95707" y="6191"/>
                  </a:cubicBezTo>
                  <a:cubicBezTo>
                    <a:pt x="85621" y="6063"/>
                    <a:pt x="75964" y="4765"/>
                    <a:pt x="66192" y="3937"/>
                  </a:cubicBezTo>
                  <a:cubicBezTo>
                    <a:pt x="62975" y="3665"/>
                    <a:pt x="57470" y="3055"/>
                    <a:pt x="52076" y="3055"/>
                  </a:cubicBezTo>
                  <a:cubicBezTo>
                    <a:pt x="46730" y="3055"/>
                    <a:pt x="41493" y="3654"/>
                    <a:pt x="38702" y="5778"/>
                  </a:cubicBezTo>
                  <a:cubicBezTo>
                    <a:pt x="33524" y="9729"/>
                    <a:pt x="32640" y="14850"/>
                    <a:pt x="30985" y="19173"/>
                  </a:cubicBezTo>
                  <a:cubicBezTo>
                    <a:pt x="29772" y="22297"/>
                    <a:pt x="27960" y="28816"/>
                    <a:pt x="20614" y="30114"/>
                  </a:cubicBezTo>
                  <a:cubicBezTo>
                    <a:pt x="19407" y="30325"/>
                    <a:pt x="18187" y="30417"/>
                    <a:pt x="16967" y="30417"/>
                  </a:cubicBezTo>
                  <a:cubicBezTo>
                    <a:pt x="11252" y="30417"/>
                    <a:pt x="5555" y="28395"/>
                    <a:pt x="1370" y="27090"/>
                  </a:cubicBezTo>
                  <a:cubicBezTo>
                    <a:pt x="913" y="26947"/>
                    <a:pt x="457" y="26805"/>
                    <a:pt x="0" y="26648"/>
                  </a:cubicBezTo>
                  <a:lnTo>
                    <a:pt x="0" y="44151"/>
                  </a:lnTo>
                  <a:cubicBezTo>
                    <a:pt x="3552" y="44494"/>
                    <a:pt x="6962" y="45236"/>
                    <a:pt x="9943" y="45863"/>
                  </a:cubicBezTo>
                  <a:cubicBezTo>
                    <a:pt x="16020" y="47157"/>
                    <a:pt x="25583" y="50281"/>
                    <a:pt x="34449" y="50281"/>
                  </a:cubicBezTo>
                  <a:cubicBezTo>
                    <a:pt x="37219" y="50281"/>
                    <a:pt x="39920" y="49976"/>
                    <a:pt x="42426" y="49216"/>
                  </a:cubicBezTo>
                  <a:cubicBezTo>
                    <a:pt x="47547" y="47661"/>
                    <a:pt x="50443" y="44465"/>
                    <a:pt x="52754" y="41883"/>
                  </a:cubicBezTo>
                  <a:cubicBezTo>
                    <a:pt x="56477" y="37746"/>
                    <a:pt x="59259" y="33395"/>
                    <a:pt x="62654" y="29301"/>
                  </a:cubicBezTo>
                  <a:cubicBezTo>
                    <a:pt x="66163" y="25064"/>
                    <a:pt x="70971" y="18887"/>
                    <a:pt x="81370" y="18816"/>
                  </a:cubicBezTo>
                  <a:cubicBezTo>
                    <a:pt x="81451" y="18816"/>
                    <a:pt x="81531" y="18815"/>
                    <a:pt x="81612" y="18815"/>
                  </a:cubicBezTo>
                  <a:cubicBezTo>
                    <a:pt x="89352" y="18815"/>
                    <a:pt x="96567" y="20830"/>
                    <a:pt x="103795" y="21113"/>
                  </a:cubicBezTo>
                  <a:cubicBezTo>
                    <a:pt x="104394" y="21135"/>
                    <a:pt x="104983" y="21146"/>
                    <a:pt x="105562" y="21146"/>
                  </a:cubicBezTo>
                  <a:cubicBezTo>
                    <a:pt x="112772" y="21146"/>
                    <a:pt x="118408" y="19392"/>
                    <a:pt x="122198" y="15193"/>
                  </a:cubicBezTo>
                  <a:cubicBezTo>
                    <a:pt x="126606" y="10300"/>
                    <a:pt x="127989" y="4850"/>
                    <a:pt x="131242" y="0"/>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25" y="0"/>
              <a:ext cx="3633050" cy="1512400"/>
            </a:xfrm>
            <a:custGeom>
              <a:avLst/>
              <a:gdLst/>
              <a:ahLst/>
              <a:cxnLst/>
              <a:rect l="l" t="t" r="r" b="b"/>
              <a:pathLst>
                <a:path w="145322" h="60496" extrusionOk="0">
                  <a:moveTo>
                    <a:pt x="132740" y="1"/>
                  </a:moveTo>
                  <a:cubicBezTo>
                    <a:pt x="131912" y="842"/>
                    <a:pt x="131085" y="1627"/>
                    <a:pt x="130286" y="2312"/>
                  </a:cubicBezTo>
                  <a:cubicBezTo>
                    <a:pt x="127219" y="4908"/>
                    <a:pt x="123310" y="7989"/>
                    <a:pt x="118260" y="9658"/>
                  </a:cubicBezTo>
                  <a:cubicBezTo>
                    <a:pt x="114430" y="10928"/>
                    <a:pt x="110529" y="11144"/>
                    <a:pt x="106683" y="11144"/>
                  </a:cubicBezTo>
                  <a:cubicBezTo>
                    <a:pt x="105644" y="11144"/>
                    <a:pt x="104610" y="11129"/>
                    <a:pt x="103581" y="11113"/>
                  </a:cubicBezTo>
                  <a:cubicBezTo>
                    <a:pt x="92683" y="10957"/>
                    <a:pt x="82226" y="9516"/>
                    <a:pt x="71655" y="8589"/>
                  </a:cubicBezTo>
                  <a:cubicBezTo>
                    <a:pt x="68166" y="8287"/>
                    <a:pt x="62187" y="7599"/>
                    <a:pt x="56335" y="7599"/>
                  </a:cubicBezTo>
                  <a:cubicBezTo>
                    <a:pt x="50560" y="7599"/>
                    <a:pt x="44909" y="8269"/>
                    <a:pt x="41898" y="10643"/>
                  </a:cubicBezTo>
                  <a:cubicBezTo>
                    <a:pt x="36291" y="15065"/>
                    <a:pt x="35336" y="20814"/>
                    <a:pt x="33538" y="25650"/>
                  </a:cubicBezTo>
                  <a:cubicBezTo>
                    <a:pt x="32240" y="29145"/>
                    <a:pt x="30257" y="36463"/>
                    <a:pt x="22311" y="37904"/>
                  </a:cubicBezTo>
                  <a:cubicBezTo>
                    <a:pt x="20994" y="38144"/>
                    <a:pt x="19662" y="38249"/>
                    <a:pt x="18331" y="38249"/>
                  </a:cubicBezTo>
                  <a:cubicBezTo>
                    <a:pt x="12153" y="38249"/>
                    <a:pt x="6003" y="35990"/>
                    <a:pt x="1484" y="34523"/>
                  </a:cubicBezTo>
                  <a:cubicBezTo>
                    <a:pt x="985" y="34366"/>
                    <a:pt x="485" y="34195"/>
                    <a:pt x="0" y="34038"/>
                  </a:cubicBezTo>
                  <a:lnTo>
                    <a:pt x="0" y="53639"/>
                  </a:lnTo>
                  <a:cubicBezTo>
                    <a:pt x="3838" y="54009"/>
                    <a:pt x="7532" y="54851"/>
                    <a:pt x="10771" y="55550"/>
                  </a:cubicBezTo>
                  <a:cubicBezTo>
                    <a:pt x="17347" y="56996"/>
                    <a:pt x="27692" y="60496"/>
                    <a:pt x="37287" y="60496"/>
                  </a:cubicBezTo>
                  <a:cubicBezTo>
                    <a:pt x="40284" y="60496"/>
                    <a:pt x="43208" y="60154"/>
                    <a:pt x="45921" y="59302"/>
                  </a:cubicBezTo>
                  <a:cubicBezTo>
                    <a:pt x="51470" y="57576"/>
                    <a:pt x="54608" y="53981"/>
                    <a:pt x="57105" y="51099"/>
                  </a:cubicBezTo>
                  <a:cubicBezTo>
                    <a:pt x="61128" y="46463"/>
                    <a:pt x="64138" y="41584"/>
                    <a:pt x="67818" y="36991"/>
                  </a:cubicBezTo>
                  <a:cubicBezTo>
                    <a:pt x="71613" y="32255"/>
                    <a:pt x="76819" y="25336"/>
                    <a:pt x="88075" y="25265"/>
                  </a:cubicBezTo>
                  <a:cubicBezTo>
                    <a:pt x="88179" y="25264"/>
                    <a:pt x="88283" y="25264"/>
                    <a:pt x="88387" y="25264"/>
                  </a:cubicBezTo>
                  <a:cubicBezTo>
                    <a:pt x="96756" y="25264"/>
                    <a:pt x="104548" y="27508"/>
                    <a:pt x="112355" y="27818"/>
                  </a:cubicBezTo>
                  <a:cubicBezTo>
                    <a:pt x="113014" y="27844"/>
                    <a:pt x="113662" y="27857"/>
                    <a:pt x="114299" y="27857"/>
                  </a:cubicBezTo>
                  <a:cubicBezTo>
                    <a:pt x="122081" y="27857"/>
                    <a:pt x="128168" y="25892"/>
                    <a:pt x="132269" y="21185"/>
                  </a:cubicBezTo>
                  <a:cubicBezTo>
                    <a:pt x="137447" y="15265"/>
                    <a:pt x="138774" y="8589"/>
                    <a:pt x="142982" y="2825"/>
                  </a:cubicBezTo>
                  <a:cubicBezTo>
                    <a:pt x="143653" y="1912"/>
                    <a:pt x="144409" y="942"/>
                    <a:pt x="14532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25" y="2299"/>
              <a:ext cx="3174425" cy="1121775"/>
            </a:xfrm>
            <a:custGeom>
              <a:avLst/>
              <a:gdLst/>
              <a:ahLst/>
              <a:cxnLst/>
              <a:rect l="l" t="t" r="r" b="b"/>
              <a:pathLst>
                <a:path w="126977" h="44871" extrusionOk="0">
                  <a:moveTo>
                    <a:pt x="0" y="0"/>
                  </a:moveTo>
                  <a:lnTo>
                    <a:pt x="0" y="36291"/>
                  </a:lnTo>
                  <a:cubicBezTo>
                    <a:pt x="8460" y="39130"/>
                    <a:pt x="18602" y="44622"/>
                    <a:pt x="28588" y="44865"/>
                  </a:cubicBezTo>
                  <a:cubicBezTo>
                    <a:pt x="28765" y="44869"/>
                    <a:pt x="28940" y="44871"/>
                    <a:pt x="29111" y="44871"/>
                  </a:cubicBezTo>
                  <a:cubicBezTo>
                    <a:pt x="40444" y="44871"/>
                    <a:pt x="39541" y="35688"/>
                    <a:pt x="39373" y="30728"/>
                  </a:cubicBezTo>
                  <a:cubicBezTo>
                    <a:pt x="39216" y="25464"/>
                    <a:pt x="35792" y="15592"/>
                    <a:pt x="41826" y="10813"/>
                  </a:cubicBezTo>
                  <a:cubicBezTo>
                    <a:pt x="44555" y="8660"/>
                    <a:pt x="49332" y="8014"/>
                    <a:pt x="54390" y="8014"/>
                  </a:cubicBezTo>
                  <a:cubicBezTo>
                    <a:pt x="60121" y="8014"/>
                    <a:pt x="66213" y="8842"/>
                    <a:pt x="70100" y="9244"/>
                  </a:cubicBezTo>
                  <a:cubicBezTo>
                    <a:pt x="80366" y="10298"/>
                    <a:pt x="92976" y="13123"/>
                    <a:pt x="104347" y="13123"/>
                  </a:cubicBezTo>
                  <a:cubicBezTo>
                    <a:pt x="106518" y="13123"/>
                    <a:pt x="108644" y="13020"/>
                    <a:pt x="110700" y="12782"/>
                  </a:cubicBezTo>
                  <a:cubicBezTo>
                    <a:pt x="120258" y="11683"/>
                    <a:pt x="124095" y="5250"/>
                    <a:pt x="126977" y="0"/>
                  </a:cubicBezTo>
                  <a:close/>
                </a:path>
              </a:pathLst>
            </a:custGeom>
            <a:solidFill>
              <a:srgbClr val="E18BA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96275" y="257500"/>
              <a:ext cx="612600" cy="104525"/>
            </a:xfrm>
            <a:custGeom>
              <a:avLst/>
              <a:gdLst/>
              <a:ahLst/>
              <a:cxnLst/>
              <a:rect l="l" t="t" r="r" b="b"/>
              <a:pathLst>
                <a:path w="24504" h="4181" extrusionOk="0">
                  <a:moveTo>
                    <a:pt x="10997" y="0"/>
                  </a:moveTo>
                  <a:cubicBezTo>
                    <a:pt x="10173" y="0"/>
                    <a:pt x="9342" y="58"/>
                    <a:pt x="8512" y="186"/>
                  </a:cubicBezTo>
                  <a:cubicBezTo>
                    <a:pt x="5445" y="642"/>
                    <a:pt x="2720" y="1755"/>
                    <a:pt x="952" y="3096"/>
                  </a:cubicBezTo>
                  <a:cubicBezTo>
                    <a:pt x="128" y="3714"/>
                    <a:pt x="1" y="4064"/>
                    <a:pt x="371" y="4064"/>
                  </a:cubicBezTo>
                  <a:cubicBezTo>
                    <a:pt x="411" y="4064"/>
                    <a:pt x="458" y="4060"/>
                    <a:pt x="509" y="4052"/>
                  </a:cubicBezTo>
                  <a:cubicBezTo>
                    <a:pt x="1051" y="3966"/>
                    <a:pt x="2121" y="3538"/>
                    <a:pt x="3234" y="3110"/>
                  </a:cubicBezTo>
                  <a:cubicBezTo>
                    <a:pt x="6115" y="1994"/>
                    <a:pt x="9067" y="1316"/>
                    <a:pt x="12146" y="1316"/>
                  </a:cubicBezTo>
                  <a:cubicBezTo>
                    <a:pt x="13472" y="1316"/>
                    <a:pt x="14823" y="1442"/>
                    <a:pt x="16201" y="1712"/>
                  </a:cubicBezTo>
                  <a:cubicBezTo>
                    <a:pt x="19083" y="2269"/>
                    <a:pt x="21693" y="3567"/>
                    <a:pt x="24504" y="4180"/>
                  </a:cubicBezTo>
                  <a:cubicBezTo>
                    <a:pt x="24290" y="4052"/>
                    <a:pt x="24076" y="3923"/>
                    <a:pt x="23862" y="3809"/>
                  </a:cubicBezTo>
                  <a:cubicBezTo>
                    <a:pt x="20880" y="2190"/>
                    <a:pt x="16062" y="0"/>
                    <a:pt x="10997" y="0"/>
                  </a:cubicBezTo>
                  <a:close/>
                </a:path>
              </a:pathLst>
            </a:custGeom>
            <a:solidFill>
              <a:srgbClr val="E6E1C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25" y="0"/>
              <a:ext cx="3356300" cy="1350150"/>
            </a:xfrm>
            <a:custGeom>
              <a:avLst/>
              <a:gdLst/>
              <a:ahLst/>
              <a:cxnLst/>
              <a:rect l="l" t="t" r="r" b="b"/>
              <a:pathLst>
                <a:path w="134252" h="54006" extrusionOk="0">
                  <a:moveTo>
                    <a:pt x="122640" y="1"/>
                  </a:moveTo>
                  <a:cubicBezTo>
                    <a:pt x="121870" y="757"/>
                    <a:pt x="121113" y="1456"/>
                    <a:pt x="120357" y="2069"/>
                  </a:cubicBezTo>
                  <a:cubicBezTo>
                    <a:pt x="117533" y="4380"/>
                    <a:pt x="113924" y="7133"/>
                    <a:pt x="109259" y="8617"/>
                  </a:cubicBezTo>
                  <a:cubicBezTo>
                    <a:pt x="105677" y="9765"/>
                    <a:pt x="102023" y="9953"/>
                    <a:pt x="98433" y="9953"/>
                  </a:cubicBezTo>
                  <a:cubicBezTo>
                    <a:pt x="97520" y="9953"/>
                    <a:pt x="96610" y="9941"/>
                    <a:pt x="95707" y="9929"/>
                  </a:cubicBezTo>
                  <a:cubicBezTo>
                    <a:pt x="85621" y="9787"/>
                    <a:pt x="75964" y="8489"/>
                    <a:pt x="66192" y="7676"/>
                  </a:cubicBezTo>
                  <a:cubicBezTo>
                    <a:pt x="62966" y="7402"/>
                    <a:pt x="57438" y="6786"/>
                    <a:pt x="52029" y="6786"/>
                  </a:cubicBezTo>
                  <a:cubicBezTo>
                    <a:pt x="46699" y="6786"/>
                    <a:pt x="41485" y="7385"/>
                    <a:pt x="38702" y="9501"/>
                  </a:cubicBezTo>
                  <a:cubicBezTo>
                    <a:pt x="33524" y="13453"/>
                    <a:pt x="32640" y="18589"/>
                    <a:pt x="30985" y="22897"/>
                  </a:cubicBezTo>
                  <a:cubicBezTo>
                    <a:pt x="29772" y="26021"/>
                    <a:pt x="27960" y="32540"/>
                    <a:pt x="20614" y="33838"/>
                  </a:cubicBezTo>
                  <a:cubicBezTo>
                    <a:pt x="19397" y="34053"/>
                    <a:pt x="18165" y="34147"/>
                    <a:pt x="16935" y="34147"/>
                  </a:cubicBezTo>
                  <a:cubicBezTo>
                    <a:pt x="11231" y="34147"/>
                    <a:pt x="5547" y="32128"/>
                    <a:pt x="1370" y="30814"/>
                  </a:cubicBezTo>
                  <a:cubicBezTo>
                    <a:pt x="913" y="30671"/>
                    <a:pt x="457" y="30529"/>
                    <a:pt x="0" y="30386"/>
                  </a:cubicBezTo>
                  <a:lnTo>
                    <a:pt x="0" y="47875"/>
                  </a:lnTo>
                  <a:cubicBezTo>
                    <a:pt x="3552" y="48218"/>
                    <a:pt x="6962" y="48960"/>
                    <a:pt x="9943" y="49601"/>
                  </a:cubicBezTo>
                  <a:cubicBezTo>
                    <a:pt x="16019" y="50884"/>
                    <a:pt x="25581" y="54005"/>
                    <a:pt x="34447" y="54005"/>
                  </a:cubicBezTo>
                  <a:cubicBezTo>
                    <a:pt x="37217" y="54005"/>
                    <a:pt x="39919" y="53700"/>
                    <a:pt x="42426" y="52940"/>
                  </a:cubicBezTo>
                  <a:cubicBezTo>
                    <a:pt x="47547" y="51399"/>
                    <a:pt x="50443" y="48189"/>
                    <a:pt x="52754" y="45621"/>
                  </a:cubicBezTo>
                  <a:cubicBezTo>
                    <a:pt x="56477" y="41470"/>
                    <a:pt x="59259" y="37119"/>
                    <a:pt x="62654" y="33025"/>
                  </a:cubicBezTo>
                  <a:cubicBezTo>
                    <a:pt x="66163" y="28788"/>
                    <a:pt x="70971" y="22611"/>
                    <a:pt x="81370" y="22554"/>
                  </a:cubicBezTo>
                  <a:cubicBezTo>
                    <a:pt x="81477" y="22554"/>
                    <a:pt x="81584" y="22553"/>
                    <a:pt x="81691" y="22553"/>
                  </a:cubicBezTo>
                  <a:cubicBezTo>
                    <a:pt x="89401" y="22553"/>
                    <a:pt x="96591" y="24555"/>
                    <a:pt x="103795" y="24837"/>
                  </a:cubicBezTo>
                  <a:cubicBezTo>
                    <a:pt x="104394" y="24859"/>
                    <a:pt x="104983" y="24870"/>
                    <a:pt x="105562" y="24870"/>
                  </a:cubicBezTo>
                  <a:cubicBezTo>
                    <a:pt x="112772" y="24870"/>
                    <a:pt x="118408" y="23116"/>
                    <a:pt x="122198" y="18917"/>
                  </a:cubicBezTo>
                  <a:cubicBezTo>
                    <a:pt x="126977" y="13624"/>
                    <a:pt x="128203" y="7661"/>
                    <a:pt x="132098" y="2526"/>
                  </a:cubicBezTo>
                  <a:cubicBezTo>
                    <a:pt x="132711" y="1698"/>
                    <a:pt x="133410" y="842"/>
                    <a:pt x="134252"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25" y="0"/>
              <a:ext cx="3293175" cy="1139500"/>
            </a:xfrm>
            <a:custGeom>
              <a:avLst/>
              <a:gdLst/>
              <a:ahLst/>
              <a:cxnLst/>
              <a:rect l="l" t="t" r="r" b="b"/>
              <a:pathLst>
                <a:path w="131727" h="45580" extrusionOk="0">
                  <a:moveTo>
                    <a:pt x="119173" y="1"/>
                  </a:moveTo>
                  <a:cubicBezTo>
                    <a:pt x="116549" y="1870"/>
                    <a:pt x="113296" y="3867"/>
                    <a:pt x="109259" y="5022"/>
                  </a:cubicBezTo>
                  <a:cubicBezTo>
                    <a:pt x="105697" y="6028"/>
                    <a:pt x="102064" y="6201"/>
                    <a:pt x="98494" y="6201"/>
                  </a:cubicBezTo>
                  <a:cubicBezTo>
                    <a:pt x="97560" y="6201"/>
                    <a:pt x="96630" y="6189"/>
                    <a:pt x="95707" y="6178"/>
                  </a:cubicBezTo>
                  <a:cubicBezTo>
                    <a:pt x="85621" y="6049"/>
                    <a:pt x="75964" y="4908"/>
                    <a:pt x="66192" y="4166"/>
                  </a:cubicBezTo>
                  <a:cubicBezTo>
                    <a:pt x="62963" y="3922"/>
                    <a:pt x="57428" y="3369"/>
                    <a:pt x="52015" y="3369"/>
                  </a:cubicBezTo>
                  <a:cubicBezTo>
                    <a:pt x="46690" y="3369"/>
                    <a:pt x="41482" y="3904"/>
                    <a:pt x="38702" y="5792"/>
                  </a:cubicBezTo>
                  <a:cubicBezTo>
                    <a:pt x="33524" y="9330"/>
                    <a:pt x="32640" y="13924"/>
                    <a:pt x="30985" y="17775"/>
                  </a:cubicBezTo>
                  <a:cubicBezTo>
                    <a:pt x="29772" y="20571"/>
                    <a:pt x="27960" y="26392"/>
                    <a:pt x="20614" y="27547"/>
                  </a:cubicBezTo>
                  <a:cubicBezTo>
                    <a:pt x="19394" y="27740"/>
                    <a:pt x="18161" y="27824"/>
                    <a:pt x="16928" y="27824"/>
                  </a:cubicBezTo>
                  <a:cubicBezTo>
                    <a:pt x="11226" y="27824"/>
                    <a:pt x="5546" y="26024"/>
                    <a:pt x="1370" y="24851"/>
                  </a:cubicBezTo>
                  <a:cubicBezTo>
                    <a:pt x="913" y="24723"/>
                    <a:pt x="457" y="24594"/>
                    <a:pt x="0" y="24466"/>
                  </a:cubicBezTo>
                  <a:lnTo>
                    <a:pt x="0" y="40101"/>
                  </a:lnTo>
                  <a:cubicBezTo>
                    <a:pt x="3552" y="40400"/>
                    <a:pt x="6962" y="41071"/>
                    <a:pt x="9943" y="41641"/>
                  </a:cubicBezTo>
                  <a:cubicBezTo>
                    <a:pt x="16028" y="42784"/>
                    <a:pt x="25608" y="45580"/>
                    <a:pt x="34484" y="45580"/>
                  </a:cubicBezTo>
                  <a:cubicBezTo>
                    <a:pt x="37241" y="45580"/>
                    <a:pt x="39930" y="45310"/>
                    <a:pt x="42426" y="44637"/>
                  </a:cubicBezTo>
                  <a:cubicBezTo>
                    <a:pt x="47547" y="43239"/>
                    <a:pt x="50443" y="40386"/>
                    <a:pt x="52754" y="38075"/>
                  </a:cubicBezTo>
                  <a:cubicBezTo>
                    <a:pt x="56477" y="34380"/>
                    <a:pt x="59259" y="30486"/>
                    <a:pt x="62654" y="26820"/>
                  </a:cubicBezTo>
                  <a:cubicBezTo>
                    <a:pt x="66163" y="23039"/>
                    <a:pt x="70971" y="17519"/>
                    <a:pt x="81370" y="17462"/>
                  </a:cubicBezTo>
                  <a:cubicBezTo>
                    <a:pt x="81460" y="17461"/>
                    <a:pt x="81550" y="17461"/>
                    <a:pt x="81640" y="17461"/>
                  </a:cubicBezTo>
                  <a:cubicBezTo>
                    <a:pt x="89369" y="17461"/>
                    <a:pt x="96575" y="19262"/>
                    <a:pt x="103795" y="19502"/>
                  </a:cubicBezTo>
                  <a:cubicBezTo>
                    <a:pt x="104425" y="19524"/>
                    <a:pt x="105043" y="19535"/>
                    <a:pt x="105650" y="19535"/>
                  </a:cubicBezTo>
                  <a:cubicBezTo>
                    <a:pt x="112818" y="19535"/>
                    <a:pt x="118423" y="17957"/>
                    <a:pt x="122198" y="14209"/>
                  </a:cubicBezTo>
                  <a:cubicBezTo>
                    <a:pt x="126820" y="9630"/>
                    <a:pt x="128118" y="4494"/>
                    <a:pt x="13172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257907">
              <a:off x="854711" y="435739"/>
              <a:ext cx="1319602" cy="286000"/>
            </a:xfrm>
            <a:custGeom>
              <a:avLst/>
              <a:gdLst/>
              <a:ahLst/>
              <a:cxnLst/>
              <a:rect l="l" t="t" r="r" b="b"/>
              <a:pathLst>
                <a:path w="52784" h="11440" extrusionOk="0">
                  <a:moveTo>
                    <a:pt x="18274" y="0"/>
                  </a:moveTo>
                  <a:cubicBezTo>
                    <a:pt x="14765" y="0"/>
                    <a:pt x="11115" y="305"/>
                    <a:pt x="7205" y="1146"/>
                  </a:cubicBezTo>
                  <a:cubicBezTo>
                    <a:pt x="6092" y="1389"/>
                    <a:pt x="4965" y="1503"/>
                    <a:pt x="3810" y="2416"/>
                  </a:cubicBezTo>
                  <a:cubicBezTo>
                    <a:pt x="1841" y="3985"/>
                    <a:pt x="1142" y="5968"/>
                    <a:pt x="743" y="7594"/>
                  </a:cubicBezTo>
                  <a:cubicBezTo>
                    <a:pt x="472" y="8778"/>
                    <a:pt x="1" y="11189"/>
                    <a:pt x="1941" y="11418"/>
                  </a:cubicBezTo>
                  <a:cubicBezTo>
                    <a:pt x="2069" y="11433"/>
                    <a:pt x="2200" y="11440"/>
                    <a:pt x="2332" y="11440"/>
                  </a:cubicBezTo>
                  <a:cubicBezTo>
                    <a:pt x="5330" y="11440"/>
                    <a:pt x="9272" y="7699"/>
                    <a:pt x="11513" y="6182"/>
                  </a:cubicBezTo>
                  <a:cubicBezTo>
                    <a:pt x="16135" y="3053"/>
                    <a:pt x="21034" y="2212"/>
                    <a:pt x="25980" y="2212"/>
                  </a:cubicBezTo>
                  <a:cubicBezTo>
                    <a:pt x="29782" y="2212"/>
                    <a:pt x="33611" y="2709"/>
                    <a:pt x="37362" y="3044"/>
                  </a:cubicBezTo>
                  <a:cubicBezTo>
                    <a:pt x="39750" y="3256"/>
                    <a:pt x="42211" y="3498"/>
                    <a:pt x="44743" y="3498"/>
                  </a:cubicBezTo>
                  <a:cubicBezTo>
                    <a:pt x="45780" y="3498"/>
                    <a:pt x="46829" y="3457"/>
                    <a:pt x="47890" y="3358"/>
                  </a:cubicBezTo>
                  <a:cubicBezTo>
                    <a:pt x="50370" y="3131"/>
                    <a:pt x="52783" y="1116"/>
                    <a:pt x="51326" y="1116"/>
                  </a:cubicBezTo>
                  <a:cubicBezTo>
                    <a:pt x="51132" y="1116"/>
                    <a:pt x="50869" y="1152"/>
                    <a:pt x="50529" y="1232"/>
                  </a:cubicBezTo>
                  <a:cubicBezTo>
                    <a:pt x="48141" y="1799"/>
                    <a:pt x="45674" y="1998"/>
                    <a:pt x="43250" y="1998"/>
                  </a:cubicBezTo>
                  <a:cubicBezTo>
                    <a:pt x="40982" y="1998"/>
                    <a:pt x="38752" y="1824"/>
                    <a:pt x="36663" y="1617"/>
                  </a:cubicBezTo>
                  <a:cubicBezTo>
                    <a:pt x="30530" y="1001"/>
                    <a:pt x="24635" y="0"/>
                    <a:pt x="1827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txBox="1">
            <a:spLocks noGrp="1"/>
          </p:cNvSpPr>
          <p:nvPr>
            <p:ph type="title"/>
          </p:nvPr>
        </p:nvSpPr>
        <p:spPr>
          <a:xfrm>
            <a:off x="1464750" y="2262925"/>
            <a:ext cx="6564300" cy="84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r">
              <a:spcBef>
                <a:spcPts val="0"/>
              </a:spcBef>
              <a:spcAft>
                <a:spcPts val="0"/>
              </a:spcAft>
              <a:buSzPts val="5000"/>
              <a:buNone/>
              <a:defRPr sz="4000">
                <a:latin typeface="Montserrat ExtraBold"/>
                <a:ea typeface="Montserrat ExtraBold"/>
                <a:cs typeface="Montserrat ExtraBold"/>
                <a:sym typeface="Montserrat ExtraBold"/>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63" name="Google Shape;63;p3"/>
          <p:cNvSpPr txBox="1">
            <a:spLocks noGrp="1"/>
          </p:cNvSpPr>
          <p:nvPr>
            <p:ph type="title" idx="2" hasCustomPrompt="1"/>
          </p:nvPr>
        </p:nvSpPr>
        <p:spPr>
          <a:xfrm>
            <a:off x="6844875" y="1167614"/>
            <a:ext cx="1184100" cy="1095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3"/>
          <p:cNvSpPr txBox="1">
            <a:spLocks noGrp="1"/>
          </p:cNvSpPr>
          <p:nvPr>
            <p:ph type="subTitle" idx="1"/>
          </p:nvPr>
        </p:nvSpPr>
        <p:spPr>
          <a:xfrm>
            <a:off x="1464750" y="3104725"/>
            <a:ext cx="6564300" cy="6048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700">
                <a:latin typeface="Barlow"/>
                <a:ea typeface="Barlow"/>
                <a:cs typeface="Barlow"/>
                <a:sym typeface="Barlow"/>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grpSp>
        <p:nvGrpSpPr>
          <p:cNvPr id="66" name="Google Shape;66;p4"/>
          <p:cNvGrpSpPr/>
          <p:nvPr/>
        </p:nvGrpSpPr>
        <p:grpSpPr>
          <a:xfrm rot="10800000">
            <a:off x="-55641" y="-13278"/>
            <a:ext cx="2312842" cy="544542"/>
            <a:chOff x="5053600" y="4180550"/>
            <a:chExt cx="4090630" cy="962938"/>
          </a:xfrm>
        </p:grpSpPr>
        <p:sp>
          <p:nvSpPr>
            <p:cNvPr id="67" name="Google Shape;67;p4"/>
            <p:cNvSpPr/>
            <p:nvPr/>
          </p:nvSpPr>
          <p:spPr>
            <a:xfrm>
              <a:off x="5068859" y="4180550"/>
              <a:ext cx="4069840" cy="949711"/>
            </a:xfrm>
            <a:custGeom>
              <a:avLst/>
              <a:gdLst/>
              <a:ahLst/>
              <a:cxnLst/>
              <a:rect l="l" t="t" r="r" b="b"/>
              <a:pathLst>
                <a:path w="114153" h="26638" extrusionOk="0">
                  <a:moveTo>
                    <a:pt x="84164" y="1"/>
                  </a:moveTo>
                  <a:cubicBezTo>
                    <a:pt x="81763" y="1"/>
                    <a:pt x="79421" y="161"/>
                    <a:pt x="77248" y="560"/>
                  </a:cubicBezTo>
                  <a:cubicBezTo>
                    <a:pt x="72797" y="1387"/>
                    <a:pt x="70272" y="3085"/>
                    <a:pt x="68261" y="4440"/>
                  </a:cubicBezTo>
                  <a:cubicBezTo>
                    <a:pt x="65037" y="6637"/>
                    <a:pt x="62612" y="8948"/>
                    <a:pt x="59659" y="11116"/>
                  </a:cubicBezTo>
                  <a:cubicBezTo>
                    <a:pt x="56606" y="13356"/>
                    <a:pt x="52426" y="16637"/>
                    <a:pt x="43382" y="16666"/>
                  </a:cubicBezTo>
                  <a:cubicBezTo>
                    <a:pt x="43293" y="16666"/>
                    <a:pt x="43205" y="16666"/>
                    <a:pt x="43117" y="16666"/>
                  </a:cubicBezTo>
                  <a:cubicBezTo>
                    <a:pt x="36398" y="16666"/>
                    <a:pt x="30133" y="15608"/>
                    <a:pt x="23867" y="15453"/>
                  </a:cubicBezTo>
                  <a:cubicBezTo>
                    <a:pt x="23348" y="15441"/>
                    <a:pt x="22838" y="15436"/>
                    <a:pt x="22336" y="15436"/>
                  </a:cubicBezTo>
                  <a:cubicBezTo>
                    <a:pt x="16068" y="15436"/>
                    <a:pt x="11163" y="16359"/>
                    <a:pt x="7861" y="18591"/>
                  </a:cubicBezTo>
                  <a:cubicBezTo>
                    <a:pt x="4024" y="21174"/>
                    <a:pt x="2825" y="24069"/>
                    <a:pt x="1" y="26637"/>
                  </a:cubicBezTo>
                  <a:lnTo>
                    <a:pt x="11285" y="26637"/>
                  </a:lnTo>
                  <a:cubicBezTo>
                    <a:pt x="13425" y="25653"/>
                    <a:pt x="16007" y="24654"/>
                    <a:pt x="19131" y="24041"/>
                  </a:cubicBezTo>
                  <a:cubicBezTo>
                    <a:pt x="22224" y="23440"/>
                    <a:pt x="25390" y="23344"/>
                    <a:pt x="28506" y="23344"/>
                  </a:cubicBezTo>
                  <a:cubicBezTo>
                    <a:pt x="29312" y="23344"/>
                    <a:pt x="30116" y="23350"/>
                    <a:pt x="30914" y="23356"/>
                  </a:cubicBezTo>
                  <a:cubicBezTo>
                    <a:pt x="39673" y="23427"/>
                    <a:pt x="48090" y="24112"/>
                    <a:pt x="56577" y="24554"/>
                  </a:cubicBezTo>
                  <a:cubicBezTo>
                    <a:pt x="59375" y="24698"/>
                    <a:pt x="64170" y="25022"/>
                    <a:pt x="68867" y="25022"/>
                  </a:cubicBezTo>
                  <a:cubicBezTo>
                    <a:pt x="73512" y="25022"/>
                    <a:pt x="78060" y="24705"/>
                    <a:pt x="80486" y="23584"/>
                  </a:cubicBezTo>
                  <a:cubicBezTo>
                    <a:pt x="84994" y="21487"/>
                    <a:pt x="85764" y="18763"/>
                    <a:pt x="87205" y="16480"/>
                  </a:cubicBezTo>
                  <a:cubicBezTo>
                    <a:pt x="88247" y="14825"/>
                    <a:pt x="89830" y="11373"/>
                    <a:pt x="96221" y="10688"/>
                  </a:cubicBezTo>
                  <a:cubicBezTo>
                    <a:pt x="97281" y="10575"/>
                    <a:pt x="98353" y="10525"/>
                    <a:pt x="99423" y="10525"/>
                  </a:cubicBezTo>
                  <a:cubicBezTo>
                    <a:pt x="104389" y="10525"/>
                    <a:pt x="109328" y="11594"/>
                    <a:pt x="112954" y="12286"/>
                  </a:cubicBezTo>
                  <a:cubicBezTo>
                    <a:pt x="113368" y="12358"/>
                    <a:pt x="113753" y="12443"/>
                    <a:pt x="114153" y="12514"/>
                  </a:cubicBezTo>
                  <a:lnTo>
                    <a:pt x="114153" y="3242"/>
                  </a:lnTo>
                  <a:cubicBezTo>
                    <a:pt x="111071" y="3071"/>
                    <a:pt x="108090" y="2671"/>
                    <a:pt x="105508" y="2329"/>
                  </a:cubicBezTo>
                  <a:cubicBezTo>
                    <a:pt x="100209" y="1654"/>
                    <a:pt x="91881" y="1"/>
                    <a:pt x="84164" y="1"/>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201096" y="4282767"/>
              <a:ext cx="3937605" cy="847496"/>
            </a:xfrm>
            <a:custGeom>
              <a:avLst/>
              <a:gdLst/>
              <a:ahLst/>
              <a:cxnLst/>
              <a:rect l="l" t="t" r="r" b="b"/>
              <a:pathLst>
                <a:path w="110444" h="23771" extrusionOk="0">
                  <a:moveTo>
                    <a:pt x="85107" y="0"/>
                  </a:moveTo>
                  <a:cubicBezTo>
                    <a:pt x="75262" y="0"/>
                    <a:pt x="76052" y="4867"/>
                    <a:pt x="76192" y="7493"/>
                  </a:cubicBezTo>
                  <a:cubicBezTo>
                    <a:pt x="76335" y="10289"/>
                    <a:pt x="79302" y="15511"/>
                    <a:pt x="74053" y="18035"/>
                  </a:cubicBezTo>
                  <a:cubicBezTo>
                    <a:pt x="71679" y="19182"/>
                    <a:pt x="67513" y="19525"/>
                    <a:pt x="63102" y="19525"/>
                  </a:cubicBezTo>
                  <a:cubicBezTo>
                    <a:pt x="58129" y="19525"/>
                    <a:pt x="52845" y="19089"/>
                    <a:pt x="49473" y="18877"/>
                  </a:cubicBezTo>
                  <a:cubicBezTo>
                    <a:pt x="40533" y="18314"/>
                    <a:pt x="29559" y="16814"/>
                    <a:pt x="19672" y="16814"/>
                  </a:cubicBezTo>
                  <a:cubicBezTo>
                    <a:pt x="17790" y="16814"/>
                    <a:pt x="15948" y="16869"/>
                    <a:pt x="14166" y="16994"/>
                  </a:cubicBezTo>
                  <a:cubicBezTo>
                    <a:pt x="5850" y="17579"/>
                    <a:pt x="2512" y="20988"/>
                    <a:pt x="1" y="23770"/>
                  </a:cubicBezTo>
                  <a:lnTo>
                    <a:pt x="110444" y="23770"/>
                  </a:lnTo>
                  <a:lnTo>
                    <a:pt x="110444" y="4540"/>
                  </a:lnTo>
                  <a:cubicBezTo>
                    <a:pt x="103083" y="3043"/>
                    <a:pt x="94267" y="132"/>
                    <a:pt x="85579" y="4"/>
                  </a:cubicBezTo>
                  <a:cubicBezTo>
                    <a:pt x="85419" y="2"/>
                    <a:pt x="85262" y="0"/>
                    <a:pt x="85107" y="0"/>
                  </a:cubicBezTo>
                  <a:close/>
                </a:path>
              </a:pathLst>
            </a:custGeom>
            <a:solidFill>
              <a:srgbClr val="E18BA7"/>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384439" y="4761479"/>
              <a:ext cx="759790" cy="78863"/>
            </a:xfrm>
            <a:custGeom>
              <a:avLst/>
              <a:gdLst/>
              <a:ahLst/>
              <a:cxnLst/>
              <a:rect l="l" t="t" r="r" b="b"/>
              <a:pathLst>
                <a:path w="21311" h="2212" extrusionOk="0">
                  <a:moveTo>
                    <a:pt x="1" y="1"/>
                  </a:moveTo>
                  <a:lnTo>
                    <a:pt x="1" y="1"/>
                  </a:lnTo>
                  <a:cubicBezTo>
                    <a:pt x="186" y="58"/>
                    <a:pt x="372" y="129"/>
                    <a:pt x="557" y="200"/>
                  </a:cubicBezTo>
                  <a:cubicBezTo>
                    <a:pt x="3143" y="1058"/>
                    <a:pt x="7330" y="2211"/>
                    <a:pt x="11734" y="2211"/>
                  </a:cubicBezTo>
                  <a:cubicBezTo>
                    <a:pt x="12455" y="2211"/>
                    <a:pt x="13183" y="2180"/>
                    <a:pt x="13910" y="2112"/>
                  </a:cubicBezTo>
                  <a:cubicBezTo>
                    <a:pt x="16577" y="1870"/>
                    <a:pt x="18945" y="1285"/>
                    <a:pt x="20486" y="571"/>
                  </a:cubicBezTo>
                  <a:cubicBezTo>
                    <a:pt x="21196" y="249"/>
                    <a:pt x="21310" y="66"/>
                    <a:pt x="20987" y="66"/>
                  </a:cubicBezTo>
                  <a:cubicBezTo>
                    <a:pt x="20953" y="66"/>
                    <a:pt x="20915" y="68"/>
                    <a:pt x="20871" y="72"/>
                  </a:cubicBezTo>
                  <a:cubicBezTo>
                    <a:pt x="20400" y="115"/>
                    <a:pt x="19473" y="343"/>
                    <a:pt x="18503" y="571"/>
                  </a:cubicBezTo>
                  <a:cubicBezTo>
                    <a:pt x="15995" y="1161"/>
                    <a:pt x="13416" y="1520"/>
                    <a:pt x="10728" y="1520"/>
                  </a:cubicBezTo>
                  <a:cubicBezTo>
                    <a:pt x="9580" y="1520"/>
                    <a:pt x="8411" y="1454"/>
                    <a:pt x="7219" y="1313"/>
                  </a:cubicBezTo>
                  <a:cubicBezTo>
                    <a:pt x="4709" y="1014"/>
                    <a:pt x="2440" y="329"/>
                    <a:pt x="1" y="1"/>
                  </a:cubicBezTo>
                  <a:close/>
                </a:path>
              </a:pathLst>
            </a:custGeom>
            <a:solidFill>
              <a:srgbClr val="F8BA7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053600" y="4180550"/>
              <a:ext cx="4085099" cy="962938"/>
            </a:xfrm>
            <a:custGeom>
              <a:avLst/>
              <a:gdLst/>
              <a:ahLst/>
              <a:cxnLst/>
              <a:rect l="l" t="t" r="r" b="b"/>
              <a:pathLst>
                <a:path w="114581" h="27009" extrusionOk="0">
                  <a:moveTo>
                    <a:pt x="84592" y="1"/>
                  </a:moveTo>
                  <a:cubicBezTo>
                    <a:pt x="82191" y="1"/>
                    <a:pt x="79849" y="161"/>
                    <a:pt x="77676" y="560"/>
                  </a:cubicBezTo>
                  <a:cubicBezTo>
                    <a:pt x="73225" y="1387"/>
                    <a:pt x="70700" y="3085"/>
                    <a:pt x="68689" y="4440"/>
                  </a:cubicBezTo>
                  <a:cubicBezTo>
                    <a:pt x="65465" y="6637"/>
                    <a:pt x="63040" y="8948"/>
                    <a:pt x="60087" y="11116"/>
                  </a:cubicBezTo>
                  <a:cubicBezTo>
                    <a:pt x="57034" y="13356"/>
                    <a:pt x="52854" y="16637"/>
                    <a:pt x="43810" y="16666"/>
                  </a:cubicBezTo>
                  <a:cubicBezTo>
                    <a:pt x="43721" y="16666"/>
                    <a:pt x="43633" y="16666"/>
                    <a:pt x="43545" y="16666"/>
                  </a:cubicBezTo>
                  <a:cubicBezTo>
                    <a:pt x="36826" y="16666"/>
                    <a:pt x="30561" y="15608"/>
                    <a:pt x="24295" y="15453"/>
                  </a:cubicBezTo>
                  <a:cubicBezTo>
                    <a:pt x="23776" y="15441"/>
                    <a:pt x="23266" y="15436"/>
                    <a:pt x="22764" y="15436"/>
                  </a:cubicBezTo>
                  <a:cubicBezTo>
                    <a:pt x="16496" y="15436"/>
                    <a:pt x="11591" y="16359"/>
                    <a:pt x="8289" y="18591"/>
                  </a:cubicBezTo>
                  <a:cubicBezTo>
                    <a:pt x="4266" y="21302"/>
                    <a:pt x="3139" y="24355"/>
                    <a:pt x="1" y="27008"/>
                  </a:cubicBezTo>
                  <a:lnTo>
                    <a:pt x="10928" y="27008"/>
                  </a:lnTo>
                  <a:cubicBezTo>
                    <a:pt x="13211" y="25910"/>
                    <a:pt x="16035" y="24726"/>
                    <a:pt x="19559" y="24041"/>
                  </a:cubicBezTo>
                  <a:cubicBezTo>
                    <a:pt x="22652" y="23440"/>
                    <a:pt x="25818" y="23344"/>
                    <a:pt x="28934" y="23344"/>
                  </a:cubicBezTo>
                  <a:cubicBezTo>
                    <a:pt x="29740" y="23344"/>
                    <a:pt x="30544" y="23350"/>
                    <a:pt x="31342" y="23356"/>
                  </a:cubicBezTo>
                  <a:cubicBezTo>
                    <a:pt x="40101" y="23427"/>
                    <a:pt x="48518" y="24112"/>
                    <a:pt x="57005" y="24554"/>
                  </a:cubicBezTo>
                  <a:cubicBezTo>
                    <a:pt x="59803" y="24698"/>
                    <a:pt x="64598" y="25022"/>
                    <a:pt x="69295" y="25022"/>
                  </a:cubicBezTo>
                  <a:cubicBezTo>
                    <a:pt x="73940" y="25022"/>
                    <a:pt x="78488" y="24705"/>
                    <a:pt x="80914" y="23584"/>
                  </a:cubicBezTo>
                  <a:cubicBezTo>
                    <a:pt x="85422" y="21487"/>
                    <a:pt x="86192" y="18763"/>
                    <a:pt x="87633" y="16480"/>
                  </a:cubicBezTo>
                  <a:cubicBezTo>
                    <a:pt x="88675" y="14825"/>
                    <a:pt x="90258" y="11373"/>
                    <a:pt x="96649" y="10688"/>
                  </a:cubicBezTo>
                  <a:cubicBezTo>
                    <a:pt x="97709" y="10575"/>
                    <a:pt x="98781" y="10525"/>
                    <a:pt x="99851" y="10525"/>
                  </a:cubicBezTo>
                  <a:cubicBezTo>
                    <a:pt x="104817" y="10525"/>
                    <a:pt x="109756" y="11594"/>
                    <a:pt x="113382" y="12286"/>
                  </a:cubicBezTo>
                  <a:cubicBezTo>
                    <a:pt x="113796" y="12358"/>
                    <a:pt x="114181" y="12443"/>
                    <a:pt x="114581" y="12514"/>
                  </a:cubicBezTo>
                  <a:lnTo>
                    <a:pt x="114581" y="3242"/>
                  </a:lnTo>
                  <a:cubicBezTo>
                    <a:pt x="111499" y="3071"/>
                    <a:pt x="108518" y="2671"/>
                    <a:pt x="105936" y="2329"/>
                  </a:cubicBezTo>
                  <a:cubicBezTo>
                    <a:pt x="100637" y="1654"/>
                    <a:pt x="92309" y="1"/>
                    <a:pt x="84592" y="1"/>
                  </a:cubicBezTo>
                  <a:close/>
                </a:path>
              </a:pathLst>
            </a:custGeom>
            <a:solidFill>
              <a:srgbClr val="7FD4C5"/>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6137342" y="4661330"/>
              <a:ext cx="1637305" cy="215947"/>
            </a:xfrm>
            <a:custGeom>
              <a:avLst/>
              <a:gdLst/>
              <a:ahLst/>
              <a:cxnLst/>
              <a:rect l="l" t="t" r="r" b="b"/>
              <a:pathLst>
                <a:path w="45924" h="6057" extrusionOk="0">
                  <a:moveTo>
                    <a:pt x="43868" y="1"/>
                  </a:moveTo>
                  <a:cubicBezTo>
                    <a:pt x="41265" y="1"/>
                    <a:pt x="37845" y="1977"/>
                    <a:pt x="35909" y="2781"/>
                  </a:cubicBezTo>
                  <a:cubicBezTo>
                    <a:pt x="31893" y="4442"/>
                    <a:pt x="27631" y="4887"/>
                    <a:pt x="23327" y="4887"/>
                  </a:cubicBezTo>
                  <a:cubicBezTo>
                    <a:pt x="20016" y="4887"/>
                    <a:pt x="16681" y="4624"/>
                    <a:pt x="13413" y="4450"/>
                  </a:cubicBezTo>
                  <a:cubicBezTo>
                    <a:pt x="11326" y="4338"/>
                    <a:pt x="9180" y="4204"/>
                    <a:pt x="6966" y="4204"/>
                  </a:cubicBezTo>
                  <a:cubicBezTo>
                    <a:pt x="6078" y="4204"/>
                    <a:pt x="5179" y="4226"/>
                    <a:pt x="4269" y="4279"/>
                  </a:cubicBezTo>
                  <a:cubicBezTo>
                    <a:pt x="2101" y="4405"/>
                    <a:pt x="1" y="5466"/>
                    <a:pt x="1281" y="5466"/>
                  </a:cubicBezTo>
                  <a:cubicBezTo>
                    <a:pt x="1450" y="5466"/>
                    <a:pt x="1678" y="5448"/>
                    <a:pt x="1972" y="5406"/>
                  </a:cubicBezTo>
                  <a:cubicBezTo>
                    <a:pt x="4037" y="5106"/>
                    <a:pt x="6170" y="5001"/>
                    <a:pt x="8264" y="5001"/>
                  </a:cubicBezTo>
                  <a:cubicBezTo>
                    <a:pt x="10249" y="5001"/>
                    <a:pt x="12200" y="5095"/>
                    <a:pt x="14026" y="5206"/>
                  </a:cubicBezTo>
                  <a:cubicBezTo>
                    <a:pt x="19356" y="5528"/>
                    <a:pt x="24485" y="6057"/>
                    <a:pt x="30019" y="6057"/>
                  </a:cubicBezTo>
                  <a:cubicBezTo>
                    <a:pt x="33076" y="6057"/>
                    <a:pt x="36256" y="5896"/>
                    <a:pt x="39661" y="5449"/>
                  </a:cubicBezTo>
                  <a:cubicBezTo>
                    <a:pt x="40617" y="5320"/>
                    <a:pt x="41601" y="5263"/>
                    <a:pt x="42600" y="4778"/>
                  </a:cubicBezTo>
                  <a:cubicBezTo>
                    <a:pt x="44312" y="3951"/>
                    <a:pt x="44925" y="2895"/>
                    <a:pt x="45268" y="2039"/>
                  </a:cubicBezTo>
                  <a:cubicBezTo>
                    <a:pt x="45510" y="1412"/>
                    <a:pt x="45924" y="128"/>
                    <a:pt x="44226" y="14"/>
                  </a:cubicBezTo>
                  <a:cubicBezTo>
                    <a:pt x="44109" y="5"/>
                    <a:pt x="43989" y="1"/>
                    <a:pt x="43868" y="1"/>
                  </a:cubicBezTo>
                  <a:close/>
                </a:path>
              </a:pathLst>
            </a:custGeom>
            <a:solidFill>
              <a:srgbClr val="FF4E2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a:off x="6733302" y="4599108"/>
            <a:ext cx="2468286" cy="600296"/>
            <a:chOff x="5053600" y="4180550"/>
            <a:chExt cx="4090630" cy="962938"/>
          </a:xfrm>
        </p:grpSpPr>
        <p:sp>
          <p:nvSpPr>
            <p:cNvPr id="73" name="Google Shape;73;p4"/>
            <p:cNvSpPr/>
            <p:nvPr/>
          </p:nvSpPr>
          <p:spPr>
            <a:xfrm>
              <a:off x="5068859" y="4180550"/>
              <a:ext cx="4069840" cy="949711"/>
            </a:xfrm>
            <a:custGeom>
              <a:avLst/>
              <a:gdLst/>
              <a:ahLst/>
              <a:cxnLst/>
              <a:rect l="l" t="t" r="r" b="b"/>
              <a:pathLst>
                <a:path w="114153" h="26638" extrusionOk="0">
                  <a:moveTo>
                    <a:pt x="84164" y="1"/>
                  </a:moveTo>
                  <a:cubicBezTo>
                    <a:pt x="81763" y="1"/>
                    <a:pt x="79421" y="161"/>
                    <a:pt x="77248" y="560"/>
                  </a:cubicBezTo>
                  <a:cubicBezTo>
                    <a:pt x="72797" y="1387"/>
                    <a:pt x="70272" y="3085"/>
                    <a:pt x="68261" y="4440"/>
                  </a:cubicBezTo>
                  <a:cubicBezTo>
                    <a:pt x="65037" y="6637"/>
                    <a:pt x="62612" y="8948"/>
                    <a:pt x="59659" y="11116"/>
                  </a:cubicBezTo>
                  <a:cubicBezTo>
                    <a:pt x="56606" y="13356"/>
                    <a:pt x="52426" y="16637"/>
                    <a:pt x="43382" y="16666"/>
                  </a:cubicBezTo>
                  <a:cubicBezTo>
                    <a:pt x="43293" y="16666"/>
                    <a:pt x="43205" y="16666"/>
                    <a:pt x="43117" y="16666"/>
                  </a:cubicBezTo>
                  <a:cubicBezTo>
                    <a:pt x="36398" y="16666"/>
                    <a:pt x="30133" y="15608"/>
                    <a:pt x="23867" y="15453"/>
                  </a:cubicBezTo>
                  <a:cubicBezTo>
                    <a:pt x="23348" y="15441"/>
                    <a:pt x="22838" y="15436"/>
                    <a:pt x="22336" y="15436"/>
                  </a:cubicBezTo>
                  <a:cubicBezTo>
                    <a:pt x="16068" y="15436"/>
                    <a:pt x="11163" y="16359"/>
                    <a:pt x="7861" y="18591"/>
                  </a:cubicBezTo>
                  <a:cubicBezTo>
                    <a:pt x="4024" y="21174"/>
                    <a:pt x="2825" y="24069"/>
                    <a:pt x="1" y="26637"/>
                  </a:cubicBezTo>
                  <a:lnTo>
                    <a:pt x="11285" y="26637"/>
                  </a:lnTo>
                  <a:cubicBezTo>
                    <a:pt x="13425" y="25653"/>
                    <a:pt x="16007" y="24654"/>
                    <a:pt x="19131" y="24041"/>
                  </a:cubicBezTo>
                  <a:cubicBezTo>
                    <a:pt x="22224" y="23440"/>
                    <a:pt x="25390" y="23344"/>
                    <a:pt x="28506" y="23344"/>
                  </a:cubicBezTo>
                  <a:cubicBezTo>
                    <a:pt x="29312" y="23344"/>
                    <a:pt x="30116" y="23350"/>
                    <a:pt x="30914" y="23356"/>
                  </a:cubicBezTo>
                  <a:cubicBezTo>
                    <a:pt x="39673" y="23427"/>
                    <a:pt x="48090" y="24112"/>
                    <a:pt x="56577" y="24554"/>
                  </a:cubicBezTo>
                  <a:cubicBezTo>
                    <a:pt x="59375" y="24698"/>
                    <a:pt x="64170" y="25022"/>
                    <a:pt x="68867" y="25022"/>
                  </a:cubicBezTo>
                  <a:cubicBezTo>
                    <a:pt x="73512" y="25022"/>
                    <a:pt x="78060" y="24705"/>
                    <a:pt x="80486" y="23584"/>
                  </a:cubicBezTo>
                  <a:cubicBezTo>
                    <a:pt x="84994" y="21487"/>
                    <a:pt x="85764" y="18763"/>
                    <a:pt x="87205" y="16480"/>
                  </a:cubicBezTo>
                  <a:cubicBezTo>
                    <a:pt x="88247" y="14825"/>
                    <a:pt x="89830" y="11373"/>
                    <a:pt x="96221" y="10688"/>
                  </a:cubicBezTo>
                  <a:cubicBezTo>
                    <a:pt x="97281" y="10575"/>
                    <a:pt x="98353" y="10525"/>
                    <a:pt x="99423" y="10525"/>
                  </a:cubicBezTo>
                  <a:cubicBezTo>
                    <a:pt x="104389" y="10525"/>
                    <a:pt x="109328" y="11594"/>
                    <a:pt x="112954" y="12286"/>
                  </a:cubicBezTo>
                  <a:cubicBezTo>
                    <a:pt x="113368" y="12358"/>
                    <a:pt x="113753" y="12443"/>
                    <a:pt x="114153" y="12514"/>
                  </a:cubicBezTo>
                  <a:lnTo>
                    <a:pt x="114153" y="3242"/>
                  </a:lnTo>
                  <a:cubicBezTo>
                    <a:pt x="111071" y="3071"/>
                    <a:pt x="108090" y="2671"/>
                    <a:pt x="105508" y="2329"/>
                  </a:cubicBezTo>
                  <a:cubicBezTo>
                    <a:pt x="100209" y="1654"/>
                    <a:pt x="91881" y="1"/>
                    <a:pt x="84164" y="1"/>
                  </a:cubicBezTo>
                  <a:close/>
                </a:path>
              </a:pathLst>
            </a:custGeom>
            <a:solidFill>
              <a:srgbClr val="7ED3C4"/>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201096" y="4282767"/>
              <a:ext cx="3937605" cy="847496"/>
            </a:xfrm>
            <a:custGeom>
              <a:avLst/>
              <a:gdLst/>
              <a:ahLst/>
              <a:cxnLst/>
              <a:rect l="l" t="t" r="r" b="b"/>
              <a:pathLst>
                <a:path w="110444" h="23771" extrusionOk="0">
                  <a:moveTo>
                    <a:pt x="85107" y="0"/>
                  </a:moveTo>
                  <a:cubicBezTo>
                    <a:pt x="75262" y="0"/>
                    <a:pt x="76052" y="4867"/>
                    <a:pt x="76192" y="7493"/>
                  </a:cubicBezTo>
                  <a:cubicBezTo>
                    <a:pt x="76335" y="10289"/>
                    <a:pt x="79302" y="15511"/>
                    <a:pt x="74053" y="18035"/>
                  </a:cubicBezTo>
                  <a:cubicBezTo>
                    <a:pt x="71679" y="19182"/>
                    <a:pt x="67513" y="19525"/>
                    <a:pt x="63102" y="19525"/>
                  </a:cubicBezTo>
                  <a:cubicBezTo>
                    <a:pt x="58129" y="19525"/>
                    <a:pt x="52845" y="19089"/>
                    <a:pt x="49473" y="18877"/>
                  </a:cubicBezTo>
                  <a:cubicBezTo>
                    <a:pt x="40533" y="18314"/>
                    <a:pt x="29559" y="16814"/>
                    <a:pt x="19672" y="16814"/>
                  </a:cubicBezTo>
                  <a:cubicBezTo>
                    <a:pt x="17790" y="16814"/>
                    <a:pt x="15948" y="16869"/>
                    <a:pt x="14166" y="16994"/>
                  </a:cubicBezTo>
                  <a:cubicBezTo>
                    <a:pt x="5850" y="17579"/>
                    <a:pt x="2512" y="20988"/>
                    <a:pt x="1" y="23770"/>
                  </a:cubicBezTo>
                  <a:lnTo>
                    <a:pt x="110444" y="23770"/>
                  </a:lnTo>
                  <a:lnTo>
                    <a:pt x="110444" y="4540"/>
                  </a:lnTo>
                  <a:cubicBezTo>
                    <a:pt x="103083" y="3043"/>
                    <a:pt x="94267" y="132"/>
                    <a:pt x="85579" y="4"/>
                  </a:cubicBezTo>
                  <a:cubicBezTo>
                    <a:pt x="85419" y="2"/>
                    <a:pt x="85262" y="0"/>
                    <a:pt x="85107" y="0"/>
                  </a:cubicBezTo>
                  <a:close/>
                </a:path>
              </a:pathLst>
            </a:custGeom>
            <a:solidFill>
              <a:srgbClr val="E18BA7"/>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384439" y="4761479"/>
              <a:ext cx="759790" cy="78863"/>
            </a:xfrm>
            <a:custGeom>
              <a:avLst/>
              <a:gdLst/>
              <a:ahLst/>
              <a:cxnLst/>
              <a:rect l="l" t="t" r="r" b="b"/>
              <a:pathLst>
                <a:path w="21311" h="2212" extrusionOk="0">
                  <a:moveTo>
                    <a:pt x="1" y="1"/>
                  </a:moveTo>
                  <a:lnTo>
                    <a:pt x="1" y="1"/>
                  </a:lnTo>
                  <a:cubicBezTo>
                    <a:pt x="186" y="58"/>
                    <a:pt x="372" y="129"/>
                    <a:pt x="557" y="200"/>
                  </a:cubicBezTo>
                  <a:cubicBezTo>
                    <a:pt x="3143" y="1058"/>
                    <a:pt x="7330" y="2211"/>
                    <a:pt x="11734" y="2211"/>
                  </a:cubicBezTo>
                  <a:cubicBezTo>
                    <a:pt x="12455" y="2211"/>
                    <a:pt x="13183" y="2180"/>
                    <a:pt x="13910" y="2112"/>
                  </a:cubicBezTo>
                  <a:cubicBezTo>
                    <a:pt x="16577" y="1870"/>
                    <a:pt x="18945" y="1285"/>
                    <a:pt x="20486" y="571"/>
                  </a:cubicBezTo>
                  <a:cubicBezTo>
                    <a:pt x="21196" y="249"/>
                    <a:pt x="21310" y="66"/>
                    <a:pt x="20987" y="66"/>
                  </a:cubicBezTo>
                  <a:cubicBezTo>
                    <a:pt x="20953" y="66"/>
                    <a:pt x="20915" y="68"/>
                    <a:pt x="20871" y="72"/>
                  </a:cubicBezTo>
                  <a:cubicBezTo>
                    <a:pt x="20400" y="115"/>
                    <a:pt x="19473" y="343"/>
                    <a:pt x="18503" y="571"/>
                  </a:cubicBezTo>
                  <a:cubicBezTo>
                    <a:pt x="15995" y="1161"/>
                    <a:pt x="13416" y="1520"/>
                    <a:pt x="10728" y="1520"/>
                  </a:cubicBezTo>
                  <a:cubicBezTo>
                    <a:pt x="9580" y="1520"/>
                    <a:pt x="8411" y="1454"/>
                    <a:pt x="7219" y="1313"/>
                  </a:cubicBezTo>
                  <a:cubicBezTo>
                    <a:pt x="4709" y="1014"/>
                    <a:pt x="2440" y="329"/>
                    <a:pt x="1" y="1"/>
                  </a:cubicBezTo>
                  <a:close/>
                </a:path>
              </a:pathLst>
            </a:custGeom>
            <a:solidFill>
              <a:srgbClr val="F8BA7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053600" y="4180550"/>
              <a:ext cx="4085099" cy="962938"/>
            </a:xfrm>
            <a:custGeom>
              <a:avLst/>
              <a:gdLst/>
              <a:ahLst/>
              <a:cxnLst/>
              <a:rect l="l" t="t" r="r" b="b"/>
              <a:pathLst>
                <a:path w="114581" h="27009" extrusionOk="0">
                  <a:moveTo>
                    <a:pt x="84592" y="1"/>
                  </a:moveTo>
                  <a:cubicBezTo>
                    <a:pt x="82191" y="1"/>
                    <a:pt x="79849" y="161"/>
                    <a:pt x="77676" y="560"/>
                  </a:cubicBezTo>
                  <a:cubicBezTo>
                    <a:pt x="73225" y="1387"/>
                    <a:pt x="70700" y="3085"/>
                    <a:pt x="68689" y="4440"/>
                  </a:cubicBezTo>
                  <a:cubicBezTo>
                    <a:pt x="65465" y="6637"/>
                    <a:pt x="63040" y="8948"/>
                    <a:pt x="60087" y="11116"/>
                  </a:cubicBezTo>
                  <a:cubicBezTo>
                    <a:pt x="57034" y="13356"/>
                    <a:pt x="52854" y="16637"/>
                    <a:pt x="43810" y="16666"/>
                  </a:cubicBezTo>
                  <a:cubicBezTo>
                    <a:pt x="43721" y="16666"/>
                    <a:pt x="43633" y="16666"/>
                    <a:pt x="43545" y="16666"/>
                  </a:cubicBezTo>
                  <a:cubicBezTo>
                    <a:pt x="36826" y="16666"/>
                    <a:pt x="30561" y="15608"/>
                    <a:pt x="24295" y="15453"/>
                  </a:cubicBezTo>
                  <a:cubicBezTo>
                    <a:pt x="23776" y="15441"/>
                    <a:pt x="23266" y="15436"/>
                    <a:pt x="22764" y="15436"/>
                  </a:cubicBezTo>
                  <a:cubicBezTo>
                    <a:pt x="16496" y="15436"/>
                    <a:pt x="11591" y="16359"/>
                    <a:pt x="8289" y="18591"/>
                  </a:cubicBezTo>
                  <a:cubicBezTo>
                    <a:pt x="4266" y="21302"/>
                    <a:pt x="3139" y="24355"/>
                    <a:pt x="1" y="27008"/>
                  </a:cubicBezTo>
                  <a:lnTo>
                    <a:pt x="10928" y="27008"/>
                  </a:lnTo>
                  <a:cubicBezTo>
                    <a:pt x="13211" y="25910"/>
                    <a:pt x="16035" y="24726"/>
                    <a:pt x="19559" y="24041"/>
                  </a:cubicBezTo>
                  <a:cubicBezTo>
                    <a:pt x="22652" y="23440"/>
                    <a:pt x="25818" y="23344"/>
                    <a:pt x="28934" y="23344"/>
                  </a:cubicBezTo>
                  <a:cubicBezTo>
                    <a:pt x="29740" y="23344"/>
                    <a:pt x="30544" y="23350"/>
                    <a:pt x="31342" y="23356"/>
                  </a:cubicBezTo>
                  <a:cubicBezTo>
                    <a:pt x="40101" y="23427"/>
                    <a:pt x="48518" y="24112"/>
                    <a:pt x="57005" y="24554"/>
                  </a:cubicBezTo>
                  <a:cubicBezTo>
                    <a:pt x="59803" y="24698"/>
                    <a:pt x="64598" y="25022"/>
                    <a:pt x="69295" y="25022"/>
                  </a:cubicBezTo>
                  <a:cubicBezTo>
                    <a:pt x="73940" y="25022"/>
                    <a:pt x="78488" y="24705"/>
                    <a:pt x="80914" y="23584"/>
                  </a:cubicBezTo>
                  <a:cubicBezTo>
                    <a:pt x="85422" y="21487"/>
                    <a:pt x="86192" y="18763"/>
                    <a:pt x="87633" y="16480"/>
                  </a:cubicBezTo>
                  <a:cubicBezTo>
                    <a:pt x="88675" y="14825"/>
                    <a:pt x="90258" y="11373"/>
                    <a:pt x="96649" y="10688"/>
                  </a:cubicBezTo>
                  <a:cubicBezTo>
                    <a:pt x="97709" y="10575"/>
                    <a:pt x="98781" y="10525"/>
                    <a:pt x="99851" y="10525"/>
                  </a:cubicBezTo>
                  <a:cubicBezTo>
                    <a:pt x="104817" y="10525"/>
                    <a:pt x="109756" y="11594"/>
                    <a:pt x="113382" y="12286"/>
                  </a:cubicBezTo>
                  <a:cubicBezTo>
                    <a:pt x="113796" y="12358"/>
                    <a:pt x="114181" y="12443"/>
                    <a:pt x="114581" y="12514"/>
                  </a:cubicBezTo>
                  <a:lnTo>
                    <a:pt x="114581" y="3242"/>
                  </a:lnTo>
                  <a:cubicBezTo>
                    <a:pt x="111499" y="3071"/>
                    <a:pt x="108518" y="2671"/>
                    <a:pt x="105936" y="2329"/>
                  </a:cubicBezTo>
                  <a:cubicBezTo>
                    <a:pt x="100637" y="1654"/>
                    <a:pt x="92309" y="1"/>
                    <a:pt x="84592" y="1"/>
                  </a:cubicBezTo>
                  <a:close/>
                </a:path>
              </a:pathLst>
            </a:custGeom>
            <a:solidFill>
              <a:srgbClr val="7FD4C5"/>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6137342" y="4661330"/>
              <a:ext cx="1637305" cy="215947"/>
            </a:xfrm>
            <a:custGeom>
              <a:avLst/>
              <a:gdLst/>
              <a:ahLst/>
              <a:cxnLst/>
              <a:rect l="l" t="t" r="r" b="b"/>
              <a:pathLst>
                <a:path w="45924" h="6057" extrusionOk="0">
                  <a:moveTo>
                    <a:pt x="43868" y="1"/>
                  </a:moveTo>
                  <a:cubicBezTo>
                    <a:pt x="41265" y="1"/>
                    <a:pt x="37845" y="1977"/>
                    <a:pt x="35909" y="2781"/>
                  </a:cubicBezTo>
                  <a:cubicBezTo>
                    <a:pt x="31893" y="4442"/>
                    <a:pt x="27631" y="4887"/>
                    <a:pt x="23327" y="4887"/>
                  </a:cubicBezTo>
                  <a:cubicBezTo>
                    <a:pt x="20016" y="4887"/>
                    <a:pt x="16681" y="4624"/>
                    <a:pt x="13413" y="4450"/>
                  </a:cubicBezTo>
                  <a:cubicBezTo>
                    <a:pt x="11326" y="4338"/>
                    <a:pt x="9180" y="4204"/>
                    <a:pt x="6966" y="4204"/>
                  </a:cubicBezTo>
                  <a:cubicBezTo>
                    <a:pt x="6078" y="4204"/>
                    <a:pt x="5179" y="4226"/>
                    <a:pt x="4269" y="4279"/>
                  </a:cubicBezTo>
                  <a:cubicBezTo>
                    <a:pt x="2101" y="4405"/>
                    <a:pt x="1" y="5466"/>
                    <a:pt x="1281" y="5466"/>
                  </a:cubicBezTo>
                  <a:cubicBezTo>
                    <a:pt x="1450" y="5466"/>
                    <a:pt x="1678" y="5448"/>
                    <a:pt x="1972" y="5406"/>
                  </a:cubicBezTo>
                  <a:cubicBezTo>
                    <a:pt x="4037" y="5106"/>
                    <a:pt x="6170" y="5001"/>
                    <a:pt x="8264" y="5001"/>
                  </a:cubicBezTo>
                  <a:cubicBezTo>
                    <a:pt x="10249" y="5001"/>
                    <a:pt x="12200" y="5095"/>
                    <a:pt x="14026" y="5206"/>
                  </a:cubicBezTo>
                  <a:cubicBezTo>
                    <a:pt x="19356" y="5528"/>
                    <a:pt x="24485" y="6057"/>
                    <a:pt x="30019" y="6057"/>
                  </a:cubicBezTo>
                  <a:cubicBezTo>
                    <a:pt x="33076" y="6057"/>
                    <a:pt x="36256" y="5896"/>
                    <a:pt x="39661" y="5449"/>
                  </a:cubicBezTo>
                  <a:cubicBezTo>
                    <a:pt x="40617" y="5320"/>
                    <a:pt x="41601" y="5263"/>
                    <a:pt x="42600" y="4778"/>
                  </a:cubicBezTo>
                  <a:cubicBezTo>
                    <a:pt x="44312" y="3951"/>
                    <a:pt x="44925" y="2895"/>
                    <a:pt x="45268" y="2039"/>
                  </a:cubicBezTo>
                  <a:cubicBezTo>
                    <a:pt x="45510" y="1412"/>
                    <a:pt x="45924" y="128"/>
                    <a:pt x="44226" y="14"/>
                  </a:cubicBezTo>
                  <a:cubicBezTo>
                    <a:pt x="44109" y="5"/>
                    <a:pt x="43989" y="1"/>
                    <a:pt x="43868" y="1"/>
                  </a:cubicBezTo>
                  <a:close/>
                </a:path>
              </a:pathLst>
            </a:custGeom>
            <a:solidFill>
              <a:srgbClr val="F5AE21"/>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2825"/>
            <a:ext cx="7704000" cy="6003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2700"/>
              <a:buNone/>
              <a:defRPr/>
            </a:lvl2pPr>
            <a:lvl3pPr lvl="2" rtl="0">
              <a:lnSpc>
                <a:spcPct val="100000"/>
              </a:lnSpc>
              <a:spcBef>
                <a:spcPts val="0"/>
              </a:spcBef>
              <a:spcAft>
                <a:spcPts val="0"/>
              </a:spcAft>
              <a:buSzPts val="2700"/>
              <a:buNone/>
              <a:defRPr/>
            </a:lvl3pPr>
            <a:lvl4pPr lvl="3" rtl="0">
              <a:lnSpc>
                <a:spcPct val="100000"/>
              </a:lnSpc>
              <a:spcBef>
                <a:spcPts val="0"/>
              </a:spcBef>
              <a:spcAft>
                <a:spcPts val="0"/>
              </a:spcAft>
              <a:buSzPts val="2700"/>
              <a:buNone/>
              <a:defRPr/>
            </a:lvl4pPr>
            <a:lvl5pPr lvl="4" rtl="0">
              <a:lnSpc>
                <a:spcPct val="100000"/>
              </a:lnSpc>
              <a:spcBef>
                <a:spcPts val="0"/>
              </a:spcBef>
              <a:spcAft>
                <a:spcPts val="0"/>
              </a:spcAft>
              <a:buSzPts val="2700"/>
              <a:buNone/>
              <a:defRPr/>
            </a:lvl5pPr>
            <a:lvl6pPr lvl="5" rtl="0">
              <a:lnSpc>
                <a:spcPct val="100000"/>
              </a:lnSpc>
              <a:spcBef>
                <a:spcPts val="0"/>
              </a:spcBef>
              <a:spcAft>
                <a:spcPts val="0"/>
              </a:spcAft>
              <a:buSzPts val="2700"/>
              <a:buNone/>
              <a:defRPr/>
            </a:lvl6pPr>
            <a:lvl7pPr lvl="6" rtl="0">
              <a:lnSpc>
                <a:spcPct val="100000"/>
              </a:lnSpc>
              <a:spcBef>
                <a:spcPts val="0"/>
              </a:spcBef>
              <a:spcAft>
                <a:spcPts val="0"/>
              </a:spcAft>
              <a:buSzPts val="2700"/>
              <a:buNone/>
              <a:defRPr/>
            </a:lvl7pPr>
            <a:lvl8pPr lvl="7" rtl="0">
              <a:lnSpc>
                <a:spcPct val="100000"/>
              </a:lnSpc>
              <a:spcBef>
                <a:spcPts val="0"/>
              </a:spcBef>
              <a:spcAft>
                <a:spcPts val="0"/>
              </a:spcAft>
              <a:buSzPts val="2700"/>
              <a:buNone/>
              <a:defRPr/>
            </a:lvl8pPr>
            <a:lvl9pPr lvl="8" rtl="0">
              <a:lnSpc>
                <a:spcPct val="100000"/>
              </a:lnSpc>
              <a:spcBef>
                <a:spcPts val="0"/>
              </a:spcBef>
              <a:spcAft>
                <a:spcPts val="0"/>
              </a:spcAft>
              <a:buSzPts val="2700"/>
              <a:buNone/>
              <a:defRPr/>
            </a:lvl9pPr>
          </a:lstStyle>
          <a:p>
            <a:endParaRPr/>
          </a:p>
        </p:txBody>
      </p:sp>
      <p:sp>
        <p:nvSpPr>
          <p:cNvPr id="79" name="Google Shape;79;p4"/>
          <p:cNvSpPr txBox="1">
            <a:spLocks noGrp="1"/>
          </p:cNvSpPr>
          <p:nvPr>
            <p:ph type="body" idx="1"/>
          </p:nvPr>
        </p:nvSpPr>
        <p:spPr>
          <a:xfrm>
            <a:off x="720000" y="1127463"/>
            <a:ext cx="7704000" cy="5445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3"/>
        <p:cNvGrpSpPr/>
        <p:nvPr/>
      </p:nvGrpSpPr>
      <p:grpSpPr>
        <a:xfrm>
          <a:off x="0" y="0"/>
          <a:ext cx="0" cy="0"/>
          <a:chOff x="0" y="0"/>
          <a:chExt cx="0" cy="0"/>
        </a:xfrm>
      </p:grpSpPr>
      <p:grpSp>
        <p:nvGrpSpPr>
          <p:cNvPr id="174" name="Google Shape;174;p11"/>
          <p:cNvGrpSpPr/>
          <p:nvPr/>
        </p:nvGrpSpPr>
        <p:grpSpPr>
          <a:xfrm rot="5400000" flipH="1">
            <a:off x="-2193842" y="2193926"/>
            <a:ext cx="5137160" cy="749475"/>
            <a:chOff x="5164100" y="727951"/>
            <a:chExt cx="9291300" cy="768377"/>
          </a:xfrm>
        </p:grpSpPr>
        <p:sp>
          <p:nvSpPr>
            <p:cNvPr id="175" name="Google Shape;175;p11"/>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rot="-1774598" flipH="1">
            <a:off x="1597203" y="2842282"/>
            <a:ext cx="6240165" cy="749456"/>
            <a:chOff x="5164100" y="727951"/>
            <a:chExt cx="9291300" cy="768377"/>
          </a:xfrm>
        </p:grpSpPr>
        <p:sp>
          <p:nvSpPr>
            <p:cNvPr id="179" name="Google Shape;179;p11"/>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1"/>
          <p:cNvGrpSpPr/>
          <p:nvPr/>
        </p:nvGrpSpPr>
        <p:grpSpPr>
          <a:xfrm>
            <a:off x="0" y="3632925"/>
            <a:ext cx="3694030" cy="1563541"/>
            <a:chOff x="0" y="3369975"/>
            <a:chExt cx="4254325" cy="1773527"/>
          </a:xfrm>
        </p:grpSpPr>
        <p:sp>
          <p:nvSpPr>
            <p:cNvPr id="183" name="Google Shape;183;p11"/>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1"/>
          <p:cNvSpPr txBox="1">
            <a:spLocks noGrp="1"/>
          </p:cNvSpPr>
          <p:nvPr>
            <p:ph type="title" hasCustomPrompt="1"/>
          </p:nvPr>
        </p:nvSpPr>
        <p:spPr>
          <a:xfrm>
            <a:off x="1284000" y="1542041"/>
            <a:ext cx="6576000" cy="1290900"/>
          </a:xfrm>
          <a:prstGeom prst="rect">
            <a:avLst/>
          </a:pr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2" name="Google Shape;192;p11"/>
          <p:cNvSpPr txBox="1">
            <a:spLocks noGrp="1"/>
          </p:cNvSpPr>
          <p:nvPr>
            <p:ph type="subTitle" idx="1"/>
          </p:nvPr>
        </p:nvSpPr>
        <p:spPr>
          <a:xfrm>
            <a:off x="1284000" y="2819216"/>
            <a:ext cx="6576000" cy="464700"/>
          </a:xfrm>
          <a:prstGeom prst="rect">
            <a:avLst/>
          </a:prstGeom>
          <a:solidFill>
            <a:schemeClr val="dk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94"/>
        <p:cNvGrpSpPr/>
        <p:nvPr/>
      </p:nvGrpSpPr>
      <p:grpSpPr>
        <a:xfrm>
          <a:off x="0" y="0"/>
          <a:ext cx="0" cy="0"/>
          <a:chOff x="0" y="0"/>
          <a:chExt cx="0" cy="0"/>
        </a:xfrm>
      </p:grpSpPr>
      <p:grpSp>
        <p:nvGrpSpPr>
          <p:cNvPr id="195" name="Google Shape;195;p13"/>
          <p:cNvGrpSpPr/>
          <p:nvPr/>
        </p:nvGrpSpPr>
        <p:grpSpPr>
          <a:xfrm>
            <a:off x="4830428" y="4186994"/>
            <a:ext cx="4313569" cy="1015419"/>
            <a:chOff x="5053600" y="4180550"/>
            <a:chExt cx="4090630" cy="962938"/>
          </a:xfrm>
        </p:grpSpPr>
        <p:sp>
          <p:nvSpPr>
            <p:cNvPr id="196" name="Google Shape;196;p13"/>
            <p:cNvSpPr/>
            <p:nvPr/>
          </p:nvSpPr>
          <p:spPr>
            <a:xfrm>
              <a:off x="5068859" y="4180550"/>
              <a:ext cx="4069840" cy="949711"/>
            </a:xfrm>
            <a:custGeom>
              <a:avLst/>
              <a:gdLst/>
              <a:ahLst/>
              <a:cxnLst/>
              <a:rect l="l" t="t" r="r" b="b"/>
              <a:pathLst>
                <a:path w="114153" h="26638" extrusionOk="0">
                  <a:moveTo>
                    <a:pt x="84164" y="1"/>
                  </a:moveTo>
                  <a:cubicBezTo>
                    <a:pt x="81763" y="1"/>
                    <a:pt x="79421" y="161"/>
                    <a:pt x="77248" y="560"/>
                  </a:cubicBezTo>
                  <a:cubicBezTo>
                    <a:pt x="72797" y="1387"/>
                    <a:pt x="70272" y="3085"/>
                    <a:pt x="68261" y="4440"/>
                  </a:cubicBezTo>
                  <a:cubicBezTo>
                    <a:pt x="65037" y="6637"/>
                    <a:pt x="62612" y="8948"/>
                    <a:pt x="59659" y="11116"/>
                  </a:cubicBezTo>
                  <a:cubicBezTo>
                    <a:pt x="56606" y="13356"/>
                    <a:pt x="52426" y="16637"/>
                    <a:pt x="43382" y="16666"/>
                  </a:cubicBezTo>
                  <a:cubicBezTo>
                    <a:pt x="43293" y="16666"/>
                    <a:pt x="43205" y="16666"/>
                    <a:pt x="43117" y="16666"/>
                  </a:cubicBezTo>
                  <a:cubicBezTo>
                    <a:pt x="36398" y="16666"/>
                    <a:pt x="30133" y="15608"/>
                    <a:pt x="23867" y="15453"/>
                  </a:cubicBezTo>
                  <a:cubicBezTo>
                    <a:pt x="23348" y="15441"/>
                    <a:pt x="22838" y="15436"/>
                    <a:pt x="22336" y="15436"/>
                  </a:cubicBezTo>
                  <a:cubicBezTo>
                    <a:pt x="16068" y="15436"/>
                    <a:pt x="11163" y="16359"/>
                    <a:pt x="7861" y="18591"/>
                  </a:cubicBezTo>
                  <a:cubicBezTo>
                    <a:pt x="4024" y="21174"/>
                    <a:pt x="2825" y="24069"/>
                    <a:pt x="1" y="26637"/>
                  </a:cubicBezTo>
                  <a:lnTo>
                    <a:pt x="11285" y="26637"/>
                  </a:lnTo>
                  <a:cubicBezTo>
                    <a:pt x="13425" y="25653"/>
                    <a:pt x="16007" y="24654"/>
                    <a:pt x="19131" y="24041"/>
                  </a:cubicBezTo>
                  <a:cubicBezTo>
                    <a:pt x="22224" y="23440"/>
                    <a:pt x="25390" y="23344"/>
                    <a:pt x="28506" y="23344"/>
                  </a:cubicBezTo>
                  <a:cubicBezTo>
                    <a:pt x="29312" y="23344"/>
                    <a:pt x="30116" y="23350"/>
                    <a:pt x="30914" y="23356"/>
                  </a:cubicBezTo>
                  <a:cubicBezTo>
                    <a:pt x="39673" y="23427"/>
                    <a:pt x="48090" y="24112"/>
                    <a:pt x="56577" y="24554"/>
                  </a:cubicBezTo>
                  <a:cubicBezTo>
                    <a:pt x="59375" y="24698"/>
                    <a:pt x="64170" y="25022"/>
                    <a:pt x="68867" y="25022"/>
                  </a:cubicBezTo>
                  <a:cubicBezTo>
                    <a:pt x="73512" y="25022"/>
                    <a:pt x="78060" y="24705"/>
                    <a:pt x="80486" y="23584"/>
                  </a:cubicBezTo>
                  <a:cubicBezTo>
                    <a:pt x="84994" y="21487"/>
                    <a:pt x="85764" y="18763"/>
                    <a:pt x="87205" y="16480"/>
                  </a:cubicBezTo>
                  <a:cubicBezTo>
                    <a:pt x="88247" y="14825"/>
                    <a:pt x="89830" y="11373"/>
                    <a:pt x="96221" y="10688"/>
                  </a:cubicBezTo>
                  <a:cubicBezTo>
                    <a:pt x="97281" y="10575"/>
                    <a:pt x="98353" y="10525"/>
                    <a:pt x="99423" y="10525"/>
                  </a:cubicBezTo>
                  <a:cubicBezTo>
                    <a:pt x="104389" y="10525"/>
                    <a:pt x="109328" y="11594"/>
                    <a:pt x="112954" y="12286"/>
                  </a:cubicBezTo>
                  <a:cubicBezTo>
                    <a:pt x="113368" y="12358"/>
                    <a:pt x="113753" y="12443"/>
                    <a:pt x="114153" y="12514"/>
                  </a:cubicBezTo>
                  <a:lnTo>
                    <a:pt x="114153" y="3242"/>
                  </a:lnTo>
                  <a:cubicBezTo>
                    <a:pt x="111071" y="3071"/>
                    <a:pt x="108090" y="2671"/>
                    <a:pt x="105508" y="2329"/>
                  </a:cubicBezTo>
                  <a:cubicBezTo>
                    <a:pt x="100209" y="1654"/>
                    <a:pt x="91881" y="1"/>
                    <a:pt x="84164"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5201096" y="4282767"/>
              <a:ext cx="3937605" cy="847496"/>
            </a:xfrm>
            <a:custGeom>
              <a:avLst/>
              <a:gdLst/>
              <a:ahLst/>
              <a:cxnLst/>
              <a:rect l="l" t="t" r="r" b="b"/>
              <a:pathLst>
                <a:path w="110444" h="23771" extrusionOk="0">
                  <a:moveTo>
                    <a:pt x="85107" y="0"/>
                  </a:moveTo>
                  <a:cubicBezTo>
                    <a:pt x="75262" y="0"/>
                    <a:pt x="76052" y="4867"/>
                    <a:pt x="76192" y="7493"/>
                  </a:cubicBezTo>
                  <a:cubicBezTo>
                    <a:pt x="76335" y="10289"/>
                    <a:pt x="79302" y="15511"/>
                    <a:pt x="74053" y="18035"/>
                  </a:cubicBezTo>
                  <a:cubicBezTo>
                    <a:pt x="71679" y="19182"/>
                    <a:pt x="67513" y="19525"/>
                    <a:pt x="63102" y="19525"/>
                  </a:cubicBezTo>
                  <a:cubicBezTo>
                    <a:pt x="58129" y="19525"/>
                    <a:pt x="52845" y="19089"/>
                    <a:pt x="49473" y="18877"/>
                  </a:cubicBezTo>
                  <a:cubicBezTo>
                    <a:pt x="40533" y="18314"/>
                    <a:pt x="29559" y="16814"/>
                    <a:pt x="19672" y="16814"/>
                  </a:cubicBezTo>
                  <a:cubicBezTo>
                    <a:pt x="17790" y="16814"/>
                    <a:pt x="15948" y="16869"/>
                    <a:pt x="14166" y="16994"/>
                  </a:cubicBezTo>
                  <a:cubicBezTo>
                    <a:pt x="5850" y="17579"/>
                    <a:pt x="2512" y="20988"/>
                    <a:pt x="1" y="23770"/>
                  </a:cubicBezTo>
                  <a:lnTo>
                    <a:pt x="110444" y="23770"/>
                  </a:lnTo>
                  <a:lnTo>
                    <a:pt x="110444" y="4540"/>
                  </a:lnTo>
                  <a:cubicBezTo>
                    <a:pt x="103083" y="3043"/>
                    <a:pt x="94267" y="132"/>
                    <a:pt x="85579" y="4"/>
                  </a:cubicBezTo>
                  <a:cubicBezTo>
                    <a:pt x="85419" y="2"/>
                    <a:pt x="85262" y="0"/>
                    <a:pt x="8510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384439" y="4761479"/>
              <a:ext cx="759790" cy="78863"/>
            </a:xfrm>
            <a:custGeom>
              <a:avLst/>
              <a:gdLst/>
              <a:ahLst/>
              <a:cxnLst/>
              <a:rect l="l" t="t" r="r" b="b"/>
              <a:pathLst>
                <a:path w="21311" h="2212" extrusionOk="0">
                  <a:moveTo>
                    <a:pt x="1" y="1"/>
                  </a:moveTo>
                  <a:lnTo>
                    <a:pt x="1" y="1"/>
                  </a:lnTo>
                  <a:cubicBezTo>
                    <a:pt x="186" y="58"/>
                    <a:pt x="372" y="129"/>
                    <a:pt x="557" y="200"/>
                  </a:cubicBezTo>
                  <a:cubicBezTo>
                    <a:pt x="3143" y="1058"/>
                    <a:pt x="7330" y="2211"/>
                    <a:pt x="11734" y="2211"/>
                  </a:cubicBezTo>
                  <a:cubicBezTo>
                    <a:pt x="12455" y="2211"/>
                    <a:pt x="13183" y="2180"/>
                    <a:pt x="13910" y="2112"/>
                  </a:cubicBezTo>
                  <a:cubicBezTo>
                    <a:pt x="16577" y="1870"/>
                    <a:pt x="18945" y="1285"/>
                    <a:pt x="20486" y="571"/>
                  </a:cubicBezTo>
                  <a:cubicBezTo>
                    <a:pt x="21196" y="249"/>
                    <a:pt x="21310" y="66"/>
                    <a:pt x="20987" y="66"/>
                  </a:cubicBezTo>
                  <a:cubicBezTo>
                    <a:pt x="20953" y="66"/>
                    <a:pt x="20915" y="68"/>
                    <a:pt x="20871" y="72"/>
                  </a:cubicBezTo>
                  <a:cubicBezTo>
                    <a:pt x="20400" y="115"/>
                    <a:pt x="19473" y="343"/>
                    <a:pt x="18503" y="571"/>
                  </a:cubicBezTo>
                  <a:cubicBezTo>
                    <a:pt x="15995" y="1161"/>
                    <a:pt x="13416" y="1520"/>
                    <a:pt x="10728" y="1520"/>
                  </a:cubicBezTo>
                  <a:cubicBezTo>
                    <a:pt x="9580" y="1520"/>
                    <a:pt x="8411" y="1454"/>
                    <a:pt x="7219" y="1313"/>
                  </a:cubicBezTo>
                  <a:cubicBezTo>
                    <a:pt x="4709" y="1014"/>
                    <a:pt x="2440" y="329"/>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5053600" y="4180550"/>
              <a:ext cx="4085099" cy="962938"/>
            </a:xfrm>
            <a:custGeom>
              <a:avLst/>
              <a:gdLst/>
              <a:ahLst/>
              <a:cxnLst/>
              <a:rect l="l" t="t" r="r" b="b"/>
              <a:pathLst>
                <a:path w="114581" h="27009" extrusionOk="0">
                  <a:moveTo>
                    <a:pt x="84592" y="1"/>
                  </a:moveTo>
                  <a:cubicBezTo>
                    <a:pt x="82191" y="1"/>
                    <a:pt x="79849" y="161"/>
                    <a:pt x="77676" y="560"/>
                  </a:cubicBezTo>
                  <a:cubicBezTo>
                    <a:pt x="73225" y="1387"/>
                    <a:pt x="70700" y="3085"/>
                    <a:pt x="68689" y="4440"/>
                  </a:cubicBezTo>
                  <a:cubicBezTo>
                    <a:pt x="65465" y="6637"/>
                    <a:pt x="63040" y="8948"/>
                    <a:pt x="60087" y="11116"/>
                  </a:cubicBezTo>
                  <a:cubicBezTo>
                    <a:pt x="57034" y="13356"/>
                    <a:pt x="52854" y="16637"/>
                    <a:pt x="43810" y="16666"/>
                  </a:cubicBezTo>
                  <a:cubicBezTo>
                    <a:pt x="43721" y="16666"/>
                    <a:pt x="43633" y="16666"/>
                    <a:pt x="43545" y="16666"/>
                  </a:cubicBezTo>
                  <a:cubicBezTo>
                    <a:pt x="36826" y="16666"/>
                    <a:pt x="30561" y="15608"/>
                    <a:pt x="24295" y="15453"/>
                  </a:cubicBezTo>
                  <a:cubicBezTo>
                    <a:pt x="23776" y="15441"/>
                    <a:pt x="23266" y="15436"/>
                    <a:pt x="22764" y="15436"/>
                  </a:cubicBezTo>
                  <a:cubicBezTo>
                    <a:pt x="16496" y="15436"/>
                    <a:pt x="11591" y="16359"/>
                    <a:pt x="8289" y="18591"/>
                  </a:cubicBezTo>
                  <a:cubicBezTo>
                    <a:pt x="4266" y="21302"/>
                    <a:pt x="3139" y="24355"/>
                    <a:pt x="1" y="27008"/>
                  </a:cubicBezTo>
                  <a:lnTo>
                    <a:pt x="10928" y="27008"/>
                  </a:lnTo>
                  <a:cubicBezTo>
                    <a:pt x="13211" y="25910"/>
                    <a:pt x="16035" y="24726"/>
                    <a:pt x="19559" y="24041"/>
                  </a:cubicBezTo>
                  <a:cubicBezTo>
                    <a:pt x="22652" y="23440"/>
                    <a:pt x="25818" y="23344"/>
                    <a:pt x="28934" y="23344"/>
                  </a:cubicBezTo>
                  <a:cubicBezTo>
                    <a:pt x="29740" y="23344"/>
                    <a:pt x="30544" y="23350"/>
                    <a:pt x="31342" y="23356"/>
                  </a:cubicBezTo>
                  <a:cubicBezTo>
                    <a:pt x="40101" y="23427"/>
                    <a:pt x="48518" y="24112"/>
                    <a:pt x="57005" y="24554"/>
                  </a:cubicBezTo>
                  <a:cubicBezTo>
                    <a:pt x="59803" y="24698"/>
                    <a:pt x="64598" y="25022"/>
                    <a:pt x="69295" y="25022"/>
                  </a:cubicBezTo>
                  <a:cubicBezTo>
                    <a:pt x="73940" y="25022"/>
                    <a:pt x="78488" y="24705"/>
                    <a:pt x="80914" y="23584"/>
                  </a:cubicBezTo>
                  <a:cubicBezTo>
                    <a:pt x="85422" y="21487"/>
                    <a:pt x="86192" y="18763"/>
                    <a:pt x="87633" y="16480"/>
                  </a:cubicBezTo>
                  <a:cubicBezTo>
                    <a:pt x="88675" y="14825"/>
                    <a:pt x="90258" y="11373"/>
                    <a:pt x="96649" y="10688"/>
                  </a:cubicBezTo>
                  <a:cubicBezTo>
                    <a:pt x="97709" y="10575"/>
                    <a:pt x="98781" y="10525"/>
                    <a:pt x="99851" y="10525"/>
                  </a:cubicBezTo>
                  <a:cubicBezTo>
                    <a:pt x="104817" y="10525"/>
                    <a:pt x="109756" y="11594"/>
                    <a:pt x="113382" y="12286"/>
                  </a:cubicBezTo>
                  <a:cubicBezTo>
                    <a:pt x="113796" y="12358"/>
                    <a:pt x="114181" y="12443"/>
                    <a:pt x="114581" y="12514"/>
                  </a:cubicBezTo>
                  <a:lnTo>
                    <a:pt x="114581" y="3242"/>
                  </a:lnTo>
                  <a:cubicBezTo>
                    <a:pt x="111499" y="3071"/>
                    <a:pt x="108518" y="2671"/>
                    <a:pt x="105936" y="2329"/>
                  </a:cubicBezTo>
                  <a:cubicBezTo>
                    <a:pt x="100637" y="1654"/>
                    <a:pt x="92309" y="1"/>
                    <a:pt x="845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6137342" y="4661330"/>
              <a:ext cx="1637305" cy="215947"/>
            </a:xfrm>
            <a:custGeom>
              <a:avLst/>
              <a:gdLst/>
              <a:ahLst/>
              <a:cxnLst/>
              <a:rect l="l" t="t" r="r" b="b"/>
              <a:pathLst>
                <a:path w="45924" h="6057" extrusionOk="0">
                  <a:moveTo>
                    <a:pt x="43868" y="1"/>
                  </a:moveTo>
                  <a:cubicBezTo>
                    <a:pt x="41265" y="1"/>
                    <a:pt x="37845" y="1977"/>
                    <a:pt x="35909" y="2781"/>
                  </a:cubicBezTo>
                  <a:cubicBezTo>
                    <a:pt x="31893" y="4442"/>
                    <a:pt x="27631" y="4887"/>
                    <a:pt x="23327" y="4887"/>
                  </a:cubicBezTo>
                  <a:cubicBezTo>
                    <a:pt x="20016" y="4887"/>
                    <a:pt x="16681" y="4624"/>
                    <a:pt x="13413" y="4450"/>
                  </a:cubicBezTo>
                  <a:cubicBezTo>
                    <a:pt x="11326" y="4338"/>
                    <a:pt x="9180" y="4204"/>
                    <a:pt x="6966" y="4204"/>
                  </a:cubicBezTo>
                  <a:cubicBezTo>
                    <a:pt x="6078" y="4204"/>
                    <a:pt x="5179" y="4226"/>
                    <a:pt x="4269" y="4279"/>
                  </a:cubicBezTo>
                  <a:cubicBezTo>
                    <a:pt x="2101" y="4405"/>
                    <a:pt x="1" y="5466"/>
                    <a:pt x="1281" y="5466"/>
                  </a:cubicBezTo>
                  <a:cubicBezTo>
                    <a:pt x="1450" y="5466"/>
                    <a:pt x="1678" y="5448"/>
                    <a:pt x="1972" y="5406"/>
                  </a:cubicBezTo>
                  <a:cubicBezTo>
                    <a:pt x="4037" y="5106"/>
                    <a:pt x="6170" y="5001"/>
                    <a:pt x="8264" y="5001"/>
                  </a:cubicBezTo>
                  <a:cubicBezTo>
                    <a:pt x="10249" y="5001"/>
                    <a:pt x="12200" y="5095"/>
                    <a:pt x="14026" y="5206"/>
                  </a:cubicBezTo>
                  <a:cubicBezTo>
                    <a:pt x="19356" y="5528"/>
                    <a:pt x="24485" y="6057"/>
                    <a:pt x="30019" y="6057"/>
                  </a:cubicBezTo>
                  <a:cubicBezTo>
                    <a:pt x="33076" y="6057"/>
                    <a:pt x="36256" y="5896"/>
                    <a:pt x="39661" y="5449"/>
                  </a:cubicBezTo>
                  <a:cubicBezTo>
                    <a:pt x="40617" y="5320"/>
                    <a:pt x="41601" y="5263"/>
                    <a:pt x="42600" y="4778"/>
                  </a:cubicBezTo>
                  <a:cubicBezTo>
                    <a:pt x="44312" y="3951"/>
                    <a:pt x="44925" y="2895"/>
                    <a:pt x="45268" y="2039"/>
                  </a:cubicBezTo>
                  <a:cubicBezTo>
                    <a:pt x="45510" y="1412"/>
                    <a:pt x="45924" y="128"/>
                    <a:pt x="44226" y="14"/>
                  </a:cubicBezTo>
                  <a:cubicBezTo>
                    <a:pt x="44109" y="5"/>
                    <a:pt x="43989" y="1"/>
                    <a:pt x="43868"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3"/>
          <p:cNvSpPr/>
          <p:nvPr/>
        </p:nvSpPr>
        <p:spPr>
          <a:xfrm>
            <a:off x="3459425" y="3117725"/>
            <a:ext cx="11450" cy="2425"/>
          </a:xfrm>
          <a:custGeom>
            <a:avLst/>
            <a:gdLst/>
            <a:ahLst/>
            <a:cxnLst/>
            <a:rect l="l" t="t" r="r" b="b"/>
            <a:pathLst>
              <a:path w="458" h="97" extrusionOk="0">
                <a:moveTo>
                  <a:pt x="274" y="0"/>
                </a:moveTo>
                <a:cubicBezTo>
                  <a:pt x="220" y="0"/>
                  <a:pt x="133" y="8"/>
                  <a:pt x="0" y="30"/>
                </a:cubicBezTo>
                <a:cubicBezTo>
                  <a:pt x="0" y="79"/>
                  <a:pt x="48" y="97"/>
                  <a:pt x="108" y="97"/>
                </a:cubicBezTo>
                <a:cubicBezTo>
                  <a:pt x="248" y="97"/>
                  <a:pt x="45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4609375" y="1896300"/>
            <a:ext cx="5475" cy="4750"/>
          </a:xfrm>
          <a:custGeom>
            <a:avLst/>
            <a:gdLst/>
            <a:ahLst/>
            <a:cxnLst/>
            <a:rect l="l" t="t" r="r" b="b"/>
            <a:pathLst>
              <a:path w="219" h="190" extrusionOk="0">
                <a:moveTo>
                  <a:pt x="146" y="0"/>
                </a:moveTo>
                <a:cubicBezTo>
                  <a:pt x="73" y="0"/>
                  <a:pt x="1" y="190"/>
                  <a:pt x="218" y="190"/>
                </a:cubicBezTo>
                <a:cubicBezTo>
                  <a:pt x="218" y="48"/>
                  <a:pt x="182" y="0"/>
                  <a:pt x="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810925" y="1458675"/>
            <a:ext cx="10375" cy="3400"/>
          </a:xfrm>
          <a:custGeom>
            <a:avLst/>
            <a:gdLst/>
            <a:ahLst/>
            <a:cxnLst/>
            <a:rect l="l" t="t" r="r" b="b"/>
            <a:pathLst>
              <a:path w="415" h="136" extrusionOk="0">
                <a:moveTo>
                  <a:pt x="401" y="0"/>
                </a:moveTo>
                <a:lnTo>
                  <a:pt x="401" y="0"/>
                </a:lnTo>
                <a:cubicBezTo>
                  <a:pt x="276" y="50"/>
                  <a:pt x="75" y="25"/>
                  <a:pt x="0" y="101"/>
                </a:cubicBezTo>
                <a:cubicBezTo>
                  <a:pt x="71" y="112"/>
                  <a:pt x="170" y="135"/>
                  <a:pt x="252" y="135"/>
                </a:cubicBezTo>
                <a:cubicBezTo>
                  <a:pt x="344" y="135"/>
                  <a:pt x="414" y="106"/>
                  <a:pt x="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4264100" y="3606500"/>
            <a:ext cx="7625" cy="1625"/>
          </a:xfrm>
          <a:custGeom>
            <a:avLst/>
            <a:gdLst/>
            <a:ahLst/>
            <a:cxnLst/>
            <a:rect l="l" t="t" r="r" b="b"/>
            <a:pathLst>
              <a:path w="305" h="65" extrusionOk="0">
                <a:moveTo>
                  <a:pt x="303" y="0"/>
                </a:moveTo>
                <a:cubicBezTo>
                  <a:pt x="296" y="0"/>
                  <a:pt x="1" y="64"/>
                  <a:pt x="4" y="64"/>
                </a:cubicBezTo>
                <a:cubicBezTo>
                  <a:pt x="6" y="64"/>
                  <a:pt x="79" y="49"/>
                  <a:pt x="295" y="3"/>
                </a:cubicBezTo>
                <a:cubicBezTo>
                  <a:pt x="302" y="1"/>
                  <a:pt x="304" y="0"/>
                  <a:pt x="3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3555925" y="4471600"/>
            <a:ext cx="2975" cy="8425"/>
          </a:xfrm>
          <a:custGeom>
            <a:avLst/>
            <a:gdLst/>
            <a:ahLst/>
            <a:cxnLst/>
            <a:rect l="l" t="t" r="r" b="b"/>
            <a:pathLst>
              <a:path w="119" h="337" extrusionOk="0">
                <a:moveTo>
                  <a:pt x="102" y="1"/>
                </a:moveTo>
                <a:cubicBezTo>
                  <a:pt x="94" y="1"/>
                  <a:pt x="63" y="85"/>
                  <a:pt x="0" y="336"/>
                </a:cubicBezTo>
                <a:cubicBezTo>
                  <a:pt x="64" y="272"/>
                  <a:pt x="118"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txBox="1">
            <a:spLocks noGrp="1"/>
          </p:cNvSpPr>
          <p:nvPr>
            <p:ph type="title"/>
          </p:nvPr>
        </p:nvSpPr>
        <p:spPr>
          <a:xfrm>
            <a:off x="720000" y="539496"/>
            <a:ext cx="7704000" cy="6036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700"/>
              <a:buNone/>
              <a:defRPr>
                <a:solidFill>
                  <a:schemeClr val="accent5"/>
                </a:solidFill>
                <a:latin typeface="Montserrat ExtraBold"/>
                <a:ea typeface="Montserrat ExtraBold"/>
                <a:cs typeface="Montserrat ExtraBold"/>
                <a:sym typeface="Montserrat ExtraBold"/>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207" name="Google Shape;207;p13"/>
          <p:cNvSpPr txBox="1">
            <a:spLocks noGrp="1"/>
          </p:cNvSpPr>
          <p:nvPr>
            <p:ph type="title" idx="2" hasCustomPrompt="1"/>
          </p:nvPr>
        </p:nvSpPr>
        <p:spPr>
          <a:xfrm>
            <a:off x="2915489" y="1378200"/>
            <a:ext cx="685800" cy="502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5"/>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a:spLocks noGrp="1"/>
          </p:cNvSpPr>
          <p:nvPr>
            <p:ph type="subTitle" idx="1"/>
          </p:nvPr>
        </p:nvSpPr>
        <p:spPr>
          <a:xfrm>
            <a:off x="2033039" y="2291377"/>
            <a:ext cx="2450700" cy="527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Barlow"/>
                <a:ea typeface="Barlow"/>
                <a:cs typeface="Barlow"/>
                <a:sym typeface="Barlow"/>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13"/>
          <p:cNvSpPr txBox="1">
            <a:spLocks noGrp="1"/>
          </p:cNvSpPr>
          <p:nvPr>
            <p:ph type="title" idx="3" hasCustomPrompt="1"/>
          </p:nvPr>
        </p:nvSpPr>
        <p:spPr>
          <a:xfrm>
            <a:off x="5560213" y="1378200"/>
            <a:ext cx="685800" cy="502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5"/>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a:spLocks noGrp="1"/>
          </p:cNvSpPr>
          <p:nvPr>
            <p:ph type="subTitle" idx="4"/>
          </p:nvPr>
        </p:nvSpPr>
        <p:spPr>
          <a:xfrm>
            <a:off x="4660251" y="2291377"/>
            <a:ext cx="2450700" cy="527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Barlow"/>
                <a:ea typeface="Barlow"/>
                <a:cs typeface="Barlow"/>
                <a:sym typeface="Barlow"/>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1" name="Google Shape;211;p13"/>
          <p:cNvSpPr txBox="1">
            <a:spLocks noGrp="1"/>
          </p:cNvSpPr>
          <p:nvPr>
            <p:ph type="title" idx="5" hasCustomPrompt="1"/>
          </p:nvPr>
        </p:nvSpPr>
        <p:spPr>
          <a:xfrm>
            <a:off x="1606975" y="3043407"/>
            <a:ext cx="685800" cy="502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5"/>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subTitle" idx="6"/>
          </p:nvPr>
        </p:nvSpPr>
        <p:spPr>
          <a:xfrm>
            <a:off x="724525" y="3956700"/>
            <a:ext cx="2450700" cy="527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Barlow"/>
                <a:ea typeface="Barlow"/>
                <a:cs typeface="Barlow"/>
                <a:sym typeface="Barlow"/>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3" name="Google Shape;213;p13"/>
          <p:cNvSpPr txBox="1">
            <a:spLocks noGrp="1"/>
          </p:cNvSpPr>
          <p:nvPr>
            <p:ph type="title" idx="7" hasCustomPrompt="1"/>
          </p:nvPr>
        </p:nvSpPr>
        <p:spPr>
          <a:xfrm>
            <a:off x="4237875" y="3043407"/>
            <a:ext cx="685800" cy="502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5"/>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subTitle" idx="8"/>
          </p:nvPr>
        </p:nvSpPr>
        <p:spPr>
          <a:xfrm>
            <a:off x="3355425" y="3956700"/>
            <a:ext cx="2450700" cy="527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Barlow"/>
                <a:ea typeface="Barlow"/>
                <a:cs typeface="Barlow"/>
                <a:sym typeface="Barlow"/>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5" name="Google Shape;215;p13"/>
          <p:cNvSpPr txBox="1">
            <a:spLocks noGrp="1"/>
          </p:cNvSpPr>
          <p:nvPr>
            <p:ph type="subTitle" idx="9"/>
          </p:nvPr>
        </p:nvSpPr>
        <p:spPr>
          <a:xfrm>
            <a:off x="2034839" y="1840588"/>
            <a:ext cx="2447100" cy="4551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5"/>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6" name="Google Shape;216;p13"/>
          <p:cNvSpPr txBox="1">
            <a:spLocks noGrp="1"/>
          </p:cNvSpPr>
          <p:nvPr>
            <p:ph type="subTitle" idx="13"/>
          </p:nvPr>
        </p:nvSpPr>
        <p:spPr>
          <a:xfrm>
            <a:off x="4662051" y="1840588"/>
            <a:ext cx="2447100" cy="4551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5"/>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7" name="Google Shape;217;p13"/>
          <p:cNvSpPr txBox="1">
            <a:spLocks noGrp="1"/>
          </p:cNvSpPr>
          <p:nvPr>
            <p:ph type="subTitle" idx="14"/>
          </p:nvPr>
        </p:nvSpPr>
        <p:spPr>
          <a:xfrm>
            <a:off x="726325" y="3507580"/>
            <a:ext cx="2447100" cy="4551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5"/>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8" name="Google Shape;218;p13"/>
          <p:cNvSpPr txBox="1">
            <a:spLocks noGrp="1"/>
          </p:cNvSpPr>
          <p:nvPr>
            <p:ph type="subTitle" idx="15"/>
          </p:nvPr>
        </p:nvSpPr>
        <p:spPr>
          <a:xfrm>
            <a:off x="3357225" y="3507580"/>
            <a:ext cx="2447100" cy="4551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5"/>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9" name="Google Shape;219;p13"/>
          <p:cNvSpPr txBox="1">
            <a:spLocks noGrp="1"/>
          </p:cNvSpPr>
          <p:nvPr>
            <p:ph type="title" idx="16" hasCustomPrompt="1"/>
          </p:nvPr>
        </p:nvSpPr>
        <p:spPr>
          <a:xfrm>
            <a:off x="6837757" y="3043415"/>
            <a:ext cx="685800" cy="502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7"/>
          </p:nvPr>
        </p:nvSpPr>
        <p:spPr>
          <a:xfrm>
            <a:off x="5955307" y="3956700"/>
            <a:ext cx="2450700" cy="527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Barlow"/>
                <a:ea typeface="Barlow"/>
                <a:cs typeface="Barlow"/>
                <a:sym typeface="Barlow"/>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subTitle" idx="18"/>
          </p:nvPr>
        </p:nvSpPr>
        <p:spPr>
          <a:xfrm>
            <a:off x="5957107" y="3507580"/>
            <a:ext cx="2447100" cy="4551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5"/>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8"/>
        <p:cNvGrpSpPr/>
        <p:nvPr/>
      </p:nvGrpSpPr>
      <p:grpSpPr>
        <a:xfrm>
          <a:off x="0" y="0"/>
          <a:ext cx="0" cy="0"/>
          <a:chOff x="0" y="0"/>
          <a:chExt cx="0" cy="0"/>
        </a:xfrm>
      </p:grpSpPr>
      <p:grpSp>
        <p:nvGrpSpPr>
          <p:cNvPr id="239" name="Google Shape;239;p15"/>
          <p:cNvGrpSpPr/>
          <p:nvPr/>
        </p:nvGrpSpPr>
        <p:grpSpPr>
          <a:xfrm>
            <a:off x="0" y="3369975"/>
            <a:ext cx="4254325" cy="1773527"/>
            <a:chOff x="0" y="3369975"/>
            <a:chExt cx="4254325" cy="1773527"/>
          </a:xfrm>
        </p:grpSpPr>
        <p:sp>
          <p:nvSpPr>
            <p:cNvPr id="240" name="Google Shape;240;p15"/>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5"/>
          <p:cNvSpPr txBox="1">
            <a:spLocks noGrp="1"/>
          </p:cNvSpPr>
          <p:nvPr>
            <p:ph type="subTitle" idx="1"/>
          </p:nvPr>
        </p:nvSpPr>
        <p:spPr>
          <a:xfrm>
            <a:off x="720000" y="2139275"/>
            <a:ext cx="3117600" cy="16935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Barlow"/>
                <a:ea typeface="Barlow"/>
                <a:cs typeface="Barlow"/>
                <a:sym typeface="Barlow"/>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15"/>
          <p:cNvSpPr txBox="1">
            <a:spLocks noGrp="1"/>
          </p:cNvSpPr>
          <p:nvPr>
            <p:ph type="title"/>
          </p:nvPr>
        </p:nvSpPr>
        <p:spPr>
          <a:xfrm>
            <a:off x="720000" y="539496"/>
            <a:ext cx="2907600" cy="6036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700"/>
              <a:buNone/>
              <a:defRPr b="1">
                <a:solidFill>
                  <a:schemeClr val="accent5"/>
                </a:solidFill>
                <a:latin typeface="Montserrat"/>
                <a:ea typeface="Montserrat"/>
                <a:cs typeface="Montserrat"/>
                <a:sym typeface="Montserrat"/>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250" name="Google Shape;250;p15"/>
          <p:cNvSpPr txBox="1">
            <a:spLocks noGrp="1"/>
          </p:cNvSpPr>
          <p:nvPr>
            <p:ph type="title" idx="2"/>
          </p:nvPr>
        </p:nvSpPr>
        <p:spPr>
          <a:xfrm>
            <a:off x="720000" y="1693475"/>
            <a:ext cx="3117600" cy="445800"/>
          </a:xfrm>
          <a:prstGeom prst="rect">
            <a:avLst/>
          </a:prstGeom>
          <a:solidFill>
            <a:srgbClr val="E18BA7"/>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2400"/>
              <a:buNone/>
              <a:defRPr sz="17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51"/>
        <p:cNvGrpSpPr/>
        <p:nvPr/>
      </p:nvGrpSpPr>
      <p:grpSpPr>
        <a:xfrm>
          <a:off x="0" y="0"/>
          <a:ext cx="0" cy="0"/>
          <a:chOff x="0" y="0"/>
          <a:chExt cx="0" cy="0"/>
        </a:xfrm>
      </p:grpSpPr>
      <p:sp>
        <p:nvSpPr>
          <p:cNvPr id="252" name="Google Shape;252;p16"/>
          <p:cNvSpPr txBox="1">
            <a:spLocks noGrp="1"/>
          </p:cNvSpPr>
          <p:nvPr>
            <p:ph type="subTitle" idx="1"/>
          </p:nvPr>
        </p:nvSpPr>
        <p:spPr>
          <a:xfrm>
            <a:off x="5288950" y="1826550"/>
            <a:ext cx="3135000" cy="13644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Barlow"/>
                <a:ea typeface="Barlow"/>
                <a:cs typeface="Barlow"/>
                <a:sym typeface="Barlow"/>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16"/>
          <p:cNvSpPr txBox="1">
            <a:spLocks noGrp="1"/>
          </p:cNvSpPr>
          <p:nvPr>
            <p:ph type="title"/>
          </p:nvPr>
        </p:nvSpPr>
        <p:spPr>
          <a:xfrm>
            <a:off x="720000" y="539496"/>
            <a:ext cx="7704000" cy="603600"/>
          </a:xfrm>
          <a:prstGeom prst="rect">
            <a:avLst/>
          </a:prstGeom>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254" name="Google Shape;254;p16"/>
          <p:cNvSpPr txBox="1">
            <a:spLocks noGrp="1"/>
          </p:cNvSpPr>
          <p:nvPr>
            <p:ph type="title" idx="2"/>
          </p:nvPr>
        </p:nvSpPr>
        <p:spPr>
          <a:xfrm>
            <a:off x="5288950" y="1396650"/>
            <a:ext cx="3135000" cy="4299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55" name="Google Shape;255;p16"/>
          <p:cNvGrpSpPr/>
          <p:nvPr/>
        </p:nvGrpSpPr>
        <p:grpSpPr>
          <a:xfrm>
            <a:off x="215" y="4375127"/>
            <a:ext cx="9143568" cy="768377"/>
            <a:chOff x="5164100" y="727951"/>
            <a:chExt cx="9291300" cy="768377"/>
          </a:xfrm>
        </p:grpSpPr>
        <p:sp>
          <p:nvSpPr>
            <p:cNvPr id="256" name="Google Shape;256;p16"/>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6"/>
          <p:cNvGrpSpPr/>
          <p:nvPr/>
        </p:nvGrpSpPr>
        <p:grpSpPr>
          <a:xfrm flipH="1">
            <a:off x="4889700" y="3369975"/>
            <a:ext cx="4254325" cy="1773527"/>
            <a:chOff x="0" y="3369975"/>
            <a:chExt cx="4254325" cy="1773527"/>
          </a:xfrm>
        </p:grpSpPr>
        <p:sp>
          <p:nvSpPr>
            <p:cNvPr id="260" name="Google Shape;260;p16"/>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80"/>
        <p:cNvGrpSpPr/>
        <p:nvPr/>
      </p:nvGrpSpPr>
      <p:grpSpPr>
        <a:xfrm>
          <a:off x="0" y="0"/>
          <a:ext cx="0" cy="0"/>
          <a:chOff x="0" y="0"/>
          <a:chExt cx="0" cy="0"/>
        </a:xfrm>
      </p:grpSpPr>
      <p:grpSp>
        <p:nvGrpSpPr>
          <p:cNvPr id="281" name="Google Shape;281;p18"/>
          <p:cNvGrpSpPr/>
          <p:nvPr/>
        </p:nvGrpSpPr>
        <p:grpSpPr>
          <a:xfrm rot="5400000" flipH="1">
            <a:off x="6196102" y="2203437"/>
            <a:ext cx="5145522" cy="749475"/>
            <a:chOff x="5164100" y="727951"/>
            <a:chExt cx="9291300" cy="768377"/>
          </a:xfrm>
        </p:grpSpPr>
        <p:sp>
          <p:nvSpPr>
            <p:cNvPr id="282" name="Google Shape;282;p18"/>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8"/>
          <p:cNvGrpSpPr/>
          <p:nvPr/>
        </p:nvGrpSpPr>
        <p:grpSpPr>
          <a:xfrm>
            <a:off x="40" y="4620303"/>
            <a:ext cx="9143568" cy="523200"/>
            <a:chOff x="5164100" y="973128"/>
            <a:chExt cx="9291300" cy="523200"/>
          </a:xfrm>
        </p:grpSpPr>
        <p:sp>
          <p:nvSpPr>
            <p:cNvPr id="286" name="Google Shape;286;p18"/>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8"/>
          <p:cNvSpPr txBox="1">
            <a:spLocks noGrp="1"/>
          </p:cNvSpPr>
          <p:nvPr>
            <p:ph type="subTitle" idx="1"/>
          </p:nvPr>
        </p:nvSpPr>
        <p:spPr>
          <a:xfrm>
            <a:off x="720000" y="2591425"/>
            <a:ext cx="2907600" cy="10545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Barlow"/>
                <a:ea typeface="Barlow"/>
                <a:cs typeface="Barlow"/>
                <a:sym typeface="Barlow"/>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18"/>
          <p:cNvSpPr txBox="1">
            <a:spLocks noGrp="1"/>
          </p:cNvSpPr>
          <p:nvPr>
            <p:ph type="title"/>
          </p:nvPr>
        </p:nvSpPr>
        <p:spPr>
          <a:xfrm>
            <a:off x="720000" y="778175"/>
            <a:ext cx="2907600" cy="18135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496"/>
            <a:ext cx="7713900" cy="60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1pPr>
            <a:lvl2pPr lvl="1"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2pPr>
            <a:lvl3pPr lvl="2"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3pPr>
            <a:lvl4pPr lvl="3"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4pPr>
            <a:lvl5pPr lvl="4"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5pPr>
            <a:lvl6pPr lvl="5"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6pPr>
            <a:lvl7pPr lvl="6"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7pPr>
            <a:lvl8pPr lvl="7"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8pPr>
            <a:lvl9pPr lvl="8" rtl="0">
              <a:spcBef>
                <a:spcPts val="0"/>
              </a:spcBef>
              <a:spcAft>
                <a:spcPts val="0"/>
              </a:spcAft>
              <a:buClr>
                <a:schemeClr val="accent4"/>
              </a:buClr>
              <a:buSzPts val="2700"/>
              <a:buFont typeface="Montserrat ExtraBold"/>
              <a:buNone/>
              <a:defRPr sz="2700">
                <a:solidFill>
                  <a:schemeClr val="accent4"/>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 id="2147483659" r:id="rId6"/>
    <p:sldLayoutId id="2147483661" r:id="rId7"/>
    <p:sldLayoutId id="2147483662" r:id="rId8"/>
    <p:sldLayoutId id="2147483664" r:id="rId9"/>
    <p:sldLayoutId id="2147483665" r:id="rId10"/>
    <p:sldLayoutId id="2147483666" r:id="rId11"/>
    <p:sldLayoutId id="2147483679" r:id="rId12"/>
    <p:sldLayoutId id="2147483681" r:id="rId13"/>
    <p:sldLayoutId id="2147483682" r:id="rId14"/>
    <p:sldLayoutId id="2147483683" r:id="rId15"/>
    <p:sldLayoutId id="214748368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1"/>
        <p:cNvGrpSpPr/>
        <p:nvPr/>
      </p:nvGrpSpPr>
      <p:grpSpPr>
        <a:xfrm>
          <a:off x="0" y="0"/>
          <a:ext cx="0" cy="0"/>
          <a:chOff x="0" y="0"/>
          <a:chExt cx="0" cy="0"/>
        </a:xfrm>
      </p:grpSpPr>
      <p:sp>
        <p:nvSpPr>
          <p:cNvPr id="682" name="Google Shape;682;p42"/>
          <p:cNvSpPr/>
          <p:nvPr/>
        </p:nvSpPr>
        <p:spPr>
          <a:xfrm>
            <a:off x="3459425" y="3117725"/>
            <a:ext cx="11450" cy="2425"/>
          </a:xfrm>
          <a:custGeom>
            <a:avLst/>
            <a:gdLst/>
            <a:ahLst/>
            <a:cxnLst/>
            <a:rect l="l" t="t" r="r" b="b"/>
            <a:pathLst>
              <a:path w="458" h="97" extrusionOk="0">
                <a:moveTo>
                  <a:pt x="274" y="0"/>
                </a:moveTo>
                <a:cubicBezTo>
                  <a:pt x="220" y="0"/>
                  <a:pt x="133" y="8"/>
                  <a:pt x="0" y="30"/>
                </a:cubicBezTo>
                <a:cubicBezTo>
                  <a:pt x="0" y="79"/>
                  <a:pt x="48" y="97"/>
                  <a:pt x="108" y="97"/>
                </a:cubicBezTo>
                <a:cubicBezTo>
                  <a:pt x="248" y="97"/>
                  <a:pt x="45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609375" y="1896300"/>
            <a:ext cx="5475" cy="4750"/>
          </a:xfrm>
          <a:custGeom>
            <a:avLst/>
            <a:gdLst/>
            <a:ahLst/>
            <a:cxnLst/>
            <a:rect l="l" t="t" r="r" b="b"/>
            <a:pathLst>
              <a:path w="219" h="190" extrusionOk="0">
                <a:moveTo>
                  <a:pt x="146" y="0"/>
                </a:moveTo>
                <a:cubicBezTo>
                  <a:pt x="73" y="0"/>
                  <a:pt x="1" y="190"/>
                  <a:pt x="218" y="190"/>
                </a:cubicBezTo>
                <a:cubicBezTo>
                  <a:pt x="218" y="48"/>
                  <a:pt x="182" y="0"/>
                  <a:pt x="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4264100" y="4063700"/>
            <a:ext cx="7625" cy="1625"/>
          </a:xfrm>
          <a:custGeom>
            <a:avLst/>
            <a:gdLst/>
            <a:ahLst/>
            <a:cxnLst/>
            <a:rect l="l" t="t" r="r" b="b"/>
            <a:pathLst>
              <a:path w="305" h="65" extrusionOk="0">
                <a:moveTo>
                  <a:pt x="303" y="0"/>
                </a:moveTo>
                <a:cubicBezTo>
                  <a:pt x="296" y="0"/>
                  <a:pt x="1" y="64"/>
                  <a:pt x="4" y="64"/>
                </a:cubicBezTo>
                <a:cubicBezTo>
                  <a:pt x="6" y="64"/>
                  <a:pt x="79" y="49"/>
                  <a:pt x="295" y="3"/>
                </a:cubicBezTo>
                <a:cubicBezTo>
                  <a:pt x="302" y="1"/>
                  <a:pt x="304" y="0"/>
                  <a:pt x="3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42"/>
          <p:cNvGrpSpPr/>
          <p:nvPr/>
        </p:nvGrpSpPr>
        <p:grpSpPr>
          <a:xfrm>
            <a:off x="225" y="2125201"/>
            <a:ext cx="9144000" cy="768377"/>
            <a:chOff x="0" y="443748"/>
            <a:chExt cx="9144000" cy="768377"/>
          </a:xfrm>
        </p:grpSpPr>
        <p:sp>
          <p:nvSpPr>
            <p:cNvPr id="686" name="Google Shape;686;p42"/>
            <p:cNvSpPr/>
            <p:nvPr/>
          </p:nvSpPr>
          <p:spPr>
            <a:xfrm>
              <a:off x="0" y="950525"/>
              <a:ext cx="9144000" cy="261600"/>
            </a:xfrm>
            <a:prstGeom prst="rect">
              <a:avLst/>
            </a:prstGeom>
            <a:solidFill>
              <a:srgbClr val="9ED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0" y="688925"/>
              <a:ext cx="9144000" cy="261600"/>
            </a:xfrm>
            <a:prstGeom prst="rect">
              <a:avLst/>
            </a:prstGeom>
            <a:solidFill>
              <a:srgbClr val="F8BA7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0" y="443748"/>
              <a:ext cx="9144000" cy="261600"/>
            </a:xfrm>
            <a:prstGeom prst="rect">
              <a:avLst/>
            </a:prstGeom>
            <a:solidFill>
              <a:srgbClr val="FFE21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42"/>
          <p:cNvSpPr/>
          <p:nvPr/>
        </p:nvSpPr>
        <p:spPr>
          <a:xfrm>
            <a:off x="3555925" y="4471600"/>
            <a:ext cx="2975" cy="8425"/>
          </a:xfrm>
          <a:custGeom>
            <a:avLst/>
            <a:gdLst/>
            <a:ahLst/>
            <a:cxnLst/>
            <a:rect l="l" t="t" r="r" b="b"/>
            <a:pathLst>
              <a:path w="119" h="337" extrusionOk="0">
                <a:moveTo>
                  <a:pt x="102" y="1"/>
                </a:moveTo>
                <a:cubicBezTo>
                  <a:pt x="94" y="1"/>
                  <a:pt x="63" y="85"/>
                  <a:pt x="0" y="336"/>
                </a:cubicBezTo>
                <a:cubicBezTo>
                  <a:pt x="64" y="272"/>
                  <a:pt x="118"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rot="10800000">
            <a:off x="3421571" y="3501750"/>
            <a:ext cx="195804" cy="27125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txBox="1">
            <a:spLocks noGrp="1"/>
          </p:cNvSpPr>
          <p:nvPr>
            <p:ph type="ctrTitle"/>
          </p:nvPr>
        </p:nvSpPr>
        <p:spPr>
          <a:xfrm>
            <a:off x="1840549" y="1209150"/>
            <a:ext cx="5462901" cy="22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3500" dirty="0"/>
              <a:t>PENGISI TANDON AIR OTOMATIS BERBASIS ARDUINO UNO</a:t>
            </a:r>
          </a:p>
        </p:txBody>
      </p:sp>
      <p:sp>
        <p:nvSpPr>
          <p:cNvPr id="692" name="Google Shape;692;p42"/>
          <p:cNvSpPr txBox="1">
            <a:spLocks noGrp="1"/>
          </p:cNvSpPr>
          <p:nvPr>
            <p:ph type="subTitle" idx="1"/>
          </p:nvPr>
        </p:nvSpPr>
        <p:spPr>
          <a:xfrm>
            <a:off x="2066550" y="3491074"/>
            <a:ext cx="5010900" cy="4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TUGAS AKHIR LAB. MIKROKONTROLER</a:t>
            </a:r>
            <a:endParaRPr dirty="0"/>
          </a:p>
        </p:txBody>
      </p:sp>
      <p:grpSp>
        <p:nvGrpSpPr>
          <p:cNvPr id="693" name="Google Shape;693;p42"/>
          <p:cNvGrpSpPr/>
          <p:nvPr/>
        </p:nvGrpSpPr>
        <p:grpSpPr>
          <a:xfrm>
            <a:off x="1592480" y="886918"/>
            <a:ext cx="694972" cy="782758"/>
            <a:chOff x="590480" y="1326319"/>
            <a:chExt cx="694972" cy="782758"/>
          </a:xfrm>
        </p:grpSpPr>
        <p:sp>
          <p:nvSpPr>
            <p:cNvPr id="694" name="Google Shape;694;p42"/>
            <p:cNvSpPr/>
            <p:nvPr/>
          </p:nvSpPr>
          <p:spPr>
            <a:xfrm rot="10800000">
              <a:off x="838549" y="1326319"/>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rot="5400000">
              <a:off x="648502" y="1749953"/>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2"/>
          <p:cNvSpPr/>
          <p:nvPr/>
        </p:nvSpPr>
        <p:spPr>
          <a:xfrm rot="10800000">
            <a:off x="6897022" y="3728787"/>
            <a:ext cx="361181" cy="500348"/>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00"/>
        <p:cNvGrpSpPr/>
        <p:nvPr/>
      </p:nvGrpSpPr>
      <p:grpSpPr>
        <a:xfrm>
          <a:off x="0" y="0"/>
          <a:ext cx="0" cy="0"/>
          <a:chOff x="0" y="0"/>
          <a:chExt cx="0" cy="0"/>
        </a:xfrm>
      </p:grpSpPr>
      <p:sp>
        <p:nvSpPr>
          <p:cNvPr id="701" name="Google Shape;701;p43"/>
          <p:cNvSpPr txBox="1">
            <a:spLocks noGrp="1"/>
          </p:cNvSpPr>
          <p:nvPr>
            <p:ph type="title"/>
          </p:nvPr>
        </p:nvSpPr>
        <p:spPr>
          <a:xfrm>
            <a:off x="185854" y="164203"/>
            <a:ext cx="3254123" cy="5954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DIAGRAM ALIR</a:t>
            </a:r>
            <a:endParaRPr dirty="0"/>
          </a:p>
        </p:txBody>
      </p:sp>
      <p:pic>
        <p:nvPicPr>
          <p:cNvPr id="3" name="Picture 2">
            <a:extLst>
              <a:ext uri="{FF2B5EF4-FFF2-40B4-BE49-F238E27FC236}">
                <a16:creationId xmlns:a16="http://schemas.microsoft.com/office/drawing/2014/main" id="{B9EC13E1-ECFE-6E48-1BF8-65882A4932B3}"/>
              </a:ext>
            </a:extLst>
          </p:cNvPr>
          <p:cNvPicPr>
            <a:picLocks noChangeAspect="1"/>
          </p:cNvPicPr>
          <p:nvPr/>
        </p:nvPicPr>
        <p:blipFill>
          <a:blip r:embed="rId3"/>
          <a:stretch>
            <a:fillRect/>
          </a:stretch>
        </p:blipFill>
        <p:spPr>
          <a:xfrm>
            <a:off x="185854" y="783423"/>
            <a:ext cx="3254123" cy="4272958"/>
          </a:xfrm>
          <a:prstGeom prst="rect">
            <a:avLst/>
          </a:prstGeom>
        </p:spPr>
      </p:pic>
      <p:sp>
        <p:nvSpPr>
          <p:cNvPr id="4" name="Title 1">
            <a:extLst>
              <a:ext uri="{FF2B5EF4-FFF2-40B4-BE49-F238E27FC236}">
                <a16:creationId xmlns:a16="http://schemas.microsoft.com/office/drawing/2014/main" id="{1482963B-A236-91C2-31BD-AC3E0CA06B78}"/>
              </a:ext>
            </a:extLst>
          </p:cNvPr>
          <p:cNvSpPr txBox="1">
            <a:spLocks/>
          </p:cNvSpPr>
          <p:nvPr/>
        </p:nvSpPr>
        <p:spPr>
          <a:xfrm>
            <a:off x="6117161" y="1087540"/>
            <a:ext cx="2766644" cy="547806"/>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9pPr>
          </a:lstStyle>
          <a:p>
            <a:r>
              <a:rPr lang="id-ID"/>
              <a:t>CARA KERJA</a:t>
            </a:r>
            <a:endParaRPr lang="en-US" dirty="0"/>
          </a:p>
        </p:txBody>
      </p:sp>
      <p:sp>
        <p:nvSpPr>
          <p:cNvPr id="5" name="Google Shape;1006;p56">
            <a:extLst>
              <a:ext uri="{FF2B5EF4-FFF2-40B4-BE49-F238E27FC236}">
                <a16:creationId xmlns:a16="http://schemas.microsoft.com/office/drawing/2014/main" id="{E68011C9-8347-63B2-2820-0E8070965DEB}"/>
              </a:ext>
            </a:extLst>
          </p:cNvPr>
          <p:cNvSpPr txBox="1">
            <a:spLocks/>
          </p:cNvSpPr>
          <p:nvPr/>
        </p:nvSpPr>
        <p:spPr>
          <a:xfrm>
            <a:off x="3888059" y="1682956"/>
            <a:ext cx="4995746" cy="2249708"/>
          </a:xfrm>
          <a:prstGeom prst="rect">
            <a:avLst/>
          </a:prstGeom>
          <a:solidFill>
            <a:srgbClr val="E18BA7"/>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accent4"/>
              </a:buClr>
              <a:buSzPts val="2700"/>
              <a:buFont typeface="Montserrat ExtraBold"/>
              <a:buNone/>
              <a:defRPr sz="2700" b="0" i="0" u="none" strike="noStrike" cap="none">
                <a:solidFill>
                  <a:schemeClr val="accent4"/>
                </a:solidFill>
                <a:latin typeface="Montserrat ExtraBold"/>
                <a:ea typeface="Montserrat ExtraBold"/>
                <a:cs typeface="Montserrat ExtraBold"/>
                <a:sym typeface="Montserrat ExtraBold"/>
              </a:defRPr>
            </a:lvl9pPr>
          </a:lstStyle>
          <a:p>
            <a:pPr algn="just"/>
            <a:r>
              <a:rPr lang="id-ID" sz="1500" dirty="0">
                <a:solidFill>
                  <a:schemeClr val="tx1"/>
                </a:solidFill>
                <a:latin typeface="Barlow" panose="00000500000000000000" pitchFamily="2" charset="0"/>
              </a:rPr>
              <a:t>Cara kerja dari rangkaian ini yaitu sensor ultrasonik sebagai input akan mendeteksi ketinggian air jika jarak air yang terukur kurang dari 3cm maka mikrokontroller akan mengaktifkan relay untuk menghidupkan pompa air dan mengisi penampung air. Lalu jika sensor ultrasonik mendeteksi ketinggian air yang terukur lebih atau sama dengan 12cm mikrokontroller akan mematikan relay dan juga akan mematikan pompa. LCD akan menampilkan ketinggian air yang dideteksi oleh sensor ultrasonik.</a:t>
            </a:r>
            <a:endParaRPr lang="en-US" sz="1500" dirty="0">
              <a:solidFill>
                <a:schemeClr val="tx1"/>
              </a:solidFill>
              <a:latin typeface="Barlow" panose="00000500000000000000" pitchFamily="2" charset="0"/>
            </a:endParaRPr>
          </a:p>
        </p:txBody>
      </p:sp>
    </p:spTree>
    <p:extLst>
      <p:ext uri="{BB962C8B-B14F-4D97-AF65-F5344CB8AC3E}">
        <p14:creationId xmlns:p14="http://schemas.microsoft.com/office/powerpoint/2010/main" val="214490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00"/>
        <p:cNvGrpSpPr/>
        <p:nvPr/>
      </p:nvGrpSpPr>
      <p:grpSpPr>
        <a:xfrm>
          <a:off x="0" y="0"/>
          <a:ext cx="0" cy="0"/>
          <a:chOff x="0" y="0"/>
          <a:chExt cx="0" cy="0"/>
        </a:xfrm>
      </p:grpSpPr>
      <p:sp>
        <p:nvSpPr>
          <p:cNvPr id="701" name="Google Shape;701;p43"/>
          <p:cNvSpPr txBox="1">
            <a:spLocks noGrp="1"/>
          </p:cNvSpPr>
          <p:nvPr>
            <p:ph type="title"/>
          </p:nvPr>
        </p:nvSpPr>
        <p:spPr>
          <a:xfrm>
            <a:off x="2355511" y="81091"/>
            <a:ext cx="4521074" cy="5954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RANGKAIAN SKEMATIK</a:t>
            </a:r>
            <a:endParaRPr dirty="0"/>
          </a:p>
        </p:txBody>
      </p:sp>
      <p:grpSp>
        <p:nvGrpSpPr>
          <p:cNvPr id="707" name="Google Shape;707;p43"/>
          <p:cNvGrpSpPr/>
          <p:nvPr/>
        </p:nvGrpSpPr>
        <p:grpSpPr>
          <a:xfrm>
            <a:off x="148235" y="4366872"/>
            <a:ext cx="579607" cy="600299"/>
            <a:chOff x="590480" y="1389294"/>
            <a:chExt cx="694972" cy="719783"/>
          </a:xfrm>
        </p:grpSpPr>
        <p:sp>
          <p:nvSpPr>
            <p:cNvPr id="708" name="Google Shape;708;p43"/>
            <p:cNvSpPr/>
            <p:nvPr/>
          </p:nvSpPr>
          <p:spPr>
            <a:xfrm rot="10800000">
              <a:off x="838549" y="1389294"/>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5400000">
              <a:off x="648502" y="1749953"/>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43"/>
          <p:cNvSpPr/>
          <p:nvPr/>
        </p:nvSpPr>
        <p:spPr>
          <a:xfrm rot="-5400000">
            <a:off x="491649" y="225432"/>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67C955E-219A-0183-7259-25AD8C21BCA1}"/>
              </a:ext>
            </a:extLst>
          </p:cNvPr>
          <p:cNvPicPr>
            <a:picLocks noChangeAspect="1"/>
          </p:cNvPicPr>
          <p:nvPr/>
        </p:nvPicPr>
        <p:blipFill>
          <a:blip r:embed="rId3"/>
          <a:stretch>
            <a:fillRect/>
          </a:stretch>
        </p:blipFill>
        <p:spPr>
          <a:xfrm>
            <a:off x="2355511" y="827234"/>
            <a:ext cx="4676379" cy="4139937"/>
          </a:xfrm>
          <a:prstGeom prst="rect">
            <a:avLst/>
          </a:prstGeom>
        </p:spPr>
      </p:pic>
    </p:spTree>
    <p:extLst>
      <p:ext uri="{BB962C8B-B14F-4D97-AF65-F5344CB8AC3E}">
        <p14:creationId xmlns:p14="http://schemas.microsoft.com/office/powerpoint/2010/main" val="228413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77"/>
          <p:cNvSpPr txBox="1">
            <a:spLocks noGrp="1"/>
          </p:cNvSpPr>
          <p:nvPr>
            <p:ph type="title"/>
          </p:nvPr>
        </p:nvSpPr>
        <p:spPr>
          <a:xfrm>
            <a:off x="5362500" y="130616"/>
            <a:ext cx="2402341" cy="619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PROGRAM </a:t>
            </a:r>
            <a:endParaRPr dirty="0"/>
          </a:p>
        </p:txBody>
      </p:sp>
      <p:sp>
        <p:nvSpPr>
          <p:cNvPr id="1646" name="Google Shape;1646;p77"/>
          <p:cNvSpPr/>
          <p:nvPr/>
        </p:nvSpPr>
        <p:spPr>
          <a:xfrm flipH="1">
            <a:off x="7578059" y="0"/>
            <a:ext cx="373564" cy="49516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D865251-116D-5C12-78D5-C4330F737197}"/>
              </a:ext>
            </a:extLst>
          </p:cNvPr>
          <p:cNvPicPr>
            <a:picLocks noChangeAspect="1"/>
          </p:cNvPicPr>
          <p:nvPr/>
        </p:nvPicPr>
        <p:blipFill rotWithShape="1">
          <a:blip r:embed="rId3"/>
          <a:srcRect r="15751"/>
          <a:stretch/>
        </p:blipFill>
        <p:spPr>
          <a:xfrm>
            <a:off x="545425" y="224816"/>
            <a:ext cx="3327765" cy="4661140"/>
          </a:xfrm>
          <a:prstGeom prst="rect">
            <a:avLst/>
          </a:prstGeom>
        </p:spPr>
      </p:pic>
      <p:pic>
        <p:nvPicPr>
          <p:cNvPr id="8" name="Picture 7">
            <a:extLst>
              <a:ext uri="{FF2B5EF4-FFF2-40B4-BE49-F238E27FC236}">
                <a16:creationId xmlns:a16="http://schemas.microsoft.com/office/drawing/2014/main" id="{4D0E0E54-6745-4A0C-A1FC-487A8D56C33B}"/>
              </a:ext>
            </a:extLst>
          </p:cNvPr>
          <p:cNvPicPr>
            <a:picLocks noChangeAspect="1"/>
          </p:cNvPicPr>
          <p:nvPr/>
        </p:nvPicPr>
        <p:blipFill>
          <a:blip r:embed="rId4"/>
          <a:stretch>
            <a:fillRect/>
          </a:stretch>
        </p:blipFill>
        <p:spPr>
          <a:xfrm>
            <a:off x="3890804" y="844285"/>
            <a:ext cx="2943391" cy="4041671"/>
          </a:xfrm>
          <a:prstGeom prst="rect">
            <a:avLst/>
          </a:prstGeom>
        </p:spPr>
      </p:pic>
    </p:spTree>
    <p:extLst>
      <p:ext uri="{BB962C8B-B14F-4D97-AF65-F5344CB8AC3E}">
        <p14:creationId xmlns:p14="http://schemas.microsoft.com/office/powerpoint/2010/main" val="26431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3"/>
        <p:cNvGrpSpPr/>
        <p:nvPr/>
      </p:nvGrpSpPr>
      <p:grpSpPr>
        <a:xfrm>
          <a:off x="0" y="0"/>
          <a:ext cx="0" cy="0"/>
          <a:chOff x="0" y="0"/>
          <a:chExt cx="0" cy="0"/>
        </a:xfrm>
      </p:grpSpPr>
      <p:grpSp>
        <p:nvGrpSpPr>
          <p:cNvPr id="753" name="Google Shape;753;p45"/>
          <p:cNvGrpSpPr/>
          <p:nvPr/>
        </p:nvGrpSpPr>
        <p:grpSpPr>
          <a:xfrm>
            <a:off x="-81775" y="1999191"/>
            <a:ext cx="9144000" cy="981902"/>
            <a:chOff x="5164100" y="727951"/>
            <a:chExt cx="9291300" cy="768377"/>
          </a:xfrm>
        </p:grpSpPr>
        <p:sp>
          <p:nvSpPr>
            <p:cNvPr id="754" name="Google Shape;754;p45"/>
            <p:cNvSpPr/>
            <p:nvPr/>
          </p:nvSpPr>
          <p:spPr>
            <a:xfrm>
              <a:off x="5164100" y="1234728"/>
              <a:ext cx="9291218"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5164100" y="727951"/>
              <a:ext cx="9291218"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58;p49">
            <a:extLst>
              <a:ext uri="{FF2B5EF4-FFF2-40B4-BE49-F238E27FC236}">
                <a16:creationId xmlns:a16="http://schemas.microsoft.com/office/drawing/2014/main" id="{36FEBA58-A1F9-C7EE-6260-4094496D307A}"/>
              </a:ext>
            </a:extLst>
          </p:cNvPr>
          <p:cNvGrpSpPr/>
          <p:nvPr/>
        </p:nvGrpSpPr>
        <p:grpSpPr>
          <a:xfrm>
            <a:off x="0" y="3990966"/>
            <a:ext cx="4923530" cy="1986172"/>
            <a:chOff x="0" y="3369975"/>
            <a:chExt cx="4254325" cy="1773527"/>
          </a:xfrm>
        </p:grpSpPr>
        <p:sp>
          <p:nvSpPr>
            <p:cNvPr id="9" name="Google Shape;859;p49">
              <a:extLst>
                <a:ext uri="{FF2B5EF4-FFF2-40B4-BE49-F238E27FC236}">
                  <a16:creationId xmlns:a16="http://schemas.microsoft.com/office/drawing/2014/main" id="{C01434B7-ED8E-457A-2763-800F6BC5FE54}"/>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0;p49">
              <a:extLst>
                <a:ext uri="{FF2B5EF4-FFF2-40B4-BE49-F238E27FC236}">
                  <a16:creationId xmlns:a16="http://schemas.microsoft.com/office/drawing/2014/main" id="{B3D4A300-D4B1-53F7-230A-86ED66E697B9}"/>
                </a:ext>
              </a:extLst>
            </p:cNvPr>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1;p49">
              <a:extLst>
                <a:ext uri="{FF2B5EF4-FFF2-40B4-BE49-F238E27FC236}">
                  <a16:creationId xmlns:a16="http://schemas.microsoft.com/office/drawing/2014/main" id="{B1FB0BEB-AA1A-0AB5-245E-39130042D42C}"/>
                </a:ext>
              </a:extLst>
            </p:cNvPr>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2;p49">
              <a:extLst>
                <a:ext uri="{FF2B5EF4-FFF2-40B4-BE49-F238E27FC236}">
                  <a16:creationId xmlns:a16="http://schemas.microsoft.com/office/drawing/2014/main" id="{753EF261-F6A2-C36E-6BE2-920D54CDCA95}"/>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3;p49">
              <a:extLst>
                <a:ext uri="{FF2B5EF4-FFF2-40B4-BE49-F238E27FC236}">
                  <a16:creationId xmlns:a16="http://schemas.microsoft.com/office/drawing/2014/main" id="{F4A3764F-E03F-74A2-8398-56E2399A2BAE}"/>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4;p49">
              <a:extLst>
                <a:ext uri="{FF2B5EF4-FFF2-40B4-BE49-F238E27FC236}">
                  <a16:creationId xmlns:a16="http://schemas.microsoft.com/office/drawing/2014/main" id="{C51D8B73-2B6E-249C-3266-FC46CE0C8C79}"/>
                </a:ext>
              </a:extLst>
            </p:cNvPr>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5;p49">
              <a:extLst>
                <a:ext uri="{FF2B5EF4-FFF2-40B4-BE49-F238E27FC236}">
                  <a16:creationId xmlns:a16="http://schemas.microsoft.com/office/drawing/2014/main" id="{8D12987A-0CDE-C854-F68C-E19A84906039}"/>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6;p49">
              <a:extLst>
                <a:ext uri="{FF2B5EF4-FFF2-40B4-BE49-F238E27FC236}">
                  <a16:creationId xmlns:a16="http://schemas.microsoft.com/office/drawing/2014/main" id="{36ECF50A-5CEC-9BFE-2EBE-DCFAA8FDDE30}"/>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543;p75">
            <a:extLst>
              <a:ext uri="{FF2B5EF4-FFF2-40B4-BE49-F238E27FC236}">
                <a16:creationId xmlns:a16="http://schemas.microsoft.com/office/drawing/2014/main" id="{74D27DDC-02BD-06FF-83A4-F8C82721FCF4}"/>
              </a:ext>
            </a:extLst>
          </p:cNvPr>
          <p:cNvSpPr txBox="1">
            <a:spLocks noGrp="1"/>
          </p:cNvSpPr>
          <p:nvPr>
            <p:ph type="subTitle" idx="1"/>
          </p:nvPr>
        </p:nvSpPr>
        <p:spPr>
          <a:xfrm>
            <a:off x="2430000" y="1622502"/>
            <a:ext cx="4284000" cy="13585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solidFill>
                  <a:schemeClr val="tx1"/>
                </a:solidFill>
              </a:rPr>
              <a:t>T</a:t>
            </a:r>
            <a:r>
              <a:rPr lang="id-ID" sz="4800" b="1" dirty="0">
                <a:solidFill>
                  <a:schemeClr val="tx1"/>
                </a:solidFill>
              </a:rPr>
              <a:t>ERIMAKASIH</a:t>
            </a:r>
            <a:endParaRPr sz="4800" dirty="0">
              <a:solidFill>
                <a:schemeClr val="tx1"/>
              </a:solidFill>
            </a:endParaRPr>
          </a:p>
        </p:txBody>
      </p:sp>
      <p:sp>
        <p:nvSpPr>
          <p:cNvPr id="19" name="Google Shape;1548;p75">
            <a:extLst>
              <a:ext uri="{FF2B5EF4-FFF2-40B4-BE49-F238E27FC236}">
                <a16:creationId xmlns:a16="http://schemas.microsoft.com/office/drawing/2014/main" id="{813A4CF4-92D5-F3A6-3BC0-7ACF2DCCE701}"/>
              </a:ext>
            </a:extLst>
          </p:cNvPr>
          <p:cNvSpPr/>
          <p:nvPr/>
        </p:nvSpPr>
        <p:spPr>
          <a:xfrm rot="10800000">
            <a:off x="6323904" y="3311976"/>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858;p49">
            <a:extLst>
              <a:ext uri="{FF2B5EF4-FFF2-40B4-BE49-F238E27FC236}">
                <a16:creationId xmlns:a16="http://schemas.microsoft.com/office/drawing/2014/main" id="{CBAB8D80-1174-EDB3-C143-16876438ECC8}"/>
              </a:ext>
            </a:extLst>
          </p:cNvPr>
          <p:cNvGrpSpPr/>
          <p:nvPr/>
        </p:nvGrpSpPr>
        <p:grpSpPr>
          <a:xfrm rot="10800000">
            <a:off x="6271912" y="-286215"/>
            <a:ext cx="2942329" cy="1469324"/>
            <a:chOff x="0" y="3559825"/>
            <a:chExt cx="3930500" cy="1583677"/>
          </a:xfrm>
        </p:grpSpPr>
        <p:sp>
          <p:nvSpPr>
            <p:cNvPr id="21" name="Google Shape;859;p49">
              <a:extLst>
                <a:ext uri="{FF2B5EF4-FFF2-40B4-BE49-F238E27FC236}">
                  <a16:creationId xmlns:a16="http://schemas.microsoft.com/office/drawing/2014/main" id="{A36104E2-36D5-659D-7BFA-A176428548E8}"/>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1;p49">
              <a:extLst>
                <a:ext uri="{FF2B5EF4-FFF2-40B4-BE49-F238E27FC236}">
                  <a16:creationId xmlns:a16="http://schemas.microsoft.com/office/drawing/2014/main" id="{2E4F2EF6-54FB-AB11-C4EE-AADF1D9E7CD5}"/>
                </a:ext>
              </a:extLst>
            </p:cNvPr>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2;p49">
              <a:extLst>
                <a:ext uri="{FF2B5EF4-FFF2-40B4-BE49-F238E27FC236}">
                  <a16:creationId xmlns:a16="http://schemas.microsoft.com/office/drawing/2014/main" id="{DB09D297-E29C-643C-AB0F-D897892FB35A}"/>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3;p49">
              <a:extLst>
                <a:ext uri="{FF2B5EF4-FFF2-40B4-BE49-F238E27FC236}">
                  <a16:creationId xmlns:a16="http://schemas.microsoft.com/office/drawing/2014/main" id="{8E151930-61DC-E7EC-3FA3-6D5ADE9689A0}"/>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4;p49">
              <a:extLst>
                <a:ext uri="{FF2B5EF4-FFF2-40B4-BE49-F238E27FC236}">
                  <a16:creationId xmlns:a16="http://schemas.microsoft.com/office/drawing/2014/main" id="{116E534D-66DF-42BE-F1FB-ECCFE9B3B6E0}"/>
                </a:ext>
              </a:extLst>
            </p:cNvPr>
            <p:cNvSpPr/>
            <p:nvPr/>
          </p:nvSpPr>
          <p:spPr>
            <a:xfrm>
              <a:off x="1"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65;p49">
              <a:extLst>
                <a:ext uri="{FF2B5EF4-FFF2-40B4-BE49-F238E27FC236}">
                  <a16:creationId xmlns:a16="http://schemas.microsoft.com/office/drawing/2014/main" id="{C3909E22-660B-C06F-E6EB-DB4F893F9BFF}"/>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6;p49">
              <a:extLst>
                <a:ext uri="{FF2B5EF4-FFF2-40B4-BE49-F238E27FC236}">
                  <a16:creationId xmlns:a16="http://schemas.microsoft.com/office/drawing/2014/main" id="{92FC4533-4CD4-8F2A-89EE-97FA3287AF23}"/>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190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grpSp>
        <p:nvGrpSpPr>
          <p:cNvPr id="1247" name="Google Shape;1247;p66"/>
          <p:cNvGrpSpPr/>
          <p:nvPr/>
        </p:nvGrpSpPr>
        <p:grpSpPr>
          <a:xfrm rot="-1800157" flipH="1">
            <a:off x="7673638" y="892817"/>
            <a:ext cx="845441" cy="749461"/>
            <a:chOff x="5164100" y="727951"/>
            <a:chExt cx="9291300" cy="768377"/>
          </a:xfrm>
        </p:grpSpPr>
        <p:sp>
          <p:nvSpPr>
            <p:cNvPr id="1248" name="Google Shape;1248;p66"/>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6"/>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6"/>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1" name="Google Shape;1251;p66"/>
          <p:cNvSpPr txBox="1">
            <a:spLocks noGrp="1"/>
          </p:cNvSpPr>
          <p:nvPr>
            <p:ph type="title"/>
          </p:nvPr>
        </p:nvSpPr>
        <p:spPr>
          <a:xfrm>
            <a:off x="1474692" y="1725451"/>
            <a:ext cx="7453600" cy="21239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DISUSUN OLEH:</a:t>
            </a:r>
            <a:endParaRPr sz="2400" dirty="0"/>
          </a:p>
        </p:txBody>
      </p:sp>
      <p:sp>
        <p:nvSpPr>
          <p:cNvPr id="1252" name="Google Shape;1252;p66"/>
          <p:cNvSpPr txBox="1">
            <a:spLocks noGrp="1"/>
          </p:cNvSpPr>
          <p:nvPr>
            <p:ph type="subTitle" idx="1"/>
          </p:nvPr>
        </p:nvSpPr>
        <p:spPr>
          <a:xfrm>
            <a:off x="1481589" y="2230214"/>
            <a:ext cx="3142881" cy="7593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id-ID" sz="1600" b="1" dirty="0">
              <a:latin typeface="Lucida Bright" panose="02040602050505020304" pitchFamily="18" charset="0"/>
            </a:endParaRPr>
          </a:p>
          <a:p>
            <a:pPr marL="0" lvl="0" indent="0" algn="l" rtl="0">
              <a:spcBef>
                <a:spcPts val="0"/>
              </a:spcBef>
              <a:spcAft>
                <a:spcPts val="0"/>
              </a:spcAft>
              <a:buNone/>
            </a:pPr>
            <a:endParaRPr lang="id-ID" sz="1600" b="1" dirty="0">
              <a:latin typeface="Lucida Bright" panose="02040602050505020304" pitchFamily="18" charset="0"/>
            </a:endParaRPr>
          </a:p>
          <a:p>
            <a:pPr marL="0" lvl="0" indent="0" algn="l" rtl="0">
              <a:spcBef>
                <a:spcPts val="0"/>
              </a:spcBef>
              <a:spcAft>
                <a:spcPts val="0"/>
              </a:spcAft>
              <a:buNone/>
            </a:pPr>
            <a:r>
              <a:rPr lang="en-US" sz="1600" b="1" dirty="0">
                <a:latin typeface="Lucida Bright" panose="02040602050505020304" pitchFamily="18" charset="0"/>
              </a:rPr>
              <a:t>DIVA AUGUSTA D</a:t>
            </a:r>
          </a:p>
          <a:p>
            <a:pPr marL="0" lvl="0" indent="0" algn="l" rtl="0">
              <a:spcBef>
                <a:spcPts val="0"/>
              </a:spcBef>
              <a:spcAft>
                <a:spcPts val="0"/>
              </a:spcAft>
              <a:buNone/>
            </a:pPr>
            <a:r>
              <a:rPr lang="en-US" sz="1600" b="1" dirty="0">
                <a:latin typeface="Lucida Bright" panose="02040602050505020304" pitchFamily="18" charset="0"/>
              </a:rPr>
              <a:t>NIM: 3.32.20.2.07</a:t>
            </a:r>
          </a:p>
          <a:p>
            <a:pPr marL="0" lvl="0" indent="0" algn="l" rtl="0">
              <a:spcBef>
                <a:spcPts val="0"/>
              </a:spcBef>
              <a:spcAft>
                <a:spcPts val="0"/>
              </a:spcAft>
              <a:buNone/>
            </a:pPr>
            <a:endParaRPr lang="en-US" b="1" dirty="0">
              <a:latin typeface="Lucida Bright" panose="02040602050505020304" pitchFamily="18" charset="0"/>
            </a:endParaRPr>
          </a:p>
          <a:p>
            <a:pPr marL="0" lvl="0" indent="0" algn="l" rtl="0">
              <a:spcBef>
                <a:spcPts val="0"/>
              </a:spcBef>
              <a:spcAft>
                <a:spcPts val="0"/>
              </a:spcAft>
              <a:buNone/>
            </a:pPr>
            <a:endParaRPr lang="en-US" b="1" dirty="0">
              <a:latin typeface="Lucida Bright" panose="02040602050505020304" pitchFamily="18" charset="0"/>
            </a:endParaRPr>
          </a:p>
          <a:p>
            <a:pPr marL="0" lvl="0" indent="0" algn="ctr" rtl="0">
              <a:spcBef>
                <a:spcPts val="0"/>
              </a:spcBef>
              <a:spcAft>
                <a:spcPts val="0"/>
              </a:spcAft>
              <a:buNone/>
            </a:pPr>
            <a:endParaRPr dirty="0"/>
          </a:p>
        </p:txBody>
      </p:sp>
      <p:sp>
        <p:nvSpPr>
          <p:cNvPr id="1253" name="Google Shape;1253;p66"/>
          <p:cNvSpPr/>
          <p:nvPr/>
        </p:nvSpPr>
        <p:spPr>
          <a:xfrm rot="-5400000" flipH="1">
            <a:off x="1120630" y="1135461"/>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6"/>
          <p:cNvSpPr/>
          <p:nvPr/>
        </p:nvSpPr>
        <p:spPr>
          <a:xfrm flipH="1">
            <a:off x="7668883" y="2884137"/>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5" name="Google Shape;1255;p66"/>
          <p:cNvGrpSpPr/>
          <p:nvPr/>
        </p:nvGrpSpPr>
        <p:grpSpPr>
          <a:xfrm rot="10800000">
            <a:off x="3891138" y="4"/>
            <a:ext cx="5337476" cy="2225066"/>
            <a:chOff x="0" y="3369975"/>
            <a:chExt cx="4254325" cy="1773527"/>
          </a:xfrm>
        </p:grpSpPr>
        <p:sp>
          <p:nvSpPr>
            <p:cNvPr id="1256" name="Google Shape;1256;p66"/>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6"/>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6"/>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6"/>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6"/>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6"/>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6"/>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6"/>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52;p66">
            <a:extLst>
              <a:ext uri="{FF2B5EF4-FFF2-40B4-BE49-F238E27FC236}">
                <a16:creationId xmlns:a16="http://schemas.microsoft.com/office/drawing/2014/main" id="{FA63846F-2819-3A78-3AB8-DE2E0BD877AB}"/>
              </a:ext>
            </a:extLst>
          </p:cNvPr>
          <p:cNvSpPr txBox="1">
            <a:spLocks/>
          </p:cNvSpPr>
          <p:nvPr/>
        </p:nvSpPr>
        <p:spPr>
          <a:xfrm>
            <a:off x="1474155" y="2973169"/>
            <a:ext cx="4315319" cy="876271"/>
          </a:xfrm>
          <a:prstGeom prst="rect">
            <a:avLst/>
          </a:prstGeom>
          <a:solidFill>
            <a:srgbClr val="E18BA7"/>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5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endParaRPr lang="id-ID" sz="1600" b="1" dirty="0">
              <a:latin typeface="Lucida Bright" panose="02040602050505020304" pitchFamily="18" charset="0"/>
            </a:endParaRPr>
          </a:p>
          <a:p>
            <a:pPr marL="0" indent="0" algn="l"/>
            <a:endParaRPr lang="id-ID" sz="1600" b="1" dirty="0">
              <a:latin typeface="Lucida Bright" panose="02040602050505020304" pitchFamily="18" charset="0"/>
            </a:endParaRPr>
          </a:p>
          <a:p>
            <a:pPr marL="0" indent="0" algn="l"/>
            <a:r>
              <a:rPr lang="id-ID" sz="1600" b="1" dirty="0">
                <a:latin typeface="Lucida Bright" panose="02040602050505020304" pitchFamily="18" charset="0"/>
              </a:rPr>
              <a:t>MUHAMMAD CHEVYZIDANEZRA</a:t>
            </a:r>
          </a:p>
          <a:p>
            <a:pPr marL="0" indent="0" algn="l"/>
            <a:r>
              <a:rPr lang="id-ID" sz="1600" b="1" dirty="0">
                <a:latin typeface="Lucida Bright" panose="02040602050505020304" pitchFamily="18" charset="0"/>
              </a:rPr>
              <a:t>NIM: 3.32.20.2.16</a:t>
            </a:r>
          </a:p>
          <a:p>
            <a:pPr marL="0" indent="0" algn="l"/>
            <a:endParaRPr lang="id-ID" b="1" dirty="0">
              <a:latin typeface="Lucida Bright" panose="02040602050505020304" pitchFamily="18" charset="0"/>
            </a:endParaRPr>
          </a:p>
          <a:p>
            <a:pPr marL="0" indent="0" algn="l"/>
            <a:endParaRPr lang="id-ID" b="1" dirty="0">
              <a:latin typeface="Lucida Bright" panose="02040602050505020304" pitchFamily="18" charset="0"/>
            </a:endParaRPr>
          </a:p>
          <a:p>
            <a:pPr marL="0" indent="0"/>
            <a:endParaRPr lang="id-ID" dirty="0"/>
          </a:p>
        </p:txBody>
      </p:sp>
    </p:spTree>
    <p:extLst>
      <p:ext uri="{BB962C8B-B14F-4D97-AF65-F5344CB8AC3E}">
        <p14:creationId xmlns:p14="http://schemas.microsoft.com/office/powerpoint/2010/main" val="319249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C20C84-AFCC-9BE9-8651-337BA6ECA680}"/>
              </a:ext>
            </a:extLst>
          </p:cNvPr>
          <p:cNvSpPr>
            <a:spLocks noGrp="1"/>
          </p:cNvSpPr>
          <p:nvPr>
            <p:ph type="body" idx="1"/>
          </p:nvPr>
        </p:nvSpPr>
        <p:spPr>
          <a:xfrm>
            <a:off x="6333893" y="163682"/>
            <a:ext cx="2623142" cy="542562"/>
          </a:xfrm>
          <a:solidFill>
            <a:srgbClr val="F8BA72"/>
          </a:solidFill>
        </p:spPr>
        <p:txBody>
          <a:bodyPr/>
          <a:lstStyle/>
          <a:p>
            <a:pPr marL="139700" indent="0">
              <a:buNone/>
            </a:pPr>
            <a:r>
              <a:rPr lang="id-ID" sz="2000" b="1" dirty="0">
                <a:solidFill>
                  <a:schemeClr val="accent4"/>
                </a:solidFill>
                <a:latin typeface="Montserrat ExtraBold" panose="00000900000000000000" pitchFamily="2" charset="0"/>
              </a:rPr>
              <a:t>LATAR</a:t>
            </a:r>
            <a:r>
              <a:rPr lang="id-ID" sz="2000" b="1" dirty="0">
                <a:solidFill>
                  <a:schemeClr val="accent4"/>
                </a:solidFill>
              </a:rPr>
              <a:t> BELAKANG</a:t>
            </a:r>
            <a:endParaRPr lang="en-US" sz="2000" b="1" dirty="0">
              <a:solidFill>
                <a:schemeClr val="accent4"/>
              </a:solidFill>
            </a:endParaRPr>
          </a:p>
        </p:txBody>
      </p:sp>
      <p:sp>
        <p:nvSpPr>
          <p:cNvPr id="8" name="Text Placeholder 2">
            <a:extLst>
              <a:ext uri="{FF2B5EF4-FFF2-40B4-BE49-F238E27FC236}">
                <a16:creationId xmlns:a16="http://schemas.microsoft.com/office/drawing/2014/main" id="{793F86D1-7A87-CA80-E782-70233D8BE975}"/>
              </a:ext>
            </a:extLst>
          </p:cNvPr>
          <p:cNvSpPr txBox="1">
            <a:spLocks/>
          </p:cNvSpPr>
          <p:nvPr/>
        </p:nvSpPr>
        <p:spPr>
          <a:xfrm>
            <a:off x="152400" y="799300"/>
            <a:ext cx="8804635" cy="3765265"/>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139700" indent="0" algn="just">
              <a:buNone/>
            </a:pPr>
            <a:r>
              <a:rPr lang="en-US" b="1" dirty="0">
                <a:solidFill>
                  <a:schemeClr val="tx1"/>
                </a:solidFill>
                <a:latin typeface="Abel" panose="02000506030000020004" pitchFamily="2" charset="0"/>
              </a:rPr>
              <a:t>Air </a:t>
            </a:r>
            <a:r>
              <a:rPr lang="en-US" b="1" dirty="0" err="1">
                <a:solidFill>
                  <a:schemeClr val="tx1"/>
                </a:solidFill>
                <a:latin typeface="Abel" panose="02000506030000020004" pitchFamily="2" charset="0"/>
              </a:rPr>
              <a:t>merupakan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bagian</a:t>
            </a:r>
            <a:r>
              <a:rPr lang="en-US" b="1" dirty="0">
                <a:solidFill>
                  <a:schemeClr val="tx1"/>
                </a:solidFill>
                <a:latin typeface="Abel" panose="02000506030000020004" pitchFamily="2" charset="0"/>
              </a:rPr>
              <a:t> yang </a:t>
            </a:r>
            <a:r>
              <a:rPr lang="en-US" b="1" dirty="0" err="1">
                <a:solidFill>
                  <a:schemeClr val="tx1"/>
                </a:solidFill>
                <a:latin typeface="Abel" panose="02000506030000020004" pitchFamily="2" charset="0"/>
              </a:rPr>
              <a:t>tidak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dapat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dipisahkan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dalam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kehidupan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sehari-hari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Setiap</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bagian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tubuh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mahkluk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hidup</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pasti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membutuhkan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untuk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melangsungkan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kehidupan</a:t>
            </a:r>
            <a:r>
              <a:rPr lang="en-US" b="1" dirty="0">
                <a:solidFill>
                  <a:schemeClr val="tx1"/>
                </a:solidFill>
                <a:latin typeface="Abel" panose="02000506030000020004" pitchFamily="2" charset="0"/>
              </a:rPr>
              <a:t>. Air pada </a:t>
            </a:r>
            <a:r>
              <a:rPr lang="en-US" b="1" dirty="0" err="1">
                <a:solidFill>
                  <a:schemeClr val="tx1"/>
                </a:solidFill>
                <a:latin typeface="Abel" panose="02000506030000020004" pitchFamily="2" charset="0"/>
              </a:rPr>
              <a:t>batas</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tertentu</a:t>
            </a:r>
            <a:r>
              <a:rPr lang="en-US" b="1" dirty="0">
                <a:solidFill>
                  <a:schemeClr val="tx1"/>
                </a:solidFill>
                <a:latin typeface="Abel" panose="02000506030000020004" pitchFamily="2" charset="0"/>
              </a:rPr>
              <a:t> sangat </a:t>
            </a:r>
            <a:r>
              <a:rPr lang="en-US" b="1" dirty="0" err="1">
                <a:solidFill>
                  <a:schemeClr val="tx1"/>
                </a:solidFill>
                <a:latin typeface="Abel" panose="02000506030000020004" pitchFamily="2" charset="0"/>
              </a:rPr>
              <a:t>bermanfaat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untuk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kehidupan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umat</a:t>
            </a:r>
            <a:r>
              <a:rPr lang="en-US" b="1" dirty="0">
                <a:solidFill>
                  <a:schemeClr val="tx1"/>
                </a:solidFill>
                <a:latin typeface="Abel" panose="02000506030000020004" pitchFamily="2" charset="0"/>
              </a:rPr>
              <a:t>. </a:t>
            </a:r>
            <a:r>
              <a:rPr lang="id-ID" b="1" dirty="0">
                <a:solidFill>
                  <a:schemeClr val="tx1"/>
                </a:solidFill>
                <a:latin typeface="Abel" panose="02000506030000020004" pitchFamily="2" charset="0"/>
              </a:rPr>
              <a:t>Saat m</a:t>
            </a:r>
            <a:r>
              <a:rPr lang="en-US" b="1" dirty="0" err="1">
                <a:solidFill>
                  <a:schemeClr val="tx1"/>
                </a:solidFill>
                <a:latin typeface="Abel" panose="02000506030000020004" pitchFamily="2" charset="0"/>
              </a:rPr>
              <a:t>usim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kemarau</a:t>
            </a:r>
            <a:r>
              <a:rPr lang="en-US" b="1" dirty="0">
                <a:solidFill>
                  <a:schemeClr val="tx1"/>
                </a:solidFill>
                <a:latin typeface="Abel" panose="02000506030000020004" pitchFamily="2" charset="0"/>
              </a:rPr>
              <a:t> </a:t>
            </a:r>
            <a:r>
              <a:rPr lang="id-ID" b="1" dirty="0">
                <a:solidFill>
                  <a:schemeClr val="tx1"/>
                </a:solidFill>
                <a:latin typeface="Abel" panose="02000506030000020004" pitchFamily="2" charset="0"/>
              </a:rPr>
              <a:t>air </a:t>
            </a:r>
            <a:r>
              <a:rPr lang="en-US" b="1" dirty="0">
                <a:solidFill>
                  <a:schemeClr val="tx1"/>
                </a:solidFill>
                <a:latin typeface="Abel" panose="02000506030000020004" pitchFamily="2" charset="0"/>
              </a:rPr>
              <a:t>sangat </a:t>
            </a:r>
            <a:r>
              <a:rPr lang="en-US" b="1" dirty="0" err="1">
                <a:solidFill>
                  <a:schemeClr val="tx1"/>
                </a:solidFill>
                <a:latin typeface="Abel" panose="02000506030000020004" pitchFamily="2" charset="0"/>
              </a:rPr>
              <a:t>berarti</a:t>
            </a:r>
            <a:r>
              <a:rPr lang="en-US" b="1" dirty="0">
                <a:solidFill>
                  <a:schemeClr val="tx1"/>
                </a:solidFill>
                <a:latin typeface="Abel" panose="02000506030000020004" pitchFamily="2" charset="0"/>
              </a:rPr>
              <a:t>, </a:t>
            </a:r>
            <a:r>
              <a:rPr lang="id-ID" b="1" dirty="0">
                <a:solidFill>
                  <a:schemeClr val="tx1"/>
                </a:solidFill>
                <a:latin typeface="Abel" panose="02000506030000020004" pitchFamily="2" charset="0"/>
              </a:rPr>
              <a:t>karena adanya kekeringan yang menyebabkan</a:t>
            </a:r>
            <a:r>
              <a:rPr lang="en-US" b="1" dirty="0">
                <a:solidFill>
                  <a:schemeClr val="tx1"/>
                </a:solidFill>
                <a:latin typeface="Abel" panose="02000506030000020004" pitchFamily="2" charset="0"/>
              </a:rPr>
              <a:t> </a:t>
            </a:r>
            <a:r>
              <a:rPr lang="id-ID" b="1" dirty="0">
                <a:solidFill>
                  <a:schemeClr val="tx1"/>
                </a:solidFill>
                <a:latin typeface="Abel" panose="02000506030000020004" pitchFamily="2" charset="0"/>
              </a:rPr>
              <a:t>sulitnya ketersediaan </a:t>
            </a:r>
            <a:r>
              <a:rPr lang="en-US" b="1" dirty="0">
                <a:solidFill>
                  <a:schemeClr val="tx1"/>
                </a:solidFill>
                <a:latin typeface="Abel" panose="02000506030000020004" pitchFamily="2" charset="0"/>
              </a:rPr>
              <a:t>air</a:t>
            </a:r>
            <a:r>
              <a:rPr lang="id-ID" b="1" dirty="0">
                <a:solidFill>
                  <a:schemeClr val="tx1"/>
                </a:solidFill>
                <a:latin typeface="Abel" panose="02000506030000020004" pitchFamily="2" charset="0"/>
              </a:rPr>
              <a:t>, sedangkan p</a:t>
            </a:r>
            <a:r>
              <a:rPr lang="en-US" b="1" dirty="0" err="1">
                <a:solidFill>
                  <a:schemeClr val="tx1"/>
                </a:solidFill>
                <a:latin typeface="Abel" panose="02000506030000020004" pitchFamily="2" charset="0"/>
              </a:rPr>
              <a:t>ada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saat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musim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penghujan</a:t>
            </a:r>
            <a:r>
              <a:rPr lang="en-US" b="1" dirty="0">
                <a:solidFill>
                  <a:schemeClr val="tx1"/>
                </a:solidFill>
                <a:latin typeface="Abel" panose="02000506030000020004" pitchFamily="2" charset="0"/>
              </a:rPr>
              <a:t> air sangat </a:t>
            </a:r>
            <a:r>
              <a:rPr lang="en-US" b="1" dirty="0" err="1">
                <a:solidFill>
                  <a:schemeClr val="tx1"/>
                </a:solidFill>
                <a:latin typeface="Abel" panose="02000506030000020004" pitchFamily="2" charset="0"/>
              </a:rPr>
              <a:t>melimpah</a:t>
            </a:r>
            <a:r>
              <a:rPr lang="en-US" b="1" dirty="0">
                <a:solidFill>
                  <a:schemeClr val="tx1"/>
                </a:solidFill>
                <a:latin typeface="Abel" panose="02000506030000020004" pitchFamily="2" charset="0"/>
              </a:rPr>
              <a:t> dan sangat </a:t>
            </a:r>
            <a:r>
              <a:rPr lang="en-US" b="1" dirty="0" err="1">
                <a:solidFill>
                  <a:schemeClr val="tx1"/>
                </a:solidFill>
                <a:latin typeface="Abel" panose="02000506030000020004" pitchFamily="2" charset="0"/>
              </a:rPr>
              <a:t>mudah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didapatkan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sehingga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banyak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manusia</a:t>
            </a:r>
            <a:r>
              <a:rPr lang="en-US" b="1" dirty="0">
                <a:solidFill>
                  <a:schemeClr val="tx1"/>
                </a:solidFill>
                <a:latin typeface="Abel" panose="02000506030000020004" pitchFamily="2" charset="0"/>
              </a:rPr>
              <a:t> yang </a:t>
            </a:r>
            <a:r>
              <a:rPr lang="en-US" b="1" dirty="0" err="1">
                <a:solidFill>
                  <a:schemeClr val="tx1"/>
                </a:solidFill>
                <a:latin typeface="Abel" panose="02000506030000020004" pitchFamily="2" charset="0"/>
              </a:rPr>
              <a:t>justru</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boros</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dalam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menggunakan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Pemborosan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biasa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terjadi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ditempat-tempat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penampungan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seperti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tandon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Mengingat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pentingnya</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dalam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kehidupan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manusia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maka</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harus</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dihemat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penggunaannya</a:t>
            </a:r>
            <a:r>
              <a:rPr lang="en-US" b="1" dirty="0">
                <a:solidFill>
                  <a:schemeClr val="tx1"/>
                </a:solidFill>
                <a:latin typeface="Abel" panose="02000506030000020004" pitchFamily="2" charset="0"/>
              </a:rPr>
              <a:t>.</a:t>
            </a:r>
            <a:endParaRPr lang="id-ID" b="1" dirty="0">
              <a:solidFill>
                <a:schemeClr val="tx1"/>
              </a:solidFill>
              <a:latin typeface="Abel" panose="02000506030000020004" pitchFamily="2" charset="0"/>
            </a:endParaRPr>
          </a:p>
          <a:p>
            <a:pPr marL="139700" indent="0" algn="just">
              <a:buNone/>
            </a:pPr>
            <a:endParaRPr lang="id-ID" b="1" dirty="0">
              <a:solidFill>
                <a:schemeClr val="tx1"/>
              </a:solidFill>
              <a:latin typeface="Abel" panose="02000506030000020004" pitchFamily="2" charset="0"/>
            </a:endParaRPr>
          </a:p>
          <a:p>
            <a:pPr marL="139700" indent="0" algn="just">
              <a:buNone/>
            </a:pPr>
            <a:r>
              <a:rPr lang="id-ID" b="1" dirty="0">
                <a:solidFill>
                  <a:schemeClr val="tx1"/>
                </a:solidFill>
                <a:latin typeface="Abel" panose="02000506030000020004" pitchFamily="2" charset="0"/>
              </a:rPr>
              <a:t>Dalam pengisian penampungan air tentunya menggunakan pompa air untuk </a:t>
            </a:r>
            <a:r>
              <a:rPr lang="en-US" b="1" dirty="0" err="1">
                <a:solidFill>
                  <a:schemeClr val="tx1"/>
                </a:solidFill>
                <a:latin typeface="Abel" panose="02000506030000020004" pitchFamily="2" charset="0"/>
              </a:rPr>
              <a:t>mengalirkan</a:t>
            </a:r>
            <a:r>
              <a:rPr lang="en-US" b="1" dirty="0">
                <a:solidFill>
                  <a:schemeClr val="tx1"/>
                </a:solidFill>
                <a:latin typeface="Abel" panose="02000506030000020004" pitchFamily="2" charset="0"/>
              </a:rPr>
              <a:t> air di </a:t>
            </a:r>
            <a:r>
              <a:rPr lang="en-US" b="1" dirty="0" err="1">
                <a:solidFill>
                  <a:schemeClr val="tx1"/>
                </a:solidFill>
                <a:latin typeface="Abel" panose="02000506030000020004" pitchFamily="2" charset="0"/>
              </a:rPr>
              <a:t>dalam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tandon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Pengisian</a:t>
            </a:r>
            <a:r>
              <a:rPr lang="en-US" b="1" dirty="0">
                <a:solidFill>
                  <a:schemeClr val="tx1"/>
                </a:solidFill>
                <a:latin typeface="Abel" panose="02000506030000020004" pitchFamily="2" charset="0"/>
              </a:rPr>
              <a:t> air pada </a:t>
            </a:r>
            <a:r>
              <a:rPr lang="en-US" b="1" dirty="0" err="1">
                <a:solidFill>
                  <a:schemeClr val="tx1"/>
                </a:solidFill>
                <a:latin typeface="Abel" panose="02000506030000020004" pitchFamily="2" charset="0"/>
              </a:rPr>
              <a:t>tandon</a:t>
            </a:r>
            <a:r>
              <a:rPr lang="en-US" b="1" dirty="0">
                <a:solidFill>
                  <a:schemeClr val="tx1"/>
                </a:solidFill>
                <a:latin typeface="Abel" panose="02000506030000020004" pitchFamily="2" charset="0"/>
              </a:rPr>
              <a:t> yang </a:t>
            </a:r>
            <a:r>
              <a:rPr lang="en-US" b="1" dirty="0" err="1">
                <a:solidFill>
                  <a:schemeClr val="tx1"/>
                </a:solidFill>
                <a:latin typeface="Abel" panose="02000506030000020004" pitchFamily="2" charset="0"/>
              </a:rPr>
              <a:t>ada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sekarang</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masih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menggunakan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sistem</a:t>
            </a:r>
            <a:r>
              <a:rPr lang="en-US" b="1" dirty="0">
                <a:solidFill>
                  <a:schemeClr val="tx1"/>
                </a:solidFill>
                <a:latin typeface="Abel" panose="02000506030000020004" pitchFamily="2" charset="0"/>
              </a:rPr>
              <a:t> manual oleh </a:t>
            </a:r>
            <a:r>
              <a:rPr lang="en-US" b="1" dirty="0" err="1">
                <a:solidFill>
                  <a:schemeClr val="tx1"/>
                </a:solidFill>
                <a:latin typeface="Abel" panose="02000506030000020004" pitchFamily="2" charset="0"/>
              </a:rPr>
              <a:t>penggunanya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Pengisian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tandon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dengan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sistem</a:t>
            </a:r>
            <a:r>
              <a:rPr lang="en-US" b="1" dirty="0">
                <a:solidFill>
                  <a:schemeClr val="tx1"/>
                </a:solidFill>
                <a:latin typeface="Abel" panose="02000506030000020004" pitchFamily="2" charset="0"/>
              </a:rPr>
              <a:t> manual </a:t>
            </a:r>
            <a:r>
              <a:rPr lang="en-US" b="1" dirty="0" err="1">
                <a:solidFill>
                  <a:schemeClr val="tx1"/>
                </a:solidFill>
                <a:latin typeface="Abel" panose="02000506030000020004" pitchFamily="2" charset="0"/>
              </a:rPr>
              <a:t>sering</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menimbulkan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pemborosan</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jika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penggunanya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lalai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mematikan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pompa</a:t>
            </a:r>
            <a:r>
              <a:rPr lang="en-US" b="1" dirty="0">
                <a:solidFill>
                  <a:schemeClr val="tx1"/>
                </a:solidFill>
                <a:latin typeface="Abel" panose="02000506030000020004" pitchFamily="2" charset="0"/>
              </a:rPr>
              <a:t> air</a:t>
            </a:r>
            <a:r>
              <a:rPr lang="id-ID" b="1" dirty="0">
                <a:solidFill>
                  <a:schemeClr val="tx1"/>
                </a:solidFill>
                <a:latin typeface="Abel" panose="02000506030000020004" pitchFamily="2" charset="0"/>
              </a:rPr>
              <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Kelalaian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mematikan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pompa</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akan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berakibat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pemborosan</a:t>
            </a:r>
            <a:r>
              <a:rPr lang="en-US" b="1" dirty="0">
                <a:solidFill>
                  <a:schemeClr val="tx1"/>
                </a:solidFill>
                <a:latin typeface="Abel" panose="02000506030000020004" pitchFamily="2" charset="0"/>
              </a:rPr>
              <a:t> air dan </a:t>
            </a:r>
            <a:r>
              <a:rPr lang="en-US" b="1" dirty="0" err="1">
                <a:solidFill>
                  <a:schemeClr val="tx1"/>
                </a:solidFill>
                <a:latin typeface="Abel" panose="02000506030000020004" pitchFamily="2" charset="0"/>
              </a:rPr>
              <a:t>secara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tidak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langsung</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akan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berakibat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menambah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pemakaian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energi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listrik</a:t>
            </a:r>
            <a:r>
              <a:rPr lang="en-US" b="1" dirty="0">
                <a:solidFill>
                  <a:schemeClr val="tx1"/>
                </a:solidFill>
                <a:latin typeface="Abel" panose="02000506030000020004" pitchFamily="2" charset="0"/>
              </a:rPr>
              <a:t> yang </a:t>
            </a:r>
            <a:r>
              <a:rPr lang="en-US" b="1" dirty="0" err="1">
                <a:solidFill>
                  <a:schemeClr val="tx1"/>
                </a:solidFill>
                <a:latin typeface="Abel" panose="02000506030000020004" pitchFamily="2" charset="0"/>
              </a:rPr>
              <a:t>dikeluarkan</a:t>
            </a:r>
            <a:r>
              <a:rPr lang="en-US" b="1" dirty="0">
                <a:solidFill>
                  <a:schemeClr val="tx1"/>
                </a:solidFill>
                <a:latin typeface="Abel" panose="02000506030000020004" pitchFamily="2" charset="0"/>
              </a:rPr>
              <a:t> oleh </a:t>
            </a:r>
            <a:r>
              <a:rPr lang="en-US" b="1" dirty="0" err="1">
                <a:solidFill>
                  <a:schemeClr val="tx1"/>
                </a:solidFill>
                <a:latin typeface="Abel" panose="02000506030000020004" pitchFamily="2" charset="0"/>
              </a:rPr>
              <a:t>pengguna</a:t>
            </a:r>
            <a:r>
              <a:rPr lang="en-US" b="1" dirty="0">
                <a:solidFill>
                  <a:schemeClr val="tx1"/>
                </a:solidFill>
                <a:latin typeface="Abel" panose="02000506030000020004" pitchFamily="2" charset="0"/>
              </a:rPr>
              <a:t>. Hal </a:t>
            </a:r>
            <a:r>
              <a:rPr lang="en-US" b="1" dirty="0" err="1">
                <a:solidFill>
                  <a:schemeClr val="tx1"/>
                </a:solidFill>
                <a:latin typeface="Abel" panose="02000506030000020004" pitchFamily="2" charset="0"/>
              </a:rPr>
              <a:t>inilah</a:t>
            </a:r>
            <a:r>
              <a:rPr lang="en-US" b="1" dirty="0">
                <a:solidFill>
                  <a:schemeClr val="tx1"/>
                </a:solidFill>
                <a:latin typeface="Abel" panose="02000506030000020004" pitchFamily="2" charset="0"/>
              </a:rPr>
              <a:t> yang </a:t>
            </a:r>
            <a:r>
              <a:rPr lang="en-US" b="1" dirty="0" err="1">
                <a:solidFill>
                  <a:schemeClr val="tx1"/>
                </a:solidFill>
                <a:latin typeface="Abel" panose="02000506030000020004" pitchFamily="2" charset="0"/>
              </a:rPr>
              <a:t>sering</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terjadi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dirumah-rumah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sehingga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perlu</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dicarikan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solusinya</a:t>
            </a:r>
            <a:r>
              <a:rPr lang="id-ID" b="1" dirty="0">
                <a:solidFill>
                  <a:schemeClr val="tx1"/>
                </a:solidFill>
                <a:latin typeface="Abel" panose="02000506030000020004" pitchFamily="2" charset="0"/>
              </a:rPr>
              <a:t>. </a:t>
            </a:r>
          </a:p>
          <a:p>
            <a:pPr algn="just"/>
            <a:endParaRPr lang="id-ID" b="1" dirty="0">
              <a:solidFill>
                <a:schemeClr val="tx1"/>
              </a:solidFill>
              <a:latin typeface="Abel" panose="02000506030000020004" pitchFamily="2" charset="0"/>
            </a:endParaRPr>
          </a:p>
          <a:p>
            <a:pPr marL="139700" indent="0" algn="just">
              <a:buNone/>
            </a:pPr>
            <a:r>
              <a:rPr lang="id-ID" b="1" dirty="0">
                <a:solidFill>
                  <a:schemeClr val="tx1"/>
                </a:solidFill>
                <a:latin typeface="Abel" panose="02000506030000020004" pitchFamily="2" charset="0"/>
              </a:rPr>
              <a:t>D</a:t>
            </a:r>
            <a:r>
              <a:rPr lang="en-US" b="1" dirty="0" err="1">
                <a:solidFill>
                  <a:schemeClr val="tx1"/>
                </a:solidFill>
                <a:latin typeface="Abel" panose="02000506030000020004" pitchFamily="2" charset="0"/>
              </a:rPr>
              <a:t>ari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latar</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belakang</a:t>
            </a:r>
            <a:r>
              <a:rPr lang="en-US" b="1" dirty="0">
                <a:solidFill>
                  <a:schemeClr val="tx1"/>
                </a:solidFill>
                <a:latin typeface="Abel" panose="02000506030000020004" pitchFamily="2" charset="0"/>
              </a:rPr>
              <a:t> di </a:t>
            </a:r>
            <a:r>
              <a:rPr lang="en-US" b="1" dirty="0" err="1">
                <a:solidFill>
                  <a:schemeClr val="tx1"/>
                </a:solidFill>
                <a:latin typeface="Abel" panose="02000506030000020004" pitchFamily="2" charset="0"/>
              </a:rPr>
              <a:t>atas</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muncul</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suatu</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pemikiran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untuk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membuat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alat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dengan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judul</a:t>
            </a:r>
            <a:r>
              <a:rPr lang="id-ID" b="1" dirty="0">
                <a:solidFill>
                  <a:schemeClr val="tx1"/>
                </a:solidFill>
                <a:latin typeface="Abel" panose="02000506030000020004" pitchFamily="2" charset="0"/>
              </a:rPr>
              <a:t> “Pengisi Air Tandon Otomatis Berbasis Arduino Uno</a:t>
            </a:r>
            <a:r>
              <a:rPr lang="en-US" b="1" dirty="0">
                <a:solidFill>
                  <a:schemeClr val="tx1"/>
                </a:solidFill>
                <a:latin typeface="Abel" panose="02000506030000020004" pitchFamily="2" charset="0"/>
              </a:rPr>
              <a:t>. Alat yang </a:t>
            </a:r>
            <a:r>
              <a:rPr lang="en-US" b="1" dirty="0" err="1">
                <a:solidFill>
                  <a:schemeClr val="tx1"/>
                </a:solidFill>
                <a:latin typeface="Abel" panose="02000506030000020004" pitchFamily="2" charset="0"/>
              </a:rPr>
              <a:t>akan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dibuat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berfungsi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untuk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mencegah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pemborosan</a:t>
            </a:r>
            <a:r>
              <a:rPr lang="en-US" b="1" dirty="0">
                <a:solidFill>
                  <a:schemeClr val="tx1"/>
                </a:solidFill>
                <a:latin typeface="Abel" panose="02000506030000020004" pitchFamily="2" charset="0"/>
              </a:rPr>
              <a:t> air yang </a:t>
            </a:r>
            <a:r>
              <a:rPr lang="en-US" b="1" dirty="0" err="1">
                <a:solidFill>
                  <a:schemeClr val="tx1"/>
                </a:solidFill>
                <a:latin typeface="Abel" panose="02000506030000020004" pitchFamily="2" charset="0"/>
              </a:rPr>
              <a:t>akan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ditimbulkan</a:t>
            </a:r>
            <a:r>
              <a:rPr lang="en-US" b="1" dirty="0">
                <a:solidFill>
                  <a:schemeClr val="tx1"/>
                </a:solidFill>
                <a:latin typeface="Abel" panose="02000506030000020004" pitchFamily="2" charset="0"/>
              </a:rPr>
              <a:t> oleh </a:t>
            </a:r>
            <a:r>
              <a:rPr lang="en-US" b="1" dirty="0" err="1">
                <a:solidFill>
                  <a:schemeClr val="tx1"/>
                </a:solidFill>
                <a:latin typeface="Abel" panose="02000506030000020004" pitchFamily="2" charset="0"/>
              </a:rPr>
              <a:t>pengguna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saat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lalai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mematikan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pompa</a:t>
            </a:r>
            <a:r>
              <a:rPr lang="en-US" b="1" dirty="0">
                <a:solidFill>
                  <a:schemeClr val="tx1"/>
                </a:solidFill>
                <a:latin typeface="Abel" panose="02000506030000020004" pitchFamily="2" charset="0"/>
              </a:rPr>
              <a:t> air. </a:t>
            </a:r>
            <a:r>
              <a:rPr lang="en-US" b="1" dirty="0" err="1">
                <a:solidFill>
                  <a:schemeClr val="tx1"/>
                </a:solidFill>
                <a:latin typeface="Abel" panose="02000506030000020004" pitchFamily="2" charset="0"/>
              </a:rPr>
              <a:t>Sistem</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ini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diharapkan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mampu</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bekerja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lebih</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baik</a:t>
            </a:r>
            <a:r>
              <a:rPr lang="en-US" b="1" dirty="0">
                <a:solidFill>
                  <a:schemeClr val="tx1"/>
                </a:solidFill>
                <a:latin typeface="Abel" panose="02000506030000020004" pitchFamily="2" charset="0"/>
              </a:rPr>
              <a:t> agar </a:t>
            </a:r>
            <a:r>
              <a:rPr lang="en-US" b="1" dirty="0" err="1">
                <a:solidFill>
                  <a:schemeClr val="tx1"/>
                </a:solidFill>
                <a:latin typeface="Abel" panose="02000506030000020004" pitchFamily="2" charset="0"/>
              </a:rPr>
              <a:t>alat</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ini</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bisa</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dimanfaatkan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untuk</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kepentingan</a:t>
            </a:r>
            <a:r>
              <a:rPr lang="en-US" b="1" dirty="0">
                <a:solidFill>
                  <a:schemeClr val="tx1"/>
                </a:solidFill>
                <a:latin typeface="Abel" panose="02000506030000020004" pitchFamily="2" charset="0"/>
              </a:rPr>
              <a:t> </a:t>
            </a:r>
            <a:r>
              <a:rPr lang="en-US" b="1" dirty="0" err="1">
                <a:solidFill>
                  <a:schemeClr val="tx1"/>
                </a:solidFill>
                <a:latin typeface="Abel" panose="02000506030000020004" pitchFamily="2" charset="0"/>
              </a:rPr>
              <a:t>bersama</a:t>
            </a:r>
            <a:endParaRPr lang="en-US" b="1" dirty="0">
              <a:solidFill>
                <a:schemeClr val="tx1"/>
              </a:solidFill>
              <a:latin typeface="Abel" panose="02000506030000020004" pitchFamily="2" charset="0"/>
            </a:endParaRPr>
          </a:p>
          <a:p>
            <a:endParaRPr lang="en-US" dirty="0">
              <a:solidFill>
                <a:schemeClr val="tx1"/>
              </a:solidFill>
            </a:endParaRPr>
          </a:p>
          <a:p>
            <a:pPr marL="139700" indent="0">
              <a:buFont typeface="Barlow"/>
              <a:buNone/>
            </a:pPr>
            <a:endParaRPr lang="en-US" b="1" dirty="0">
              <a:solidFill>
                <a:schemeClr val="tx1"/>
              </a:solidFill>
            </a:endParaRPr>
          </a:p>
        </p:txBody>
      </p:sp>
    </p:spTree>
    <p:extLst>
      <p:ext uri="{BB962C8B-B14F-4D97-AF65-F5344CB8AC3E}">
        <p14:creationId xmlns:p14="http://schemas.microsoft.com/office/powerpoint/2010/main" val="151999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14"/>
        <p:cNvGrpSpPr/>
        <p:nvPr/>
      </p:nvGrpSpPr>
      <p:grpSpPr>
        <a:xfrm>
          <a:off x="0" y="0"/>
          <a:ext cx="0" cy="0"/>
          <a:chOff x="0" y="0"/>
          <a:chExt cx="0" cy="0"/>
        </a:xfrm>
      </p:grpSpPr>
      <p:sp>
        <p:nvSpPr>
          <p:cNvPr id="715" name="Google Shape;715;p44"/>
          <p:cNvSpPr txBox="1">
            <a:spLocks noGrp="1"/>
          </p:cNvSpPr>
          <p:nvPr>
            <p:ph type="subTitle" idx="9"/>
          </p:nvPr>
        </p:nvSpPr>
        <p:spPr>
          <a:xfrm>
            <a:off x="2057891" y="1914559"/>
            <a:ext cx="2447100" cy="4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ARDUINO UNO</a:t>
            </a:r>
            <a:endParaRPr dirty="0"/>
          </a:p>
        </p:txBody>
      </p:sp>
      <p:sp>
        <p:nvSpPr>
          <p:cNvPr id="716" name="Google Shape;716;p44"/>
          <p:cNvSpPr txBox="1">
            <a:spLocks noGrp="1"/>
          </p:cNvSpPr>
          <p:nvPr>
            <p:ph type="subTitle" idx="13"/>
          </p:nvPr>
        </p:nvSpPr>
        <p:spPr>
          <a:xfrm>
            <a:off x="4685103" y="1914559"/>
            <a:ext cx="2964634" cy="4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200"/>
              <a:t>SENSOR ULTRASONIC HC-SR04</a:t>
            </a:r>
            <a:endParaRPr sz="1200" dirty="0"/>
          </a:p>
        </p:txBody>
      </p:sp>
      <p:sp>
        <p:nvSpPr>
          <p:cNvPr id="717" name="Google Shape;717;p44"/>
          <p:cNvSpPr txBox="1">
            <a:spLocks noGrp="1"/>
          </p:cNvSpPr>
          <p:nvPr>
            <p:ph type="subTitle" idx="14"/>
          </p:nvPr>
        </p:nvSpPr>
        <p:spPr>
          <a:xfrm>
            <a:off x="713300" y="3610219"/>
            <a:ext cx="2447100" cy="4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POMPA AIR MINI</a:t>
            </a:r>
            <a:endParaRPr dirty="0"/>
          </a:p>
        </p:txBody>
      </p:sp>
      <p:sp>
        <p:nvSpPr>
          <p:cNvPr id="718" name="Google Shape;718;p44"/>
          <p:cNvSpPr txBox="1">
            <a:spLocks noGrp="1"/>
          </p:cNvSpPr>
          <p:nvPr>
            <p:ph type="subTitle" idx="4"/>
          </p:nvPr>
        </p:nvSpPr>
        <p:spPr>
          <a:xfrm>
            <a:off x="4683302" y="2365348"/>
            <a:ext cx="2964633"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Digunakan sebagai masukan</a:t>
            </a:r>
            <a:endParaRPr dirty="0"/>
          </a:p>
        </p:txBody>
      </p:sp>
      <p:sp>
        <p:nvSpPr>
          <p:cNvPr id="719" name="Google Shape;719;p44"/>
          <p:cNvSpPr txBox="1">
            <a:spLocks noGrp="1"/>
          </p:cNvSpPr>
          <p:nvPr>
            <p:ph type="subTitle" idx="6"/>
          </p:nvPr>
        </p:nvSpPr>
        <p:spPr>
          <a:xfrm>
            <a:off x="711500" y="4059339"/>
            <a:ext cx="2450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Digunakan sebagai keluaran</a:t>
            </a:r>
            <a:endParaRPr dirty="0"/>
          </a:p>
        </p:txBody>
      </p:sp>
      <p:sp>
        <p:nvSpPr>
          <p:cNvPr id="720" name="Google Shape;720;p44"/>
          <p:cNvSpPr txBox="1">
            <a:spLocks noGrp="1"/>
          </p:cNvSpPr>
          <p:nvPr>
            <p:ph type="subTitle" idx="8"/>
          </p:nvPr>
        </p:nvSpPr>
        <p:spPr>
          <a:xfrm>
            <a:off x="3342400" y="4059339"/>
            <a:ext cx="2450700" cy="527700"/>
          </a:xfrm>
          <a:prstGeom prst="rect">
            <a:avLst/>
          </a:prstGeom>
        </p:spPr>
        <p:txBody>
          <a:bodyPr spcFirstLastPara="1" wrap="square" lIns="91425" tIns="91425" rIns="91425" bIns="91425" anchor="ctr" anchorCtr="0">
            <a:noAutofit/>
          </a:bodyPr>
          <a:lstStyle/>
          <a:p>
            <a:pPr marL="0" indent="0"/>
            <a:r>
              <a:rPr lang="id-ID" dirty="0"/>
              <a:t>Digunakan sebagai keluaran</a:t>
            </a:r>
          </a:p>
        </p:txBody>
      </p:sp>
      <p:sp>
        <p:nvSpPr>
          <p:cNvPr id="722" name="Google Shape;722;p44"/>
          <p:cNvSpPr txBox="1">
            <a:spLocks noGrp="1"/>
          </p:cNvSpPr>
          <p:nvPr>
            <p:ph type="title"/>
          </p:nvPr>
        </p:nvSpPr>
        <p:spPr>
          <a:xfrm>
            <a:off x="720000" y="539496"/>
            <a:ext cx="7704000"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KOMPONEN</a:t>
            </a:r>
            <a:endParaRPr dirty="0"/>
          </a:p>
        </p:txBody>
      </p:sp>
      <p:sp>
        <p:nvSpPr>
          <p:cNvPr id="723" name="Google Shape;723;p44"/>
          <p:cNvSpPr txBox="1">
            <a:spLocks noGrp="1"/>
          </p:cNvSpPr>
          <p:nvPr>
            <p:ph type="subTitle" idx="1"/>
          </p:nvPr>
        </p:nvSpPr>
        <p:spPr>
          <a:xfrm>
            <a:off x="2056091" y="2365348"/>
            <a:ext cx="2450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Digunakan sebagai mikrokontroller</a:t>
            </a:r>
            <a:endParaRPr dirty="0"/>
          </a:p>
        </p:txBody>
      </p:sp>
      <p:sp>
        <p:nvSpPr>
          <p:cNvPr id="725" name="Google Shape;725;p44"/>
          <p:cNvSpPr txBox="1">
            <a:spLocks noGrp="1"/>
          </p:cNvSpPr>
          <p:nvPr>
            <p:ph type="subTitle" idx="15"/>
          </p:nvPr>
        </p:nvSpPr>
        <p:spPr>
          <a:xfrm>
            <a:off x="3344200" y="3610219"/>
            <a:ext cx="2447100" cy="4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RELAY</a:t>
            </a:r>
            <a:endParaRPr dirty="0"/>
          </a:p>
        </p:txBody>
      </p:sp>
      <p:sp>
        <p:nvSpPr>
          <p:cNvPr id="726" name="Google Shape;726;p44"/>
          <p:cNvSpPr/>
          <p:nvPr/>
        </p:nvSpPr>
        <p:spPr>
          <a:xfrm>
            <a:off x="1857463" y="1532646"/>
            <a:ext cx="10375" cy="3400"/>
          </a:xfrm>
          <a:custGeom>
            <a:avLst/>
            <a:gdLst/>
            <a:ahLst/>
            <a:cxnLst/>
            <a:rect l="l" t="t" r="r" b="b"/>
            <a:pathLst>
              <a:path w="415" h="136" extrusionOk="0">
                <a:moveTo>
                  <a:pt x="401" y="0"/>
                </a:moveTo>
                <a:lnTo>
                  <a:pt x="401" y="0"/>
                </a:lnTo>
                <a:cubicBezTo>
                  <a:pt x="276" y="50"/>
                  <a:pt x="75" y="25"/>
                  <a:pt x="0" y="101"/>
                </a:cubicBezTo>
                <a:cubicBezTo>
                  <a:pt x="71" y="112"/>
                  <a:pt x="170" y="135"/>
                  <a:pt x="252" y="135"/>
                </a:cubicBezTo>
                <a:cubicBezTo>
                  <a:pt x="344" y="135"/>
                  <a:pt x="414" y="106"/>
                  <a:pt x="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txBox="1">
            <a:spLocks noGrp="1"/>
          </p:cNvSpPr>
          <p:nvPr>
            <p:ph type="title" idx="2"/>
          </p:nvPr>
        </p:nvSpPr>
        <p:spPr>
          <a:xfrm>
            <a:off x="2938541" y="1452171"/>
            <a:ext cx="6858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8" name="Google Shape;728;p44"/>
          <p:cNvSpPr txBox="1">
            <a:spLocks noGrp="1"/>
          </p:cNvSpPr>
          <p:nvPr>
            <p:ph type="title" idx="3"/>
          </p:nvPr>
        </p:nvSpPr>
        <p:spPr>
          <a:xfrm>
            <a:off x="5583265" y="1452171"/>
            <a:ext cx="6858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29" name="Google Shape;729;p44"/>
          <p:cNvSpPr txBox="1">
            <a:spLocks noGrp="1"/>
          </p:cNvSpPr>
          <p:nvPr>
            <p:ph type="title" idx="5"/>
          </p:nvPr>
        </p:nvSpPr>
        <p:spPr>
          <a:xfrm>
            <a:off x="1593950" y="3146046"/>
            <a:ext cx="6858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30" name="Google Shape;730;p44"/>
          <p:cNvSpPr txBox="1">
            <a:spLocks noGrp="1"/>
          </p:cNvSpPr>
          <p:nvPr>
            <p:ph type="title" idx="7"/>
          </p:nvPr>
        </p:nvSpPr>
        <p:spPr>
          <a:xfrm>
            <a:off x="4224850" y="3146046"/>
            <a:ext cx="6858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732" name="Google Shape;732;p44"/>
          <p:cNvGrpSpPr/>
          <p:nvPr/>
        </p:nvGrpSpPr>
        <p:grpSpPr>
          <a:xfrm rot="10800000" flipH="1">
            <a:off x="8220330" y="372407"/>
            <a:ext cx="748460" cy="719783"/>
            <a:chOff x="624330" y="1389294"/>
            <a:chExt cx="748460" cy="719783"/>
          </a:xfrm>
        </p:grpSpPr>
        <p:sp>
          <p:nvSpPr>
            <p:cNvPr id="733" name="Google Shape;733;p44"/>
            <p:cNvSpPr/>
            <p:nvPr/>
          </p:nvSpPr>
          <p:spPr>
            <a:xfrm rot="10800000">
              <a:off x="925887" y="1389294"/>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rot="5400000">
              <a:off x="682352" y="1749953"/>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4"/>
          <p:cNvGrpSpPr/>
          <p:nvPr/>
        </p:nvGrpSpPr>
        <p:grpSpPr>
          <a:xfrm flipH="1">
            <a:off x="250647" y="649959"/>
            <a:ext cx="648391" cy="623548"/>
            <a:chOff x="624330" y="1389294"/>
            <a:chExt cx="748460" cy="719783"/>
          </a:xfrm>
        </p:grpSpPr>
        <p:sp>
          <p:nvSpPr>
            <p:cNvPr id="736" name="Google Shape;736;p44"/>
            <p:cNvSpPr/>
            <p:nvPr/>
          </p:nvSpPr>
          <p:spPr>
            <a:xfrm rot="10800000">
              <a:off x="925887" y="1389294"/>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rot="5400000">
              <a:off x="682352" y="1749953"/>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44"/>
          <p:cNvSpPr/>
          <p:nvPr/>
        </p:nvSpPr>
        <p:spPr>
          <a:xfrm rot="10800000">
            <a:off x="7929031" y="2819061"/>
            <a:ext cx="291289" cy="432471"/>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1305864" y="2116766"/>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p44">
            <a:extLst>
              <a:ext uri="{FF2B5EF4-FFF2-40B4-BE49-F238E27FC236}">
                <a16:creationId xmlns:a16="http://schemas.microsoft.com/office/drawing/2014/main" id="{4EED1314-FBD8-DA7F-0A9D-6D40B885D6E1}"/>
              </a:ext>
            </a:extLst>
          </p:cNvPr>
          <p:cNvSpPr txBox="1">
            <a:spLocks/>
          </p:cNvSpPr>
          <p:nvPr/>
        </p:nvSpPr>
        <p:spPr>
          <a:xfrm>
            <a:off x="5973300" y="4053142"/>
            <a:ext cx="2450700" cy="527700"/>
          </a:xfrm>
          <a:prstGeom prst="rect">
            <a:avLst/>
          </a:prstGeom>
          <a:solidFill>
            <a:schemeClr val="dk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id-ID"/>
              <a:t>Digunakan sebagai keluaran</a:t>
            </a:r>
            <a:endParaRPr lang="id-ID" dirty="0"/>
          </a:p>
        </p:txBody>
      </p:sp>
      <p:sp>
        <p:nvSpPr>
          <p:cNvPr id="9" name="Google Shape;725;p44">
            <a:extLst>
              <a:ext uri="{FF2B5EF4-FFF2-40B4-BE49-F238E27FC236}">
                <a16:creationId xmlns:a16="http://schemas.microsoft.com/office/drawing/2014/main" id="{EB700AC6-EDC6-1AA2-D5A1-ED8C2F1AE361}"/>
              </a:ext>
            </a:extLst>
          </p:cNvPr>
          <p:cNvSpPr txBox="1">
            <a:spLocks/>
          </p:cNvSpPr>
          <p:nvPr/>
        </p:nvSpPr>
        <p:spPr>
          <a:xfrm>
            <a:off x="5975100" y="3604022"/>
            <a:ext cx="2447100" cy="45510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700" b="0" i="0" u="none" strike="noStrike" cap="none">
                <a:solidFill>
                  <a:schemeClr val="accent5"/>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dirty="0"/>
              <a:t>LCD 16X2</a:t>
            </a:r>
          </a:p>
        </p:txBody>
      </p:sp>
      <p:sp>
        <p:nvSpPr>
          <p:cNvPr id="10" name="Google Shape;730;p44">
            <a:extLst>
              <a:ext uri="{FF2B5EF4-FFF2-40B4-BE49-F238E27FC236}">
                <a16:creationId xmlns:a16="http://schemas.microsoft.com/office/drawing/2014/main" id="{4373B0AE-06E5-7330-F17B-55D533663881}"/>
              </a:ext>
            </a:extLst>
          </p:cNvPr>
          <p:cNvSpPr txBox="1">
            <a:spLocks/>
          </p:cNvSpPr>
          <p:nvPr/>
        </p:nvSpPr>
        <p:spPr>
          <a:xfrm>
            <a:off x="6855750" y="3139849"/>
            <a:ext cx="685800" cy="502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Montserrat ExtraBold"/>
              <a:buNone/>
              <a:defRPr sz="2500" b="0" i="0" u="none" strike="noStrike" cap="none">
                <a:solidFill>
                  <a:schemeClr val="accent5"/>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accent4"/>
              </a:buClr>
              <a:buSzPts val="3000"/>
              <a:buFont typeface="Montserrat ExtraBold"/>
              <a:buNone/>
              <a:defRPr sz="3000" b="0" i="0" u="none" strike="noStrike" cap="none">
                <a:solidFill>
                  <a:schemeClr val="accent4"/>
                </a:solidFill>
                <a:latin typeface="Montserrat ExtraBold"/>
                <a:ea typeface="Montserrat ExtraBold"/>
                <a:cs typeface="Montserrat ExtraBold"/>
                <a:sym typeface="Montserrat ExtraBold"/>
              </a:defRPr>
            </a:lvl9pPr>
          </a:lstStyle>
          <a:p>
            <a:r>
              <a:rPr lang="en" dirty="0"/>
              <a:t>0</a:t>
            </a:r>
            <a:r>
              <a:rPr lang="id-ID" dirty="0"/>
              <a:t>5</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grpSp>
        <p:nvGrpSpPr>
          <p:cNvPr id="764" name="Google Shape;764;p46"/>
          <p:cNvGrpSpPr/>
          <p:nvPr/>
        </p:nvGrpSpPr>
        <p:grpSpPr>
          <a:xfrm>
            <a:off x="0" y="1160501"/>
            <a:ext cx="9144000" cy="768377"/>
            <a:chOff x="0" y="443748"/>
            <a:chExt cx="9144000" cy="768377"/>
          </a:xfrm>
        </p:grpSpPr>
        <p:sp>
          <p:nvSpPr>
            <p:cNvPr id="765" name="Google Shape;765;p46"/>
            <p:cNvSpPr/>
            <p:nvPr/>
          </p:nvSpPr>
          <p:spPr>
            <a:xfrm>
              <a:off x="0" y="950525"/>
              <a:ext cx="9144000" cy="261600"/>
            </a:xfrm>
            <a:prstGeom prst="rect">
              <a:avLst/>
            </a:prstGeom>
            <a:solidFill>
              <a:srgbClr val="9ED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0" y="688925"/>
              <a:ext cx="9144000" cy="261600"/>
            </a:xfrm>
            <a:prstGeom prst="rect">
              <a:avLst/>
            </a:prstGeom>
            <a:solidFill>
              <a:srgbClr val="F8BA7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0" y="443748"/>
              <a:ext cx="9144000" cy="261600"/>
            </a:xfrm>
            <a:prstGeom prst="rect">
              <a:avLst/>
            </a:prstGeom>
            <a:solidFill>
              <a:srgbClr val="FFE21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46"/>
          <p:cNvSpPr/>
          <p:nvPr/>
        </p:nvSpPr>
        <p:spPr>
          <a:xfrm rot="10800000">
            <a:off x="4702025" y="1171939"/>
            <a:ext cx="4439100" cy="4023600"/>
          </a:xfrm>
          <a:prstGeom prst="flowChartDelay">
            <a:avLst/>
          </a:prstGeom>
          <a:solidFill>
            <a:srgbClr val="E18BA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txBox="1">
            <a:spLocks noGrp="1"/>
          </p:cNvSpPr>
          <p:nvPr>
            <p:ph type="title"/>
          </p:nvPr>
        </p:nvSpPr>
        <p:spPr>
          <a:xfrm>
            <a:off x="715100" y="535000"/>
            <a:ext cx="2946117"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ARDUINO UNO</a:t>
            </a:r>
            <a:endParaRPr dirty="0"/>
          </a:p>
        </p:txBody>
      </p:sp>
      <p:grpSp>
        <p:nvGrpSpPr>
          <p:cNvPr id="771" name="Google Shape;771;p46"/>
          <p:cNvGrpSpPr/>
          <p:nvPr/>
        </p:nvGrpSpPr>
        <p:grpSpPr>
          <a:xfrm>
            <a:off x="3661217" y="3206907"/>
            <a:ext cx="694972" cy="719783"/>
            <a:chOff x="590480" y="1389294"/>
            <a:chExt cx="694972" cy="719783"/>
          </a:xfrm>
        </p:grpSpPr>
        <p:sp>
          <p:nvSpPr>
            <p:cNvPr id="772" name="Google Shape;772;p46"/>
            <p:cNvSpPr/>
            <p:nvPr/>
          </p:nvSpPr>
          <p:spPr>
            <a:xfrm rot="10800000">
              <a:off x="838549" y="1389294"/>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rot="5400000">
              <a:off x="648502" y="1749953"/>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46"/>
          <p:cNvSpPr/>
          <p:nvPr/>
        </p:nvSpPr>
        <p:spPr>
          <a:xfrm rot="10800000">
            <a:off x="5188317" y="810490"/>
            <a:ext cx="370633" cy="51348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rot="-5400000">
            <a:off x="529780" y="278252"/>
            <a:ext cx="370633" cy="51348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txBox="1">
            <a:spLocks noGrp="1"/>
          </p:cNvSpPr>
          <p:nvPr>
            <p:ph type="subTitle" idx="1"/>
          </p:nvPr>
        </p:nvSpPr>
        <p:spPr>
          <a:xfrm>
            <a:off x="715100" y="1138600"/>
            <a:ext cx="4362422" cy="283296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500" dirty="0"/>
              <a:t>Arduino </a:t>
            </a:r>
            <a:r>
              <a:rPr lang="en-US" sz="1500" dirty="0" err="1"/>
              <a:t>merupakan</a:t>
            </a:r>
            <a:r>
              <a:rPr lang="en-US" sz="1500" dirty="0"/>
              <a:t> </a:t>
            </a:r>
            <a:r>
              <a:rPr lang="en-US" sz="1500" dirty="0" err="1"/>
              <a:t>sistem</a:t>
            </a:r>
            <a:r>
              <a:rPr lang="en-US" sz="1500" dirty="0"/>
              <a:t> </a:t>
            </a:r>
            <a:r>
              <a:rPr lang="en-US" sz="1500" dirty="0" err="1"/>
              <a:t>mikroprosesor</a:t>
            </a:r>
            <a:r>
              <a:rPr lang="en-US" sz="1500" dirty="0"/>
              <a:t> </a:t>
            </a:r>
            <a:r>
              <a:rPr lang="en-US" sz="1500" dirty="0" err="1"/>
              <a:t>lengkap</a:t>
            </a:r>
            <a:r>
              <a:rPr lang="en-US" sz="1500" dirty="0"/>
              <a:t> yang </a:t>
            </a:r>
            <a:r>
              <a:rPr lang="en-US" sz="1500" dirty="0" err="1"/>
              <a:t>terkandung</a:t>
            </a:r>
            <a:r>
              <a:rPr lang="en-US" sz="1500" dirty="0"/>
              <a:t> </a:t>
            </a:r>
            <a:r>
              <a:rPr lang="en-US" sz="1500" dirty="0" err="1"/>
              <a:t>didalam</a:t>
            </a:r>
            <a:r>
              <a:rPr lang="en-US" sz="1500" dirty="0"/>
              <a:t> </a:t>
            </a:r>
            <a:r>
              <a:rPr lang="en-US" sz="1500" dirty="0" err="1"/>
              <a:t>sebuah</a:t>
            </a:r>
            <a:r>
              <a:rPr lang="en-US" sz="1500" dirty="0"/>
              <a:t> chip yang </a:t>
            </a:r>
            <a:r>
              <a:rPr lang="en-US" sz="1500" dirty="0" err="1"/>
              <a:t>memadukan</a:t>
            </a:r>
            <a:r>
              <a:rPr lang="en-US" sz="1500" dirty="0"/>
              <a:t> CPU, ROM, RMW, I/O </a:t>
            </a:r>
            <a:r>
              <a:rPr lang="en-US" sz="1500" dirty="0" err="1"/>
              <a:t>paralel,I</a:t>
            </a:r>
            <a:r>
              <a:rPr lang="en-US" sz="1500" dirty="0"/>
              <a:t>/O </a:t>
            </a:r>
            <a:r>
              <a:rPr lang="en-US" sz="1500" dirty="0" err="1"/>
              <a:t>seri,counter</a:t>
            </a:r>
            <a:r>
              <a:rPr lang="en-US" sz="1500" dirty="0"/>
              <a:t> timer dan </a:t>
            </a:r>
            <a:r>
              <a:rPr lang="en-US" sz="1500" dirty="0" err="1"/>
              <a:t>rangkaian</a:t>
            </a:r>
            <a:r>
              <a:rPr lang="en-US" sz="1500" dirty="0"/>
              <a:t> clock </a:t>
            </a:r>
            <a:r>
              <a:rPr lang="en-US" sz="1500" dirty="0" err="1"/>
              <a:t>didalamnya</a:t>
            </a:r>
            <a:r>
              <a:rPr lang="en-US" sz="1500" dirty="0"/>
              <a:t>. </a:t>
            </a:r>
            <a:r>
              <a:rPr lang="en-US" sz="1500" dirty="0" err="1"/>
              <a:t>Dengan</a:t>
            </a:r>
            <a:r>
              <a:rPr lang="en-US" sz="1500" dirty="0"/>
              <a:t> kata lain </a:t>
            </a:r>
            <a:r>
              <a:rPr lang="en-US" sz="1500" dirty="0" err="1"/>
              <a:t>arduino</a:t>
            </a:r>
            <a:r>
              <a:rPr lang="en-US" sz="1500" dirty="0"/>
              <a:t> </a:t>
            </a:r>
            <a:r>
              <a:rPr lang="en-US" sz="1500" dirty="0" err="1"/>
              <a:t>adalah</a:t>
            </a:r>
            <a:r>
              <a:rPr lang="en-US" sz="1500" dirty="0"/>
              <a:t> </a:t>
            </a:r>
            <a:r>
              <a:rPr lang="en-US" sz="1500" dirty="0" err="1"/>
              <a:t>sebuah</a:t>
            </a:r>
            <a:r>
              <a:rPr lang="en-US" sz="1500" dirty="0"/>
              <a:t> </a:t>
            </a:r>
            <a:r>
              <a:rPr lang="en-US" sz="1500" dirty="0" err="1"/>
              <a:t>alat</a:t>
            </a:r>
            <a:r>
              <a:rPr lang="en-US" sz="1500" dirty="0"/>
              <a:t> </a:t>
            </a:r>
            <a:r>
              <a:rPr lang="en-US" sz="1500" dirty="0" err="1"/>
              <a:t>elektronika</a:t>
            </a:r>
            <a:r>
              <a:rPr lang="en-US" sz="1500" dirty="0"/>
              <a:t> yang </a:t>
            </a:r>
            <a:r>
              <a:rPr lang="en-US" sz="1500" dirty="0" err="1"/>
              <a:t>mempunyai</a:t>
            </a:r>
            <a:r>
              <a:rPr lang="en-US" sz="1500" dirty="0"/>
              <a:t> </a:t>
            </a:r>
            <a:r>
              <a:rPr lang="en-US" sz="1500" dirty="0" err="1"/>
              <a:t>masukan</a:t>
            </a:r>
            <a:r>
              <a:rPr lang="en-US" sz="1500" dirty="0"/>
              <a:t> dan </a:t>
            </a:r>
            <a:r>
              <a:rPr lang="en-US" sz="1500" dirty="0" err="1"/>
              <a:t>keluaran</a:t>
            </a:r>
            <a:r>
              <a:rPr lang="en-US" sz="1500" dirty="0"/>
              <a:t> </a:t>
            </a:r>
            <a:r>
              <a:rPr lang="en-US" sz="1500" dirty="0" err="1"/>
              <a:t>serta</a:t>
            </a:r>
            <a:r>
              <a:rPr lang="en-US" sz="1500" dirty="0"/>
              <a:t> </a:t>
            </a:r>
            <a:r>
              <a:rPr lang="en-US" sz="1500" dirty="0" err="1"/>
              <a:t>kendali</a:t>
            </a:r>
            <a:r>
              <a:rPr lang="en-US" sz="1500" dirty="0"/>
              <a:t> </a:t>
            </a:r>
            <a:r>
              <a:rPr lang="en-US" sz="1500" dirty="0" err="1"/>
              <a:t>dengan</a:t>
            </a:r>
            <a:r>
              <a:rPr lang="en-US" sz="1500" dirty="0"/>
              <a:t> program yang </a:t>
            </a:r>
            <a:r>
              <a:rPr lang="en-US" sz="1500" dirty="0" err="1"/>
              <a:t>bisa</a:t>
            </a:r>
            <a:r>
              <a:rPr lang="en-US" sz="1500" dirty="0"/>
              <a:t> </a:t>
            </a:r>
            <a:r>
              <a:rPr lang="en-US" sz="1500" dirty="0" err="1"/>
              <a:t>ditulis</a:t>
            </a:r>
            <a:r>
              <a:rPr lang="en-US" sz="1500" dirty="0"/>
              <a:t> dan </a:t>
            </a:r>
            <a:r>
              <a:rPr lang="en-US" sz="1500" dirty="0" err="1"/>
              <a:t>dihapus</a:t>
            </a:r>
            <a:r>
              <a:rPr lang="en-US" sz="1500" dirty="0"/>
              <a:t> </a:t>
            </a:r>
            <a:r>
              <a:rPr lang="en-US" sz="1500" dirty="0" err="1"/>
              <a:t>dengan</a:t>
            </a:r>
            <a:r>
              <a:rPr lang="en-US" sz="1500" dirty="0"/>
              <a:t> </a:t>
            </a:r>
            <a:r>
              <a:rPr lang="en-US" sz="1500" dirty="0" err="1"/>
              <a:t>cara</a:t>
            </a:r>
            <a:r>
              <a:rPr lang="en-US" sz="1500" dirty="0"/>
              <a:t> yang </a:t>
            </a:r>
            <a:r>
              <a:rPr lang="en-US" sz="1500" dirty="0" err="1"/>
              <a:t>tertentu</a:t>
            </a:r>
            <a:r>
              <a:rPr lang="en-US" sz="1500" dirty="0"/>
              <a:t>. Arduino UNO </a:t>
            </a:r>
            <a:r>
              <a:rPr lang="en-US" sz="1500" dirty="0" err="1"/>
              <a:t>memiliki</a:t>
            </a:r>
            <a:r>
              <a:rPr lang="en-US" sz="1500" dirty="0"/>
              <a:t> 14 pin digital, 6 pin PWM, 6 pin analog, pin Rx dan Tx yang </a:t>
            </a:r>
            <a:r>
              <a:rPr lang="en-US" sz="1500" dirty="0" err="1"/>
              <a:t>dapat</a:t>
            </a:r>
            <a:r>
              <a:rPr lang="en-US" sz="1500" dirty="0"/>
              <a:t> </a:t>
            </a:r>
            <a:r>
              <a:rPr lang="en-US" sz="1500" dirty="0" err="1"/>
              <a:t>digunakan</a:t>
            </a:r>
            <a:r>
              <a:rPr lang="en-US" sz="1500" dirty="0"/>
              <a:t> </a:t>
            </a:r>
            <a:r>
              <a:rPr lang="en-US" sz="1500" dirty="0" err="1"/>
              <a:t>untuk</a:t>
            </a:r>
            <a:r>
              <a:rPr lang="en-US" sz="1500" dirty="0"/>
              <a:t> </a:t>
            </a:r>
            <a:r>
              <a:rPr lang="en-US" sz="1500" dirty="0" err="1"/>
              <a:t>menghubungkan</a:t>
            </a:r>
            <a:r>
              <a:rPr lang="en-US" sz="1500" dirty="0"/>
              <a:t> Arduino UNO </a:t>
            </a:r>
            <a:r>
              <a:rPr lang="en-US" sz="1500" dirty="0" err="1"/>
              <a:t>dengan</a:t>
            </a:r>
            <a:r>
              <a:rPr lang="en-US" sz="1500" dirty="0"/>
              <a:t> dunia </a:t>
            </a:r>
            <a:r>
              <a:rPr lang="en-US" sz="1500" dirty="0" err="1"/>
              <a:t>luar</a:t>
            </a:r>
            <a:r>
              <a:rPr lang="en-US" sz="1500" dirty="0"/>
              <a:t>.</a:t>
            </a:r>
            <a:endParaRPr sz="1500" dirty="0"/>
          </a:p>
        </p:txBody>
      </p:sp>
      <p:sp>
        <p:nvSpPr>
          <p:cNvPr id="2" name="Flowchart: Delay 1">
            <a:extLst>
              <a:ext uri="{FF2B5EF4-FFF2-40B4-BE49-F238E27FC236}">
                <a16:creationId xmlns:a16="http://schemas.microsoft.com/office/drawing/2014/main" id="{804EB9D1-FD0B-4620-7E58-F2920E06CD4E}"/>
              </a:ext>
            </a:extLst>
          </p:cNvPr>
          <p:cNvSpPr/>
          <p:nvPr/>
        </p:nvSpPr>
        <p:spPr>
          <a:xfrm rot="16200000">
            <a:off x="5244209" y="788525"/>
            <a:ext cx="4088781" cy="3629606"/>
          </a:xfrm>
          <a:prstGeom prst="flowChartDelay">
            <a:avLst/>
          </a:prstGeom>
          <a:solidFill>
            <a:srgbClr val="AEDEE0"/>
          </a:solidFill>
          <a:ln w="3175">
            <a:solidFill>
              <a:srgbClr val="372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628D4B-F650-DE80-3149-88048B5EC1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17" b="94646" l="2500" r="97381">
                        <a14:foregroundMark x1="10238" y1="27559" x2="3095" y2="31496"/>
                        <a14:foregroundMark x1="3095" y1="31496" x2="2976" y2="42835"/>
                        <a14:foregroundMark x1="2976" y1="42835" x2="8690" y2="44252"/>
                        <a14:foregroundMark x1="2976" y1="37165" x2="2976" y2="27717"/>
                        <a14:foregroundMark x1="2976" y1="27717" x2="2976" y2="27717"/>
                        <a14:foregroundMark x1="69762" y1="43150" x2="50119" y2="49291"/>
                        <a14:foregroundMark x1="50119" y1="49291" x2="38214" y2="71339"/>
                        <a14:foregroundMark x1="38214" y1="71339" x2="41786" y2="35906"/>
                        <a14:foregroundMark x1="41786" y1="35906" x2="37262" y2="61575"/>
                        <a14:foregroundMark x1="37262" y1="61575" x2="42024" y2="39843"/>
                        <a14:foregroundMark x1="42024" y1="39843" x2="42262" y2="66772"/>
                        <a14:foregroundMark x1="42262" y1="66772" x2="43810" y2="51811"/>
                        <a14:foregroundMark x1="43810" y1="51811" x2="68452" y2="82205"/>
                        <a14:foregroundMark x1="68452" y1="82205" x2="58929" y2="64567"/>
                        <a14:foregroundMark x1="58929" y1="64567" x2="71786" y2="59843"/>
                        <a14:foregroundMark x1="71786" y1="59843" x2="50952" y2="54173"/>
                        <a14:foregroundMark x1="50952" y1="54173" x2="54643" y2="35906"/>
                        <a14:foregroundMark x1="54643" y1="35906" x2="62024" y2="44724"/>
                        <a14:foregroundMark x1="62024" y1="44724" x2="57143" y2="24882"/>
                        <a14:foregroundMark x1="57143" y1="24882" x2="54643" y2="25512"/>
                        <a14:foregroundMark x1="42500" y1="26929" x2="29881" y2="38110"/>
                        <a14:foregroundMark x1="29881" y1="38110" x2="28214" y2="56850"/>
                        <a14:foregroundMark x1="28214" y1="56850" x2="20714" y2="43307"/>
                        <a14:foregroundMark x1="20714" y1="43307" x2="19405" y2="60787"/>
                        <a14:foregroundMark x1="19405" y1="60787" x2="23571" y2="52126"/>
                        <a14:foregroundMark x1="23571" y1="52126" x2="35238" y2="75748"/>
                        <a14:foregroundMark x1="35238" y1="75748" x2="49762" y2="84882"/>
                        <a14:foregroundMark x1="49762" y1="84882" x2="49762" y2="84882"/>
                        <a14:foregroundMark x1="13929" y1="25669" x2="31429" y2="13071"/>
                        <a14:foregroundMark x1="31429" y1="13071" x2="45833" y2="11811"/>
                        <a14:foregroundMark x1="45833" y1="11811" x2="60952" y2="15276"/>
                        <a14:foregroundMark x1="43690" y1="15433" x2="32857" y2="26457"/>
                        <a14:foregroundMark x1="32857" y1="26457" x2="25714" y2="40472"/>
                        <a14:foregroundMark x1="25714" y1="40472" x2="37619" y2="25984"/>
                        <a14:foregroundMark x1="37619" y1="25984" x2="20952" y2="25827"/>
                        <a14:foregroundMark x1="20952" y1="25827" x2="32738" y2="31811"/>
                        <a14:foregroundMark x1="32738" y1="31811" x2="28690" y2="19055"/>
                        <a14:foregroundMark x1="28690" y1="19055" x2="37500" y2="25827"/>
                        <a14:foregroundMark x1="37500" y1="25827" x2="45238" y2="21417"/>
                        <a14:foregroundMark x1="45238" y1="21417" x2="34286" y2="30394"/>
                        <a14:foregroundMark x1="34286" y1="30394" x2="48571" y2="25512"/>
                        <a14:foregroundMark x1="48571" y1="25512" x2="46786" y2="36220"/>
                        <a14:foregroundMark x1="46786" y1="36220" x2="35000" y2="22835"/>
                        <a14:foregroundMark x1="35000" y1="22835" x2="44286" y2="25039"/>
                        <a14:foregroundMark x1="44286" y1="25039" x2="29167" y2="27087"/>
                        <a14:foregroundMark x1="29167" y1="27087" x2="36310" y2="28189"/>
                        <a14:foregroundMark x1="36310" y1="28189" x2="27024" y2="36378"/>
                        <a14:foregroundMark x1="27024" y1="36378" x2="35357" y2="26142"/>
                        <a14:foregroundMark x1="35357" y1="26142" x2="50000" y2="28189"/>
                        <a14:foregroundMark x1="50000" y1="28189" x2="60476" y2="21260"/>
                        <a14:foregroundMark x1="60476" y1="21260" x2="78690" y2="20787"/>
                        <a14:foregroundMark x1="78690" y1="20787" x2="71429" y2="22992"/>
                        <a14:foregroundMark x1="71429" y1="22992" x2="68214" y2="32441"/>
                        <a14:foregroundMark x1="68214" y1="32441" x2="78929" y2="32283"/>
                        <a14:foregroundMark x1="78929" y1="32283" x2="75119" y2="22362"/>
                        <a14:foregroundMark x1="75119" y1="22362" x2="67024" y2="16693"/>
                        <a14:foregroundMark x1="67024" y1="16693" x2="48929" y2="23307"/>
                        <a14:foregroundMark x1="48929" y1="23307" x2="43452" y2="14173"/>
                        <a14:foregroundMark x1="43452" y1="14173" x2="49881" y2="18425"/>
                        <a14:foregroundMark x1="49881" y1="18425" x2="57381" y2="12126"/>
                        <a14:foregroundMark x1="57381" y1="12126" x2="76667" y2="8031"/>
                        <a14:foregroundMark x1="76667" y1="8031" x2="84048" y2="15276"/>
                        <a14:foregroundMark x1="84048" y1="15276" x2="84048" y2="15276"/>
                        <a14:foregroundMark x1="66071" y1="44882" x2="73452" y2="39213"/>
                        <a14:foregroundMark x1="73452" y1="39213" x2="76786" y2="25197"/>
                        <a14:foregroundMark x1="76786" y1="25197" x2="78452" y2="46929"/>
                        <a14:foregroundMark x1="78452" y1="46929" x2="71429" y2="42677"/>
                        <a14:foregroundMark x1="71429" y1="42677" x2="79048" y2="45197"/>
                        <a14:foregroundMark x1="79048" y1="45197" x2="64762" y2="48189"/>
                        <a14:foregroundMark x1="64762" y1="48189" x2="59762" y2="39528"/>
                        <a14:foregroundMark x1="59762" y1="39528" x2="51310" y2="42835"/>
                        <a14:foregroundMark x1="51310" y1="42835" x2="57500" y2="32441"/>
                        <a14:foregroundMark x1="57500" y1="32441" x2="49405" y2="32283"/>
                        <a14:foregroundMark x1="49405" y1="32283" x2="61429" y2="32756"/>
                        <a14:foregroundMark x1="61429" y1="32756" x2="64881" y2="34646"/>
                        <a14:foregroundMark x1="59167" y1="28661" x2="64048" y2="34173"/>
                        <a14:foregroundMark x1="63929" y1="27087" x2="64167" y2="32913"/>
                        <a14:foregroundMark x1="78333" y1="32441" x2="77738" y2="81260"/>
                        <a14:foregroundMark x1="77738" y1="81260" x2="78690" y2="46299"/>
                        <a14:foregroundMark x1="78690" y1="46299" x2="72500" y2="66142"/>
                        <a14:foregroundMark x1="72500" y1="66142" x2="76667" y2="54173"/>
                        <a14:foregroundMark x1="76667" y1="54173" x2="70357" y2="50079"/>
                        <a14:foregroundMark x1="70357" y1="50079" x2="77381" y2="57795"/>
                        <a14:foregroundMark x1="77381" y1="57795" x2="70714" y2="60472"/>
                        <a14:foregroundMark x1="70714" y1="60472" x2="74405" y2="71654"/>
                        <a14:foregroundMark x1="74405" y1="71654" x2="80714" y2="57795"/>
                        <a14:foregroundMark x1="80714" y1="57795" x2="82143" y2="28189"/>
                        <a14:foregroundMark x1="82143" y1="28189" x2="73571" y2="22520"/>
                        <a14:foregroundMark x1="73571" y1="22520" x2="70714" y2="13858"/>
                        <a14:foregroundMark x1="70714" y1="13858" x2="82024" y2="15433"/>
                        <a14:foregroundMark x1="82024" y1="15433" x2="85000" y2="27087"/>
                        <a14:foregroundMark x1="85000" y1="27087" x2="79524" y2="20630"/>
                        <a14:foregroundMark x1="79524" y1="20630" x2="78690" y2="22520"/>
                        <a14:foregroundMark x1="11071" y1="45354" x2="11786" y2="75906"/>
                        <a14:foregroundMark x1="11786" y1="75906" x2="11190" y2="70866"/>
                        <a14:foregroundMark x1="13929" y1="48819" x2="13214" y2="58898"/>
                        <a14:foregroundMark x1="13214" y1="58898" x2="12024" y2="49764"/>
                        <a14:foregroundMark x1="12024" y1="49764" x2="13095" y2="59370"/>
                        <a14:foregroundMark x1="13095" y1="59370" x2="17738" y2="56535"/>
                        <a14:foregroundMark x1="44524" y1="39843" x2="47024" y2="39370"/>
                        <a14:foregroundMark x1="11429" y1="90236" x2="18095" y2="94646"/>
                        <a14:foregroundMark x1="18095" y1="94646" x2="31548" y2="94173"/>
                        <a14:foregroundMark x1="23810" y1="77480" x2="24524" y2="86929"/>
                        <a14:foregroundMark x1="24524" y1="86929" x2="8333" y2="91024"/>
                        <a14:foregroundMark x1="11429" y1="76693" x2="6706" y2="84683"/>
                        <a14:foregroundMark x1="6538" y1="85984" x2="7619" y2="88976"/>
                        <a14:foregroundMark x1="52262" y1="79843" x2="52857" y2="90236"/>
                        <a14:foregroundMark x1="52857" y1="90236" x2="61071" y2="92126"/>
                        <a14:foregroundMark x1="61071" y1="92126" x2="75119" y2="89134"/>
                        <a14:foregroundMark x1="63214" y1="86772" x2="51786" y2="81890"/>
                        <a14:foregroundMark x1="51786" y1="81890" x2="61071" y2="79528"/>
                        <a14:foregroundMark x1="61071" y1="79528" x2="52500" y2="85984"/>
                        <a14:foregroundMark x1="52500" y1="85984" x2="61429" y2="84094"/>
                        <a14:foregroundMark x1="49881" y1="90394" x2="50595" y2="89764"/>
                        <a14:foregroundMark x1="47143" y1="90709" x2="44643" y2="91811"/>
                        <a14:foregroundMark x1="72976" y1="94173" x2="91071" y2="85984"/>
                        <a14:foregroundMark x1="91071" y1="85984" x2="88571" y2="81575"/>
                        <a14:foregroundMark x1="91667" y1="94803" x2="97381" y2="86457"/>
                        <a14:foregroundMark x1="97381" y1="86457" x2="96786" y2="78898"/>
                        <a14:backgroundMark x1="6310" y1="85984" x2="6310" y2="85984"/>
                        <a14:backgroundMark x1="6310" y1="85984" x2="6429" y2="85039"/>
                        <a14:backgroundMark x1="6429" y1="84882" x2="6786" y2="85669"/>
                        <a14:backgroundMark x1="6071" y1="85197" x2="6905" y2="85039"/>
                        <a14:backgroundMark x1="6905" y1="84724" x2="6905" y2="84724"/>
                      </a14:backgroundRemoval>
                    </a14:imgEffect>
                  </a14:imgLayer>
                </a14:imgProps>
              </a:ext>
            </a:extLst>
          </a:blip>
          <a:stretch>
            <a:fillRect/>
          </a:stretch>
        </p:blipFill>
        <p:spPr>
          <a:xfrm rot="20957865">
            <a:off x="5847262" y="1242182"/>
            <a:ext cx="2727962" cy="2062210"/>
          </a:xfrm>
          <a:prstGeom prst="rect">
            <a:avLst/>
          </a:prstGeom>
        </p:spPr>
      </p:pic>
      <p:grpSp>
        <p:nvGrpSpPr>
          <p:cNvPr id="4" name="Google Shape;858;p49">
            <a:extLst>
              <a:ext uri="{FF2B5EF4-FFF2-40B4-BE49-F238E27FC236}">
                <a16:creationId xmlns:a16="http://schemas.microsoft.com/office/drawing/2014/main" id="{0321759D-878D-CCBA-BD45-5955238F13B0}"/>
              </a:ext>
            </a:extLst>
          </p:cNvPr>
          <p:cNvGrpSpPr/>
          <p:nvPr/>
        </p:nvGrpSpPr>
        <p:grpSpPr>
          <a:xfrm flipH="1">
            <a:off x="4237128" y="3157328"/>
            <a:ext cx="4923530" cy="1986172"/>
            <a:chOff x="0" y="3369975"/>
            <a:chExt cx="4254325" cy="1773527"/>
          </a:xfrm>
        </p:grpSpPr>
        <p:sp>
          <p:nvSpPr>
            <p:cNvPr id="5" name="Google Shape;859;p49">
              <a:extLst>
                <a:ext uri="{FF2B5EF4-FFF2-40B4-BE49-F238E27FC236}">
                  <a16:creationId xmlns:a16="http://schemas.microsoft.com/office/drawing/2014/main" id="{DB6EB302-3256-EEA1-CCFC-F7DD2BC6AD07}"/>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0;p49">
              <a:extLst>
                <a:ext uri="{FF2B5EF4-FFF2-40B4-BE49-F238E27FC236}">
                  <a16:creationId xmlns:a16="http://schemas.microsoft.com/office/drawing/2014/main" id="{86615CE0-B6A0-97A9-F22B-1B155C5EBCAB}"/>
                </a:ext>
              </a:extLst>
            </p:cNvPr>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1;p49">
              <a:extLst>
                <a:ext uri="{FF2B5EF4-FFF2-40B4-BE49-F238E27FC236}">
                  <a16:creationId xmlns:a16="http://schemas.microsoft.com/office/drawing/2014/main" id="{4CD301A6-4C82-33B0-8D36-CB67D2E5C5BB}"/>
                </a:ext>
              </a:extLst>
            </p:cNvPr>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2;p49">
              <a:extLst>
                <a:ext uri="{FF2B5EF4-FFF2-40B4-BE49-F238E27FC236}">
                  <a16:creationId xmlns:a16="http://schemas.microsoft.com/office/drawing/2014/main" id="{5944A2E8-7EC5-52B1-E5B2-55E8BE641C09}"/>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3;p49">
              <a:extLst>
                <a:ext uri="{FF2B5EF4-FFF2-40B4-BE49-F238E27FC236}">
                  <a16:creationId xmlns:a16="http://schemas.microsoft.com/office/drawing/2014/main" id="{BB983A79-B7F1-8A52-C46C-B21464DF304D}"/>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4;p49">
              <a:extLst>
                <a:ext uri="{FF2B5EF4-FFF2-40B4-BE49-F238E27FC236}">
                  <a16:creationId xmlns:a16="http://schemas.microsoft.com/office/drawing/2014/main" id="{97786FEE-1EB7-85BC-D246-97EF10FDB738}"/>
                </a:ext>
              </a:extLst>
            </p:cNvPr>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5;p49">
              <a:extLst>
                <a:ext uri="{FF2B5EF4-FFF2-40B4-BE49-F238E27FC236}">
                  <a16:creationId xmlns:a16="http://schemas.microsoft.com/office/drawing/2014/main" id="{DFF14EA1-4579-8933-24BF-D3AA1EF1CBFD}"/>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6;p49">
              <a:extLst>
                <a:ext uri="{FF2B5EF4-FFF2-40B4-BE49-F238E27FC236}">
                  <a16:creationId xmlns:a16="http://schemas.microsoft.com/office/drawing/2014/main" id="{E2A56E68-51C4-078D-7677-FF3F111514C8}"/>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515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9"/>
          <p:cNvSpPr/>
          <p:nvPr/>
        </p:nvSpPr>
        <p:spPr>
          <a:xfrm rot="10800000">
            <a:off x="4018153" y="384438"/>
            <a:ext cx="5100300" cy="4623000"/>
          </a:xfrm>
          <a:prstGeom prst="flowChartDelay">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txBox="1">
            <a:spLocks noGrp="1"/>
          </p:cNvSpPr>
          <p:nvPr>
            <p:ph type="title"/>
          </p:nvPr>
        </p:nvSpPr>
        <p:spPr>
          <a:xfrm>
            <a:off x="598504" y="673995"/>
            <a:ext cx="3744822" cy="8091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latin typeface="Montserrat ExtraBold" panose="00000900000000000000" pitchFamily="2" charset="0"/>
              </a:rPr>
              <a:t>SENSOR</a:t>
            </a:r>
            <a:r>
              <a:rPr lang="id-ID" sz="2400" dirty="0"/>
              <a:t> ULTRASONIC </a:t>
            </a:r>
            <a:br>
              <a:rPr lang="id-ID" sz="2400" dirty="0"/>
            </a:br>
            <a:r>
              <a:rPr lang="id-ID" sz="2400" dirty="0"/>
              <a:t>HC-SR04</a:t>
            </a:r>
            <a:endParaRPr sz="2400" dirty="0"/>
          </a:p>
        </p:txBody>
      </p:sp>
      <p:sp>
        <p:nvSpPr>
          <p:cNvPr id="846" name="Google Shape;846;p49"/>
          <p:cNvSpPr txBox="1">
            <a:spLocks noGrp="1"/>
          </p:cNvSpPr>
          <p:nvPr>
            <p:ph type="subTitle" idx="1"/>
          </p:nvPr>
        </p:nvSpPr>
        <p:spPr>
          <a:xfrm>
            <a:off x="598504" y="1483476"/>
            <a:ext cx="4234233" cy="2791874"/>
          </a:xfrm>
          <a:prstGeom prst="rect">
            <a:avLst/>
          </a:prstGeom>
        </p:spPr>
        <p:txBody>
          <a:bodyPr spcFirstLastPara="1" wrap="square" lIns="91425" tIns="91425" rIns="91425" bIns="91425" anchor="t" anchorCtr="0">
            <a:noAutofit/>
          </a:bodyPr>
          <a:lstStyle/>
          <a:p>
            <a:pPr marL="0" indent="0" algn="just"/>
            <a:r>
              <a:rPr lang="en-US" sz="1500" dirty="0">
                <a:effectLst/>
                <a:latin typeface="Barlow" panose="00000500000000000000" pitchFamily="2" charset="0"/>
                <a:ea typeface="Calibri" panose="020F0502020204030204" pitchFamily="34" charset="0"/>
                <a:cs typeface="Times New Roman" panose="02020603050405020304" pitchFamily="18" charset="0"/>
              </a:rPr>
              <a:t>Sensor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ultrasonik</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bekerja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berdasarkan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prinsip</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pantulan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gelombang</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suara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dimana</a:t>
            </a:r>
            <a:r>
              <a:rPr lang="en-US" sz="1500" dirty="0">
                <a:effectLst/>
                <a:latin typeface="Barlow" panose="00000500000000000000" pitchFamily="2" charset="0"/>
                <a:ea typeface="Calibri" panose="020F0502020204030204" pitchFamily="34" charset="0"/>
                <a:cs typeface="Times New Roman" panose="02020603050405020304" pitchFamily="18" charset="0"/>
              </a:rPr>
              <a:t> sensor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ini</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menghasilkan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gelombang</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suara</a:t>
            </a:r>
            <a:r>
              <a:rPr lang="en-US" sz="1500" dirty="0">
                <a:effectLst/>
                <a:latin typeface="Barlow" panose="00000500000000000000" pitchFamily="2" charset="0"/>
                <a:ea typeface="Calibri" panose="020F0502020204030204" pitchFamily="34" charset="0"/>
                <a:cs typeface="Times New Roman" panose="02020603050405020304" pitchFamily="18" charset="0"/>
              </a:rPr>
              <a:t> yang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kemudian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menangkapnya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kembali</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dengan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perbedaan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waktu</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sebagai</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dasar</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penginderaannya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Perbedaan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waktu</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antara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gelombang</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suara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dipancarkan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dengan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ditangkapnya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kembali</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gelombang</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suara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tersebut</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adalah</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berbanding</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lurus</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dengan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jarak</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atau</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tinggi</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objek</a:t>
            </a:r>
            <a:r>
              <a:rPr lang="en-US" sz="1500" dirty="0">
                <a:effectLst/>
                <a:latin typeface="Barlow" panose="00000500000000000000" pitchFamily="2" charset="0"/>
                <a:ea typeface="Calibri" panose="020F0502020204030204" pitchFamily="34" charset="0"/>
                <a:cs typeface="Times New Roman" panose="02020603050405020304" pitchFamily="18" charset="0"/>
              </a:rPr>
              <a:t> yang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memantulkannya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Jenis</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objek</a:t>
            </a:r>
            <a:r>
              <a:rPr lang="en-US" sz="1500" dirty="0">
                <a:effectLst/>
                <a:latin typeface="Barlow" panose="00000500000000000000" pitchFamily="2" charset="0"/>
                <a:ea typeface="Calibri" panose="020F0502020204030204" pitchFamily="34" charset="0"/>
                <a:cs typeface="Times New Roman" panose="02020603050405020304" pitchFamily="18" charset="0"/>
              </a:rPr>
              <a:t> yang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dapat</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diindera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diantaranya</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adalah</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objek</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padat</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cair</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butiran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maupun</a:t>
            </a:r>
            <a:r>
              <a:rPr lang="en-US" sz="1500" dirty="0">
                <a:effectLst/>
                <a:latin typeface="Barlow" panose="00000500000000000000" pitchFamily="2" charset="0"/>
                <a:ea typeface="Calibri" panose="020F0502020204030204" pitchFamily="34" charset="0"/>
                <a:cs typeface="Times New Roman" panose="02020603050405020304" pitchFamily="18" charset="0"/>
              </a:rPr>
              <a:t> </a:t>
            </a:r>
            <a:r>
              <a:rPr lang="en-US" sz="1500" dirty="0" err="1">
                <a:effectLst/>
                <a:latin typeface="Barlow" panose="00000500000000000000" pitchFamily="2" charset="0"/>
                <a:ea typeface="Calibri" panose="020F0502020204030204" pitchFamily="34" charset="0"/>
                <a:cs typeface="Times New Roman" panose="02020603050405020304" pitchFamily="18" charset="0"/>
              </a:rPr>
              <a:t>tekstil</a:t>
            </a:r>
            <a:r>
              <a:rPr lang="en-US" sz="1500" dirty="0">
                <a:effectLst/>
                <a:latin typeface="Barlow" panose="00000500000000000000" pitchFamily="2" charset="0"/>
                <a:ea typeface="Calibri" panose="020F0502020204030204" pitchFamily="34" charset="0"/>
                <a:cs typeface="Times New Roman" panose="02020603050405020304" pitchFamily="18" charset="0"/>
              </a:rPr>
              <a:t>.</a:t>
            </a:r>
          </a:p>
          <a:p>
            <a:pPr marL="0" lvl="0" indent="0" algn="just" rtl="0">
              <a:spcBef>
                <a:spcPts val="0"/>
              </a:spcBef>
              <a:spcAft>
                <a:spcPts val="0"/>
              </a:spcAft>
              <a:buNone/>
            </a:pPr>
            <a:endParaRPr sz="1500" dirty="0">
              <a:latin typeface="Barlow" panose="00000500000000000000" pitchFamily="2" charset="0"/>
            </a:endParaRPr>
          </a:p>
        </p:txBody>
      </p:sp>
      <p:sp>
        <p:nvSpPr>
          <p:cNvPr id="848" name="Google Shape;848;p49"/>
          <p:cNvSpPr/>
          <p:nvPr/>
        </p:nvSpPr>
        <p:spPr>
          <a:xfrm rot="-5400000" flipH="1">
            <a:off x="4768543" y="37995"/>
            <a:ext cx="367427" cy="5090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9"/>
          <p:cNvSpPr/>
          <p:nvPr/>
        </p:nvSpPr>
        <p:spPr>
          <a:xfrm rot="-5400000" flipH="1">
            <a:off x="564553" y="326416"/>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49"/>
          <p:cNvGrpSpPr/>
          <p:nvPr/>
        </p:nvGrpSpPr>
        <p:grpSpPr>
          <a:xfrm rot="10800000" flipH="1">
            <a:off x="73" y="3995775"/>
            <a:ext cx="9143952" cy="1147700"/>
            <a:chOff x="352472" y="1924272"/>
            <a:chExt cx="8984919" cy="1147700"/>
          </a:xfrm>
        </p:grpSpPr>
        <p:sp>
          <p:nvSpPr>
            <p:cNvPr id="851" name="Google Shape;851;p49"/>
            <p:cNvSpPr/>
            <p:nvPr/>
          </p:nvSpPr>
          <p:spPr>
            <a:xfrm flipH="1">
              <a:off x="1775591" y="2431047"/>
              <a:ext cx="75618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9"/>
            <p:cNvSpPr/>
            <p:nvPr/>
          </p:nvSpPr>
          <p:spPr>
            <a:xfrm flipH="1">
              <a:off x="1775591" y="2169448"/>
              <a:ext cx="7561800" cy="261600"/>
            </a:xfrm>
            <a:prstGeom prst="rect">
              <a:avLst/>
            </a:prstGeom>
            <a:solidFill>
              <a:srgbClr val="F8BA7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9"/>
            <p:cNvSpPr/>
            <p:nvPr/>
          </p:nvSpPr>
          <p:spPr>
            <a:xfrm flipH="1">
              <a:off x="1775591" y="1924272"/>
              <a:ext cx="75618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9"/>
            <p:cNvSpPr/>
            <p:nvPr/>
          </p:nvSpPr>
          <p:spPr>
            <a:xfrm rot="5400000" flipH="1">
              <a:off x="739772" y="2035772"/>
              <a:ext cx="648900" cy="1423500"/>
            </a:xfrm>
            <a:prstGeom prst="parallelogram">
              <a:avLst>
                <a:gd name="adj" fmla="val 59427"/>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rot="5400000" flipH="1">
              <a:off x="739772" y="1781846"/>
              <a:ext cx="648900" cy="1423500"/>
            </a:xfrm>
            <a:prstGeom prst="parallelogram">
              <a:avLst>
                <a:gd name="adj" fmla="val 5942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9"/>
            <p:cNvSpPr/>
            <p:nvPr/>
          </p:nvSpPr>
          <p:spPr>
            <a:xfrm rot="5400000" flipH="1">
              <a:off x="739772" y="1537056"/>
              <a:ext cx="648900" cy="1423500"/>
            </a:xfrm>
            <a:prstGeom prst="parallelogram">
              <a:avLst>
                <a:gd name="adj" fmla="val 59427"/>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49"/>
          <p:cNvSpPr/>
          <p:nvPr/>
        </p:nvSpPr>
        <p:spPr>
          <a:xfrm rot="-5400000" flipH="1">
            <a:off x="5332278" y="1742091"/>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43;p49">
            <a:extLst>
              <a:ext uri="{FF2B5EF4-FFF2-40B4-BE49-F238E27FC236}">
                <a16:creationId xmlns:a16="http://schemas.microsoft.com/office/drawing/2014/main" id="{4B7E557D-48F4-58E8-D473-D7E04D5DF306}"/>
              </a:ext>
            </a:extLst>
          </p:cNvPr>
          <p:cNvSpPr/>
          <p:nvPr/>
        </p:nvSpPr>
        <p:spPr>
          <a:xfrm rot="16200000">
            <a:off x="5196238" y="655159"/>
            <a:ext cx="4112522" cy="3698958"/>
          </a:xfrm>
          <a:prstGeom prst="flowChartDelay">
            <a:avLst/>
          </a:prstGeom>
          <a:solidFill>
            <a:srgbClr val="E18BA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49"/>
          <p:cNvGrpSpPr/>
          <p:nvPr/>
        </p:nvGrpSpPr>
        <p:grpSpPr>
          <a:xfrm flipH="1">
            <a:off x="4237128" y="3209367"/>
            <a:ext cx="4923530" cy="1986172"/>
            <a:chOff x="0" y="3369975"/>
            <a:chExt cx="4254325" cy="1773527"/>
          </a:xfrm>
        </p:grpSpPr>
        <p:sp>
          <p:nvSpPr>
            <p:cNvPr id="859" name="Google Shape;859;p49"/>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F7BDDA71-3613-13D5-F816-AAA0819DA5E8}"/>
              </a:ext>
            </a:extLst>
          </p:cNvPr>
          <p:cNvPicPr>
            <a:picLocks noChangeAspect="1"/>
          </p:cNvPicPr>
          <p:nvPr/>
        </p:nvPicPr>
        <p:blipFill>
          <a:blip r:embed="rId3"/>
          <a:stretch>
            <a:fillRect/>
          </a:stretch>
        </p:blipFill>
        <p:spPr>
          <a:xfrm>
            <a:off x="6079512" y="1134423"/>
            <a:ext cx="2650830" cy="2650830"/>
          </a:xfrm>
          <a:prstGeom prst="rect">
            <a:avLst/>
          </a:prstGeom>
        </p:spPr>
      </p:pic>
      <p:grpSp>
        <p:nvGrpSpPr>
          <p:cNvPr id="7" name="Google Shape;1173;p62">
            <a:extLst>
              <a:ext uri="{FF2B5EF4-FFF2-40B4-BE49-F238E27FC236}">
                <a16:creationId xmlns:a16="http://schemas.microsoft.com/office/drawing/2014/main" id="{85DC8A51-3731-C8B3-D3D2-E322A47C0F0B}"/>
              </a:ext>
            </a:extLst>
          </p:cNvPr>
          <p:cNvGrpSpPr/>
          <p:nvPr/>
        </p:nvGrpSpPr>
        <p:grpSpPr>
          <a:xfrm>
            <a:off x="5382323" y="1188384"/>
            <a:ext cx="877356" cy="856006"/>
            <a:chOff x="5036401" y="1222947"/>
            <a:chExt cx="776681" cy="771549"/>
          </a:xfrm>
        </p:grpSpPr>
        <p:sp>
          <p:nvSpPr>
            <p:cNvPr id="8" name="Google Shape;1174;p62">
              <a:extLst>
                <a:ext uri="{FF2B5EF4-FFF2-40B4-BE49-F238E27FC236}">
                  <a16:creationId xmlns:a16="http://schemas.microsoft.com/office/drawing/2014/main" id="{69820F68-E2B2-B788-3D4E-33945FBE5BBE}"/>
                </a:ext>
              </a:extLst>
            </p:cNvPr>
            <p:cNvSpPr/>
            <p:nvPr/>
          </p:nvSpPr>
          <p:spPr>
            <a:xfrm rot="10800000" flipH="1">
              <a:off x="5366180" y="1375357"/>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5;p62">
              <a:extLst>
                <a:ext uri="{FF2B5EF4-FFF2-40B4-BE49-F238E27FC236}">
                  <a16:creationId xmlns:a16="http://schemas.microsoft.com/office/drawing/2014/main" id="{F5FCD528-F565-5251-61DC-6E65F060BA69}"/>
                </a:ext>
              </a:extLst>
            </p:cNvPr>
            <p:cNvSpPr/>
            <p:nvPr/>
          </p:nvSpPr>
          <p:spPr>
            <a:xfrm rot="10800000" flipH="1">
              <a:off x="5036401" y="1222947"/>
              <a:ext cx="329769" cy="456880"/>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662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grpSp>
        <p:nvGrpSpPr>
          <p:cNvPr id="1152" name="Google Shape;1152;p62"/>
          <p:cNvGrpSpPr/>
          <p:nvPr/>
        </p:nvGrpSpPr>
        <p:grpSpPr>
          <a:xfrm rot="10800000" flipH="1">
            <a:off x="5" y="2273626"/>
            <a:ext cx="5895330" cy="749475"/>
            <a:chOff x="5164100" y="727951"/>
            <a:chExt cx="9291300" cy="768377"/>
          </a:xfrm>
        </p:grpSpPr>
        <p:sp>
          <p:nvSpPr>
            <p:cNvPr id="1153" name="Google Shape;1153;p62"/>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2"/>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8" name="Google Shape;1158;p62"/>
          <p:cNvSpPr/>
          <p:nvPr/>
        </p:nvSpPr>
        <p:spPr>
          <a:xfrm rot="10800000">
            <a:off x="4043525" y="520500"/>
            <a:ext cx="5100300" cy="4623000"/>
          </a:xfrm>
          <a:prstGeom prst="flowChartDelay">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62"/>
          <p:cNvGrpSpPr/>
          <p:nvPr/>
        </p:nvGrpSpPr>
        <p:grpSpPr>
          <a:xfrm rot="10800000">
            <a:off x="5520162" y="105"/>
            <a:ext cx="3623834" cy="1510690"/>
            <a:chOff x="0" y="3369975"/>
            <a:chExt cx="4254325" cy="1773527"/>
          </a:xfrm>
        </p:grpSpPr>
        <p:sp>
          <p:nvSpPr>
            <p:cNvPr id="1161" name="Google Shape;1161;p62"/>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2"/>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2"/>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2"/>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2"/>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62"/>
          <p:cNvGrpSpPr/>
          <p:nvPr/>
        </p:nvGrpSpPr>
        <p:grpSpPr>
          <a:xfrm rot="10800000" flipH="1">
            <a:off x="7994042" y="2273626"/>
            <a:ext cx="1150263" cy="749475"/>
            <a:chOff x="5164100" y="727951"/>
            <a:chExt cx="9291300" cy="768377"/>
          </a:xfrm>
        </p:grpSpPr>
        <p:sp>
          <p:nvSpPr>
            <p:cNvPr id="1170" name="Google Shape;1170;p62"/>
            <p:cNvSpPr/>
            <p:nvPr/>
          </p:nvSpPr>
          <p:spPr>
            <a:xfrm>
              <a:off x="5164100" y="1234728"/>
              <a:ext cx="9291300" cy="2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5164100" y="973128"/>
              <a:ext cx="9291300" cy="2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5164100" y="727951"/>
              <a:ext cx="9291300" cy="26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43;p49">
            <a:extLst>
              <a:ext uri="{FF2B5EF4-FFF2-40B4-BE49-F238E27FC236}">
                <a16:creationId xmlns:a16="http://schemas.microsoft.com/office/drawing/2014/main" id="{305586A4-AC64-89C3-0DBA-712E8FB0C7F8}"/>
              </a:ext>
            </a:extLst>
          </p:cNvPr>
          <p:cNvSpPr/>
          <p:nvPr/>
        </p:nvSpPr>
        <p:spPr>
          <a:xfrm rot="16200000">
            <a:off x="4627042" y="1008509"/>
            <a:ext cx="4112522" cy="3698958"/>
          </a:xfrm>
          <a:prstGeom prst="flowChartDelay">
            <a:avLst/>
          </a:prstGeom>
          <a:solidFill>
            <a:srgbClr val="8EBBC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62"/>
          <p:cNvGrpSpPr/>
          <p:nvPr/>
        </p:nvGrpSpPr>
        <p:grpSpPr>
          <a:xfrm>
            <a:off x="5109821" y="742232"/>
            <a:ext cx="1025784" cy="915480"/>
            <a:chOff x="5036401" y="1222947"/>
            <a:chExt cx="776681" cy="771549"/>
          </a:xfrm>
        </p:grpSpPr>
        <p:sp>
          <p:nvSpPr>
            <p:cNvPr id="1174" name="Google Shape;1174;p62"/>
            <p:cNvSpPr/>
            <p:nvPr/>
          </p:nvSpPr>
          <p:spPr>
            <a:xfrm rot="10800000" flipH="1">
              <a:off x="5366180" y="1375357"/>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rot="10800000" flipH="1">
              <a:off x="5036401" y="1222947"/>
              <a:ext cx="329769" cy="456880"/>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027;p57">
            <a:extLst>
              <a:ext uri="{FF2B5EF4-FFF2-40B4-BE49-F238E27FC236}">
                <a16:creationId xmlns:a16="http://schemas.microsoft.com/office/drawing/2014/main" id="{C31371B4-430E-8C9B-4311-BB48620606E3}"/>
              </a:ext>
            </a:extLst>
          </p:cNvPr>
          <p:cNvSpPr txBox="1">
            <a:spLocks/>
          </p:cNvSpPr>
          <p:nvPr/>
        </p:nvSpPr>
        <p:spPr>
          <a:xfrm>
            <a:off x="375108" y="1107462"/>
            <a:ext cx="3400398" cy="603600"/>
          </a:xfrm>
          <a:prstGeom prst="rect">
            <a:avLst/>
          </a:prstGeom>
          <a:solidFill>
            <a:srgbClr val="F8BA7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400"/>
              <a:buFont typeface="Montserrat ExtraBold"/>
              <a:buNone/>
              <a:defRPr sz="2500" b="0" i="0" u="none" strike="noStrike" cap="none">
                <a:solidFill>
                  <a:schemeClr val="accent4"/>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accent4"/>
              </a:buClr>
              <a:buSzPts val="2400"/>
              <a:buFont typeface="Montserrat ExtraBold"/>
              <a:buNone/>
              <a:defRPr sz="2400" b="0" i="0" u="none" strike="noStrike" cap="none">
                <a:solidFill>
                  <a:schemeClr val="accent4"/>
                </a:solidFill>
                <a:latin typeface="Montserrat ExtraBold"/>
                <a:ea typeface="Montserrat ExtraBold"/>
                <a:cs typeface="Montserrat ExtraBold"/>
                <a:sym typeface="Montserrat ExtraBold"/>
              </a:defRPr>
            </a:lvl9pPr>
          </a:lstStyle>
          <a:p>
            <a:r>
              <a:rPr lang="id-ID" dirty="0"/>
              <a:t>POMPA AIR MINI</a:t>
            </a:r>
            <a:endParaRPr lang="en-US" dirty="0"/>
          </a:p>
        </p:txBody>
      </p:sp>
      <p:sp>
        <p:nvSpPr>
          <p:cNvPr id="1157" name="Google Shape;1157;p62"/>
          <p:cNvSpPr txBox="1">
            <a:spLocks noGrp="1"/>
          </p:cNvSpPr>
          <p:nvPr>
            <p:ph type="title"/>
          </p:nvPr>
        </p:nvSpPr>
        <p:spPr>
          <a:xfrm>
            <a:off x="375589" y="1659023"/>
            <a:ext cx="4084024" cy="21792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err="1">
                <a:solidFill>
                  <a:schemeClr val="tx1"/>
                </a:solidFill>
                <a:latin typeface="Barlow" panose="00000500000000000000" pitchFamily="2" charset="0"/>
              </a:rPr>
              <a:t>Pompa</a:t>
            </a:r>
            <a:r>
              <a:rPr lang="en-US" sz="1400" dirty="0">
                <a:solidFill>
                  <a:schemeClr val="tx1"/>
                </a:solidFill>
                <a:latin typeface="Barlow" panose="00000500000000000000" pitchFamily="2" charset="0"/>
              </a:rPr>
              <a:t> air </a:t>
            </a:r>
            <a:r>
              <a:rPr lang="en-US" sz="1400" dirty="0" err="1">
                <a:solidFill>
                  <a:schemeClr val="tx1"/>
                </a:solidFill>
                <a:latin typeface="Barlow" panose="00000500000000000000" pitchFamily="2" charset="0"/>
              </a:rPr>
              <a:t>secara</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umum</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adalah</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alat</a:t>
            </a:r>
            <a:r>
              <a:rPr lang="en-US" sz="1400" dirty="0">
                <a:solidFill>
                  <a:schemeClr val="tx1"/>
                </a:solidFill>
                <a:latin typeface="Barlow" panose="00000500000000000000" pitchFamily="2" charset="0"/>
              </a:rPr>
              <a:t> yang </a:t>
            </a:r>
            <a:r>
              <a:rPr lang="en-US" sz="1400" dirty="0" err="1">
                <a:solidFill>
                  <a:schemeClr val="tx1"/>
                </a:solidFill>
                <a:latin typeface="Barlow" panose="00000500000000000000" pitchFamily="2" charset="0"/>
              </a:rPr>
              <a:t>digunakan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untuk</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memindahkan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cairan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atau</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fluida</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dari</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satu</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tempat</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ketempat</a:t>
            </a:r>
            <a:r>
              <a:rPr lang="en-US" sz="1400" dirty="0">
                <a:solidFill>
                  <a:schemeClr val="tx1"/>
                </a:solidFill>
                <a:latin typeface="Barlow" panose="00000500000000000000" pitchFamily="2" charset="0"/>
              </a:rPr>
              <a:t> yang lain </a:t>
            </a:r>
            <a:r>
              <a:rPr lang="en-US" sz="1400" dirty="0" err="1">
                <a:solidFill>
                  <a:schemeClr val="tx1"/>
                </a:solidFill>
                <a:latin typeface="Barlow" panose="00000500000000000000" pitchFamily="2" charset="0"/>
              </a:rPr>
              <a:t>melalui</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saluran</a:t>
            </a:r>
            <a:r>
              <a:rPr lang="en-US" sz="1400" dirty="0">
                <a:solidFill>
                  <a:schemeClr val="tx1"/>
                </a:solidFill>
                <a:latin typeface="Barlow" panose="00000500000000000000" pitchFamily="2" charset="0"/>
              </a:rPr>
              <a:t> (pipa) </a:t>
            </a:r>
            <a:r>
              <a:rPr lang="en-US" sz="1400" dirty="0" err="1">
                <a:solidFill>
                  <a:schemeClr val="tx1"/>
                </a:solidFill>
                <a:latin typeface="Barlow" panose="00000500000000000000" pitchFamily="2" charset="0"/>
              </a:rPr>
              <a:t>dengan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menggunakan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tenaga</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listrik</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untuk</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mendorong</a:t>
            </a:r>
            <a:r>
              <a:rPr lang="en-US" sz="1400" dirty="0">
                <a:solidFill>
                  <a:schemeClr val="tx1"/>
                </a:solidFill>
                <a:latin typeface="Barlow" panose="00000500000000000000" pitchFamily="2" charset="0"/>
              </a:rPr>
              <a:t> air yang </a:t>
            </a:r>
            <a:r>
              <a:rPr lang="en-US" sz="1400" dirty="0" err="1">
                <a:solidFill>
                  <a:schemeClr val="tx1"/>
                </a:solidFill>
                <a:latin typeface="Barlow" panose="00000500000000000000" pitchFamily="2" charset="0"/>
              </a:rPr>
              <a:t>dipindahkan</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secara</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terus</a:t>
            </a:r>
            <a:r>
              <a:rPr lang="en-US" sz="1400" dirty="0">
                <a:solidFill>
                  <a:schemeClr val="tx1"/>
                </a:solidFill>
                <a:latin typeface="Barlow" panose="00000500000000000000" pitchFamily="2" charset="0"/>
              </a:rPr>
              <a:t> </a:t>
            </a:r>
            <a:r>
              <a:rPr lang="en-US" sz="1400" dirty="0" err="1">
                <a:solidFill>
                  <a:schemeClr val="tx1"/>
                </a:solidFill>
                <a:latin typeface="Barlow" panose="00000500000000000000" pitchFamily="2" charset="0"/>
              </a:rPr>
              <a:t>menerus</a:t>
            </a:r>
            <a:endParaRPr sz="1400" dirty="0">
              <a:solidFill>
                <a:schemeClr val="tx1"/>
              </a:solidFill>
              <a:latin typeface="Barlow" panose="00000500000000000000" pitchFamily="2" charset="0"/>
            </a:endParaRPr>
          </a:p>
        </p:txBody>
      </p:sp>
      <p:pic>
        <p:nvPicPr>
          <p:cNvPr id="6" name="Picture 5">
            <a:extLst>
              <a:ext uri="{FF2B5EF4-FFF2-40B4-BE49-F238E27FC236}">
                <a16:creationId xmlns:a16="http://schemas.microsoft.com/office/drawing/2014/main" id="{6BA10B00-6022-03CD-0604-01F670EEE6C9}"/>
              </a:ext>
            </a:extLst>
          </p:cNvPr>
          <p:cNvPicPr>
            <a:picLocks noChangeAspect="1"/>
          </p:cNvPicPr>
          <p:nvPr/>
        </p:nvPicPr>
        <p:blipFill>
          <a:blip r:embed="rId3"/>
          <a:stretch>
            <a:fillRect/>
          </a:stretch>
        </p:blipFill>
        <p:spPr>
          <a:xfrm>
            <a:off x="5271752" y="1362876"/>
            <a:ext cx="2586993" cy="2586993"/>
          </a:xfrm>
          <a:prstGeom prst="rect">
            <a:avLst/>
          </a:prstGeom>
        </p:spPr>
      </p:pic>
      <p:grpSp>
        <p:nvGrpSpPr>
          <p:cNvPr id="7" name="Google Shape;858;p49">
            <a:extLst>
              <a:ext uri="{FF2B5EF4-FFF2-40B4-BE49-F238E27FC236}">
                <a16:creationId xmlns:a16="http://schemas.microsoft.com/office/drawing/2014/main" id="{71493DB3-B876-7243-3991-0E40582AC817}"/>
              </a:ext>
            </a:extLst>
          </p:cNvPr>
          <p:cNvGrpSpPr/>
          <p:nvPr/>
        </p:nvGrpSpPr>
        <p:grpSpPr>
          <a:xfrm flipH="1">
            <a:off x="4237128" y="3157328"/>
            <a:ext cx="4923530" cy="1986172"/>
            <a:chOff x="0" y="3369975"/>
            <a:chExt cx="4254325" cy="1773527"/>
          </a:xfrm>
        </p:grpSpPr>
        <p:sp>
          <p:nvSpPr>
            <p:cNvPr id="8" name="Google Shape;859;p49">
              <a:extLst>
                <a:ext uri="{FF2B5EF4-FFF2-40B4-BE49-F238E27FC236}">
                  <a16:creationId xmlns:a16="http://schemas.microsoft.com/office/drawing/2014/main" id="{326B7AC6-DE13-EC44-CACB-30BF98A5D2D6}"/>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0;p49">
              <a:extLst>
                <a:ext uri="{FF2B5EF4-FFF2-40B4-BE49-F238E27FC236}">
                  <a16:creationId xmlns:a16="http://schemas.microsoft.com/office/drawing/2014/main" id="{F6BB9767-5620-DD7D-B12B-2D9E7AAEE0A3}"/>
                </a:ext>
              </a:extLst>
            </p:cNvPr>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1;p49">
              <a:extLst>
                <a:ext uri="{FF2B5EF4-FFF2-40B4-BE49-F238E27FC236}">
                  <a16:creationId xmlns:a16="http://schemas.microsoft.com/office/drawing/2014/main" id="{D9F846EA-CCE5-0E34-3579-6B723C04CCCE}"/>
                </a:ext>
              </a:extLst>
            </p:cNvPr>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2;p49">
              <a:extLst>
                <a:ext uri="{FF2B5EF4-FFF2-40B4-BE49-F238E27FC236}">
                  <a16:creationId xmlns:a16="http://schemas.microsoft.com/office/drawing/2014/main" id="{EC045DE3-FF76-F5CA-98E1-4F0327537416}"/>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3;p49">
              <a:extLst>
                <a:ext uri="{FF2B5EF4-FFF2-40B4-BE49-F238E27FC236}">
                  <a16:creationId xmlns:a16="http://schemas.microsoft.com/office/drawing/2014/main" id="{94AB8766-23DC-1956-7F15-96D847886C9A}"/>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4;p49">
              <a:extLst>
                <a:ext uri="{FF2B5EF4-FFF2-40B4-BE49-F238E27FC236}">
                  <a16:creationId xmlns:a16="http://schemas.microsoft.com/office/drawing/2014/main" id="{EDC77CC7-AEC7-2E63-B1C8-38E3D4FB5CE7}"/>
                </a:ext>
              </a:extLst>
            </p:cNvPr>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5;p49">
              <a:extLst>
                <a:ext uri="{FF2B5EF4-FFF2-40B4-BE49-F238E27FC236}">
                  <a16:creationId xmlns:a16="http://schemas.microsoft.com/office/drawing/2014/main" id="{9137025E-0BAE-9BC4-C45D-5AD135AB92A1}"/>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6;p49">
              <a:extLst>
                <a:ext uri="{FF2B5EF4-FFF2-40B4-BE49-F238E27FC236}">
                  <a16:creationId xmlns:a16="http://schemas.microsoft.com/office/drawing/2014/main" id="{FBBCF7A1-DAF7-81E7-A98F-E397A68716DA}"/>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58;p49">
            <a:extLst>
              <a:ext uri="{FF2B5EF4-FFF2-40B4-BE49-F238E27FC236}">
                <a16:creationId xmlns:a16="http://schemas.microsoft.com/office/drawing/2014/main" id="{2C99A8D1-5360-8E5D-A6D4-AA0F1E23BAA0}"/>
              </a:ext>
            </a:extLst>
          </p:cNvPr>
          <p:cNvGrpSpPr/>
          <p:nvPr/>
        </p:nvGrpSpPr>
        <p:grpSpPr>
          <a:xfrm>
            <a:off x="-24637" y="3941840"/>
            <a:ext cx="4086035" cy="1329892"/>
            <a:chOff x="0" y="3369975"/>
            <a:chExt cx="4254325" cy="1773527"/>
          </a:xfrm>
        </p:grpSpPr>
        <p:sp>
          <p:nvSpPr>
            <p:cNvPr id="17" name="Google Shape;859;p49">
              <a:extLst>
                <a:ext uri="{FF2B5EF4-FFF2-40B4-BE49-F238E27FC236}">
                  <a16:creationId xmlns:a16="http://schemas.microsoft.com/office/drawing/2014/main" id="{0CCB37FC-5335-62C8-4993-E6B0583C779F}"/>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9">
              <a:extLst>
                <a:ext uri="{FF2B5EF4-FFF2-40B4-BE49-F238E27FC236}">
                  <a16:creationId xmlns:a16="http://schemas.microsoft.com/office/drawing/2014/main" id="{D92363EA-D3C9-F67A-3DE6-221CD69DE18F}"/>
                </a:ext>
              </a:extLst>
            </p:cNvPr>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1;p49">
              <a:extLst>
                <a:ext uri="{FF2B5EF4-FFF2-40B4-BE49-F238E27FC236}">
                  <a16:creationId xmlns:a16="http://schemas.microsoft.com/office/drawing/2014/main" id="{BBDFFC85-8132-F365-8034-9E4850E59215}"/>
                </a:ext>
              </a:extLst>
            </p:cNvPr>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2;p49">
              <a:extLst>
                <a:ext uri="{FF2B5EF4-FFF2-40B4-BE49-F238E27FC236}">
                  <a16:creationId xmlns:a16="http://schemas.microsoft.com/office/drawing/2014/main" id="{E4E081A6-EBD1-B021-AA42-505333B188D2}"/>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3;p49">
              <a:extLst>
                <a:ext uri="{FF2B5EF4-FFF2-40B4-BE49-F238E27FC236}">
                  <a16:creationId xmlns:a16="http://schemas.microsoft.com/office/drawing/2014/main" id="{5BDF9DC2-0E4A-9261-9640-F751838B5B28}"/>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4;p49">
              <a:extLst>
                <a:ext uri="{FF2B5EF4-FFF2-40B4-BE49-F238E27FC236}">
                  <a16:creationId xmlns:a16="http://schemas.microsoft.com/office/drawing/2014/main" id="{6899B6DC-EA1F-A261-96C1-5A336E6DCACF}"/>
                </a:ext>
              </a:extLst>
            </p:cNvPr>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5;p49">
              <a:extLst>
                <a:ext uri="{FF2B5EF4-FFF2-40B4-BE49-F238E27FC236}">
                  <a16:creationId xmlns:a16="http://schemas.microsoft.com/office/drawing/2014/main" id="{841B72FA-D790-792B-24D7-113C14088475}"/>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6;p49">
              <a:extLst>
                <a:ext uri="{FF2B5EF4-FFF2-40B4-BE49-F238E27FC236}">
                  <a16:creationId xmlns:a16="http://schemas.microsoft.com/office/drawing/2014/main" id="{00965D4A-3E2A-6DD3-6CC3-420F6650C8B0}"/>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615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BA72"/>
        </a:solidFill>
        <a:effectLst/>
      </p:bgPr>
    </p:bg>
    <p:spTree>
      <p:nvGrpSpPr>
        <p:cNvPr id="1" name="Shape 1022"/>
        <p:cNvGrpSpPr/>
        <p:nvPr/>
      </p:nvGrpSpPr>
      <p:grpSpPr>
        <a:xfrm>
          <a:off x="0" y="0"/>
          <a:ext cx="0" cy="0"/>
          <a:chOff x="0" y="0"/>
          <a:chExt cx="0" cy="0"/>
        </a:xfrm>
      </p:grpSpPr>
      <p:grpSp>
        <p:nvGrpSpPr>
          <p:cNvPr id="1023" name="Google Shape;1023;p57"/>
          <p:cNvGrpSpPr/>
          <p:nvPr/>
        </p:nvGrpSpPr>
        <p:grpSpPr>
          <a:xfrm>
            <a:off x="0" y="1317600"/>
            <a:ext cx="4190275" cy="3825900"/>
            <a:chOff x="0" y="1317600"/>
            <a:chExt cx="4190275" cy="3825900"/>
          </a:xfrm>
        </p:grpSpPr>
        <p:sp>
          <p:nvSpPr>
            <p:cNvPr id="1024" name="Google Shape;1024;p57"/>
            <p:cNvSpPr/>
            <p:nvPr/>
          </p:nvSpPr>
          <p:spPr>
            <a:xfrm rot="10800000" flipH="1">
              <a:off x="775" y="1317600"/>
              <a:ext cx="4189500" cy="3825900"/>
            </a:xfrm>
            <a:prstGeom prst="flowChartDelay">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5" name="Google Shape;1025;p57"/>
            <p:cNvSpPr/>
            <p:nvPr/>
          </p:nvSpPr>
          <p:spPr>
            <a:xfrm rot="10800000" flipH="1">
              <a:off x="37" y="1439862"/>
              <a:ext cx="4000500" cy="36351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6" name="Google Shape;1026;p57"/>
            <p:cNvSpPr/>
            <p:nvPr/>
          </p:nvSpPr>
          <p:spPr>
            <a:xfrm rot="10800000" flipH="1">
              <a:off x="0" y="1577458"/>
              <a:ext cx="3803100" cy="34005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027" name="Google Shape;1027;p57"/>
          <p:cNvSpPr txBox="1">
            <a:spLocks noGrp="1"/>
          </p:cNvSpPr>
          <p:nvPr>
            <p:ph type="title"/>
          </p:nvPr>
        </p:nvSpPr>
        <p:spPr>
          <a:xfrm>
            <a:off x="6049274" y="547490"/>
            <a:ext cx="2588195" cy="6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t>RELAY</a:t>
            </a:r>
          </a:p>
        </p:txBody>
      </p:sp>
      <p:sp>
        <p:nvSpPr>
          <p:cNvPr id="1028" name="Google Shape;1028;p57"/>
          <p:cNvSpPr txBox="1">
            <a:spLocks noGrp="1"/>
          </p:cNvSpPr>
          <p:nvPr>
            <p:ph type="subTitle" idx="1"/>
          </p:nvPr>
        </p:nvSpPr>
        <p:spPr>
          <a:xfrm>
            <a:off x="4288931" y="1143096"/>
            <a:ext cx="4348538" cy="27603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Relay </a:t>
            </a:r>
            <a:r>
              <a:rPr lang="en-US" sz="1500" dirty="0" err="1"/>
              <a:t>adalah</a:t>
            </a:r>
            <a:r>
              <a:rPr lang="en-US" sz="1500" dirty="0"/>
              <a:t> </a:t>
            </a:r>
            <a:r>
              <a:rPr lang="en-US" sz="1500" dirty="0" err="1"/>
              <a:t>Saklar</a:t>
            </a:r>
            <a:r>
              <a:rPr lang="en-US" sz="1500" dirty="0"/>
              <a:t> (Switch) yang </a:t>
            </a:r>
            <a:r>
              <a:rPr lang="en-US" sz="1500" dirty="0" err="1"/>
              <a:t>dioperasikan</a:t>
            </a:r>
            <a:r>
              <a:rPr lang="en-US" sz="1500" dirty="0"/>
              <a:t> </a:t>
            </a:r>
            <a:r>
              <a:rPr lang="en-US" sz="1500" dirty="0" err="1"/>
              <a:t>secara</a:t>
            </a:r>
            <a:r>
              <a:rPr lang="en-US" sz="1500" dirty="0"/>
              <a:t> </a:t>
            </a:r>
            <a:r>
              <a:rPr lang="en-US" sz="1500" dirty="0" err="1"/>
              <a:t>listrik</a:t>
            </a:r>
            <a:r>
              <a:rPr lang="en-US" sz="1500" dirty="0"/>
              <a:t> dan </a:t>
            </a:r>
            <a:r>
              <a:rPr lang="en-US" sz="1500" dirty="0" err="1"/>
              <a:t>merupakan</a:t>
            </a:r>
            <a:r>
              <a:rPr lang="en-US" sz="1500" dirty="0"/>
              <a:t> </a:t>
            </a:r>
            <a:r>
              <a:rPr lang="en-US" sz="1500" dirty="0" err="1"/>
              <a:t>komponen</a:t>
            </a:r>
            <a:r>
              <a:rPr lang="en-US" sz="1500" dirty="0"/>
              <a:t> </a:t>
            </a:r>
            <a:r>
              <a:rPr lang="en-US" sz="1500" dirty="0" err="1"/>
              <a:t>Elektromekanikal</a:t>
            </a:r>
            <a:r>
              <a:rPr lang="id-ID" sz="1500" dirty="0"/>
              <a:t> </a:t>
            </a:r>
            <a:r>
              <a:rPr lang="en-US" sz="1500" dirty="0"/>
              <a:t>yang </a:t>
            </a:r>
            <a:r>
              <a:rPr lang="en-US" sz="1500" dirty="0" err="1"/>
              <a:t>terdiri</a:t>
            </a:r>
            <a:r>
              <a:rPr lang="en-US" sz="1500" dirty="0"/>
              <a:t> </a:t>
            </a:r>
            <a:r>
              <a:rPr lang="en-US" sz="1500" dirty="0" err="1"/>
              <a:t>dari</a:t>
            </a:r>
            <a:r>
              <a:rPr lang="en-US" sz="1500" dirty="0"/>
              <a:t> 2 </a:t>
            </a:r>
            <a:r>
              <a:rPr lang="en-US" sz="1500" dirty="0" err="1"/>
              <a:t>bagian</a:t>
            </a:r>
            <a:r>
              <a:rPr lang="en-US" sz="1500" dirty="0"/>
              <a:t> </a:t>
            </a:r>
            <a:r>
              <a:rPr lang="en-US" sz="1500" dirty="0" err="1"/>
              <a:t>utama</a:t>
            </a:r>
            <a:r>
              <a:rPr lang="en-US" sz="1500" dirty="0"/>
              <a:t> </a:t>
            </a:r>
            <a:r>
              <a:rPr lang="en-US" sz="1500" dirty="0" err="1"/>
              <a:t>yakni</a:t>
            </a:r>
            <a:r>
              <a:rPr lang="en-US" sz="1500" dirty="0"/>
              <a:t> </a:t>
            </a:r>
            <a:r>
              <a:rPr lang="en-US" sz="1500" dirty="0" err="1"/>
              <a:t>Elektromagnet</a:t>
            </a:r>
            <a:r>
              <a:rPr lang="en-US" sz="1500" dirty="0"/>
              <a:t> (Coil) dan </a:t>
            </a:r>
            <a:r>
              <a:rPr lang="en-US" sz="1500" dirty="0" err="1"/>
              <a:t>Mekanikal</a:t>
            </a:r>
            <a:r>
              <a:rPr lang="en-US" sz="1500" dirty="0"/>
              <a:t> (</a:t>
            </a:r>
            <a:r>
              <a:rPr lang="en-US" sz="1500" dirty="0" err="1"/>
              <a:t>seperangkat</a:t>
            </a:r>
            <a:r>
              <a:rPr lang="en-US" sz="1500" dirty="0"/>
              <a:t> </a:t>
            </a:r>
            <a:r>
              <a:rPr lang="en-US" sz="1500" dirty="0" err="1"/>
              <a:t>Kontak</a:t>
            </a:r>
            <a:r>
              <a:rPr lang="en-US" sz="1500" dirty="0"/>
              <a:t> </a:t>
            </a:r>
            <a:r>
              <a:rPr lang="en-US" sz="1500" dirty="0" err="1"/>
              <a:t>Saklar</a:t>
            </a:r>
            <a:r>
              <a:rPr lang="en-US" sz="1500" dirty="0"/>
              <a:t>/Switch). Relay </a:t>
            </a:r>
            <a:r>
              <a:rPr lang="en-US" sz="1500" dirty="0" err="1"/>
              <a:t>menggunakan</a:t>
            </a:r>
            <a:r>
              <a:rPr lang="en-US" sz="1500" dirty="0"/>
              <a:t> </a:t>
            </a:r>
            <a:r>
              <a:rPr lang="en-US" sz="1500" dirty="0" err="1"/>
              <a:t>Prinsip</a:t>
            </a:r>
            <a:r>
              <a:rPr lang="en-US" sz="1500" dirty="0"/>
              <a:t> </a:t>
            </a:r>
            <a:r>
              <a:rPr lang="en-US" sz="1500" dirty="0" err="1"/>
              <a:t>Elektromagnetik</a:t>
            </a:r>
            <a:r>
              <a:rPr lang="en-US" sz="1500" dirty="0"/>
              <a:t> </a:t>
            </a:r>
            <a:r>
              <a:rPr lang="en-US" sz="1500" dirty="0" err="1"/>
              <a:t>untuk</a:t>
            </a:r>
            <a:r>
              <a:rPr lang="en-US" sz="1500" dirty="0"/>
              <a:t> </a:t>
            </a:r>
            <a:r>
              <a:rPr lang="en-US" sz="1500" dirty="0" err="1"/>
              <a:t>menggerakkan</a:t>
            </a:r>
            <a:r>
              <a:rPr lang="en-US" sz="1500" dirty="0"/>
              <a:t> </a:t>
            </a:r>
            <a:r>
              <a:rPr lang="en-US" sz="1500" dirty="0" err="1"/>
              <a:t>Kontak</a:t>
            </a:r>
            <a:r>
              <a:rPr lang="en-US" sz="1500" dirty="0"/>
              <a:t> </a:t>
            </a:r>
            <a:r>
              <a:rPr lang="en-US" sz="1500" dirty="0" err="1"/>
              <a:t>Saklar</a:t>
            </a:r>
            <a:r>
              <a:rPr lang="en-US" sz="1500" dirty="0"/>
              <a:t> </a:t>
            </a:r>
            <a:r>
              <a:rPr lang="en-US" sz="1500" dirty="0" err="1"/>
              <a:t>sehingga</a:t>
            </a:r>
            <a:r>
              <a:rPr lang="en-US" sz="1500" dirty="0"/>
              <a:t> </a:t>
            </a:r>
            <a:r>
              <a:rPr lang="en-US" sz="1500" dirty="0" err="1"/>
              <a:t>dengan</a:t>
            </a:r>
            <a:r>
              <a:rPr lang="en-US" sz="1500" dirty="0"/>
              <a:t> </a:t>
            </a:r>
            <a:r>
              <a:rPr lang="en-US" sz="1500" dirty="0" err="1"/>
              <a:t>arus</a:t>
            </a:r>
            <a:r>
              <a:rPr lang="en-US" sz="1500" dirty="0"/>
              <a:t> </a:t>
            </a:r>
            <a:r>
              <a:rPr lang="en-US" sz="1500" dirty="0" err="1"/>
              <a:t>listrik</a:t>
            </a:r>
            <a:r>
              <a:rPr lang="en-US" sz="1500" dirty="0"/>
              <a:t> yang </a:t>
            </a:r>
            <a:r>
              <a:rPr lang="en-US" sz="1500" dirty="0" err="1"/>
              <a:t>kecil</a:t>
            </a:r>
            <a:r>
              <a:rPr lang="en-US" sz="1500" dirty="0"/>
              <a:t> (low power) </a:t>
            </a:r>
            <a:r>
              <a:rPr lang="en-US" sz="1500" dirty="0" err="1"/>
              <a:t>dapat</a:t>
            </a:r>
            <a:r>
              <a:rPr lang="en-US" sz="1500" dirty="0"/>
              <a:t> </a:t>
            </a:r>
            <a:r>
              <a:rPr lang="en-US" sz="1500" dirty="0" err="1"/>
              <a:t>menghantarkan</a:t>
            </a:r>
            <a:r>
              <a:rPr lang="en-US" sz="1500" dirty="0"/>
              <a:t> </a:t>
            </a:r>
            <a:r>
              <a:rPr lang="en-US" sz="1500" dirty="0" err="1"/>
              <a:t>listrik</a:t>
            </a:r>
            <a:r>
              <a:rPr lang="en-US" sz="1500" dirty="0"/>
              <a:t> yang </a:t>
            </a:r>
            <a:r>
              <a:rPr lang="en-US" sz="1500" dirty="0" err="1"/>
              <a:t>bertegangan</a:t>
            </a:r>
            <a:r>
              <a:rPr lang="en-US" sz="1500" dirty="0"/>
              <a:t> </a:t>
            </a:r>
            <a:r>
              <a:rPr lang="en-US" sz="1500" dirty="0" err="1"/>
              <a:t>lebih</a:t>
            </a:r>
            <a:r>
              <a:rPr lang="en-US" sz="1500" dirty="0"/>
              <a:t> </a:t>
            </a:r>
            <a:r>
              <a:rPr lang="en-US" sz="1500" dirty="0" err="1"/>
              <a:t>tinggi</a:t>
            </a:r>
            <a:r>
              <a:rPr lang="id-ID" sz="1500" dirty="0"/>
              <a:t>.</a:t>
            </a:r>
          </a:p>
          <a:p>
            <a:pPr marL="0" lvl="0" indent="0" algn="just" rtl="0">
              <a:spcBef>
                <a:spcPts val="0"/>
              </a:spcBef>
              <a:spcAft>
                <a:spcPts val="0"/>
              </a:spcAft>
              <a:buNone/>
            </a:pPr>
            <a:endParaRPr sz="1500" dirty="0">
              <a:solidFill>
                <a:schemeClr val="tx1"/>
              </a:solidFill>
              <a:latin typeface="Barlow" panose="00000500000000000000" pitchFamily="2" charset="0"/>
            </a:endParaRPr>
          </a:p>
        </p:txBody>
      </p:sp>
      <p:sp>
        <p:nvSpPr>
          <p:cNvPr id="1031" name="Google Shape;1031;p57"/>
          <p:cNvSpPr/>
          <p:nvPr/>
        </p:nvSpPr>
        <p:spPr>
          <a:xfrm rot="10800000" flipH="1">
            <a:off x="8205455" y="225432"/>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7"/>
          <p:cNvSpPr/>
          <p:nvPr/>
        </p:nvSpPr>
        <p:spPr>
          <a:xfrm rot="-5400000" flipH="1">
            <a:off x="564553" y="924441"/>
            <a:ext cx="301102" cy="417146"/>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7"/>
          <p:cNvSpPr/>
          <p:nvPr/>
        </p:nvSpPr>
        <p:spPr>
          <a:xfrm rot="10800000" flipH="1">
            <a:off x="3743380" y="3698132"/>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7"/>
          <p:cNvSpPr/>
          <p:nvPr/>
        </p:nvSpPr>
        <p:spPr>
          <a:xfrm rot="10800000" flipH="1">
            <a:off x="133155" y="1503107"/>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43;p49">
            <a:extLst>
              <a:ext uri="{FF2B5EF4-FFF2-40B4-BE49-F238E27FC236}">
                <a16:creationId xmlns:a16="http://schemas.microsoft.com/office/drawing/2014/main" id="{E540A3BD-9337-B322-378B-3A05BB3BB5F4}"/>
              </a:ext>
            </a:extLst>
          </p:cNvPr>
          <p:cNvSpPr/>
          <p:nvPr/>
        </p:nvSpPr>
        <p:spPr>
          <a:xfrm rot="16200000">
            <a:off x="-133503" y="1793179"/>
            <a:ext cx="3478403" cy="3168601"/>
          </a:xfrm>
          <a:prstGeom prst="flowChartDelay">
            <a:avLst/>
          </a:prstGeom>
          <a:solidFill>
            <a:srgbClr val="E18BA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950881FB-F8B1-58F3-D8E9-9B3F155736A7}"/>
              </a:ext>
            </a:extLst>
          </p:cNvPr>
          <p:cNvPicPr>
            <a:picLocks noChangeAspect="1"/>
          </p:cNvPicPr>
          <p:nvPr/>
        </p:nvPicPr>
        <p:blipFill>
          <a:blip r:embed="rId3"/>
          <a:stretch>
            <a:fillRect/>
          </a:stretch>
        </p:blipFill>
        <p:spPr>
          <a:xfrm>
            <a:off x="0" y="2015395"/>
            <a:ext cx="3011065" cy="3011065"/>
          </a:xfrm>
          <a:prstGeom prst="rect">
            <a:avLst/>
          </a:prstGeom>
        </p:spPr>
      </p:pic>
      <p:grpSp>
        <p:nvGrpSpPr>
          <p:cNvPr id="11" name="Google Shape;1173;p62">
            <a:extLst>
              <a:ext uri="{FF2B5EF4-FFF2-40B4-BE49-F238E27FC236}">
                <a16:creationId xmlns:a16="http://schemas.microsoft.com/office/drawing/2014/main" id="{37CBD6F4-E42D-CE5D-CB6B-A62A690174D3}"/>
              </a:ext>
            </a:extLst>
          </p:cNvPr>
          <p:cNvGrpSpPr/>
          <p:nvPr/>
        </p:nvGrpSpPr>
        <p:grpSpPr>
          <a:xfrm>
            <a:off x="141380" y="4161037"/>
            <a:ext cx="877356" cy="856006"/>
            <a:chOff x="5036401" y="1222947"/>
            <a:chExt cx="776681" cy="771549"/>
          </a:xfrm>
        </p:grpSpPr>
        <p:sp>
          <p:nvSpPr>
            <p:cNvPr id="12" name="Google Shape;1174;p62">
              <a:extLst>
                <a:ext uri="{FF2B5EF4-FFF2-40B4-BE49-F238E27FC236}">
                  <a16:creationId xmlns:a16="http://schemas.microsoft.com/office/drawing/2014/main" id="{A72D3D50-2ACA-9A28-2DB0-32569334FF48}"/>
                </a:ext>
              </a:extLst>
            </p:cNvPr>
            <p:cNvSpPr/>
            <p:nvPr/>
          </p:nvSpPr>
          <p:spPr>
            <a:xfrm rot="10800000" flipH="1">
              <a:off x="5366180" y="1375357"/>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75;p62">
              <a:extLst>
                <a:ext uri="{FF2B5EF4-FFF2-40B4-BE49-F238E27FC236}">
                  <a16:creationId xmlns:a16="http://schemas.microsoft.com/office/drawing/2014/main" id="{2D89FA79-F1F4-E9CC-159E-4D828C7ACD46}"/>
                </a:ext>
              </a:extLst>
            </p:cNvPr>
            <p:cNvSpPr/>
            <p:nvPr/>
          </p:nvSpPr>
          <p:spPr>
            <a:xfrm rot="10800000" flipH="1">
              <a:off x="5036401" y="1222947"/>
              <a:ext cx="329769" cy="456880"/>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58;p49">
            <a:extLst>
              <a:ext uri="{FF2B5EF4-FFF2-40B4-BE49-F238E27FC236}">
                <a16:creationId xmlns:a16="http://schemas.microsoft.com/office/drawing/2014/main" id="{897B7030-01BF-9D2E-F6A2-7E733DAD26D4}"/>
              </a:ext>
            </a:extLst>
          </p:cNvPr>
          <p:cNvGrpSpPr/>
          <p:nvPr/>
        </p:nvGrpSpPr>
        <p:grpSpPr>
          <a:xfrm rot="10800000" flipH="1">
            <a:off x="-16698" y="-54012"/>
            <a:ext cx="4086035" cy="1329892"/>
            <a:chOff x="0" y="3369975"/>
            <a:chExt cx="4254325" cy="1773527"/>
          </a:xfrm>
        </p:grpSpPr>
        <p:sp>
          <p:nvSpPr>
            <p:cNvPr id="15" name="Google Shape;859;p49">
              <a:extLst>
                <a:ext uri="{FF2B5EF4-FFF2-40B4-BE49-F238E27FC236}">
                  <a16:creationId xmlns:a16="http://schemas.microsoft.com/office/drawing/2014/main" id="{8D197841-747C-FC1E-DF8E-63AAFA67A50D}"/>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0;p49">
              <a:extLst>
                <a:ext uri="{FF2B5EF4-FFF2-40B4-BE49-F238E27FC236}">
                  <a16:creationId xmlns:a16="http://schemas.microsoft.com/office/drawing/2014/main" id="{A460D9F3-83DF-3175-D323-B941EACD44B1}"/>
                </a:ext>
              </a:extLst>
            </p:cNvPr>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1;p49">
              <a:extLst>
                <a:ext uri="{FF2B5EF4-FFF2-40B4-BE49-F238E27FC236}">
                  <a16:creationId xmlns:a16="http://schemas.microsoft.com/office/drawing/2014/main" id="{093E7A41-82F0-E606-28E0-A46C73133E09}"/>
                </a:ext>
              </a:extLst>
            </p:cNvPr>
            <p:cNvSpPr/>
            <p:nvPr/>
          </p:nvSpPr>
          <p:spPr>
            <a:xfrm>
              <a:off x="0" y="3829804"/>
              <a:ext cx="3717575" cy="1313698"/>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2;p49">
              <a:extLst>
                <a:ext uri="{FF2B5EF4-FFF2-40B4-BE49-F238E27FC236}">
                  <a16:creationId xmlns:a16="http://schemas.microsoft.com/office/drawing/2014/main" id="{97CB0713-6475-E8EB-91F6-6FE05511D567}"/>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3;p49">
              <a:extLst>
                <a:ext uri="{FF2B5EF4-FFF2-40B4-BE49-F238E27FC236}">
                  <a16:creationId xmlns:a16="http://schemas.microsoft.com/office/drawing/2014/main" id="{BDBB2A31-335E-88BB-88AB-A55BBCCF9AAF}"/>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4;p49">
              <a:extLst>
                <a:ext uri="{FF2B5EF4-FFF2-40B4-BE49-F238E27FC236}">
                  <a16:creationId xmlns:a16="http://schemas.microsoft.com/office/drawing/2014/main" id="{4A43DF3A-3400-75CC-E10F-8AA3BF94A48E}"/>
                </a:ext>
              </a:extLst>
            </p:cNvPr>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5;p49">
              <a:extLst>
                <a:ext uri="{FF2B5EF4-FFF2-40B4-BE49-F238E27FC236}">
                  <a16:creationId xmlns:a16="http://schemas.microsoft.com/office/drawing/2014/main" id="{2E57F35B-2935-DB12-4717-1B2EA788BBC2}"/>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6;p49">
              <a:extLst>
                <a:ext uri="{FF2B5EF4-FFF2-40B4-BE49-F238E27FC236}">
                  <a16:creationId xmlns:a16="http://schemas.microsoft.com/office/drawing/2014/main" id="{2DC889DD-6B24-5C4C-5B49-D17B0C7715D7}"/>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56"/>
          <p:cNvSpPr/>
          <p:nvPr/>
        </p:nvSpPr>
        <p:spPr>
          <a:xfrm rot="10800000">
            <a:off x="4420625" y="1071300"/>
            <a:ext cx="4723200" cy="4072200"/>
          </a:xfrm>
          <a:prstGeom prst="flowChartDelay">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p:cNvSpPr txBox="1">
            <a:spLocks noGrp="1"/>
          </p:cNvSpPr>
          <p:nvPr>
            <p:ph type="title" idx="4294967295"/>
          </p:nvPr>
        </p:nvSpPr>
        <p:spPr>
          <a:xfrm>
            <a:off x="468122" y="788559"/>
            <a:ext cx="2446063" cy="6036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id-ID" dirty="0"/>
              <a:t>LCD 16X2</a:t>
            </a:r>
            <a:endParaRPr dirty="0"/>
          </a:p>
        </p:txBody>
      </p:sp>
      <p:sp>
        <p:nvSpPr>
          <p:cNvPr id="1006" name="Google Shape;1006;p56"/>
          <p:cNvSpPr txBox="1">
            <a:spLocks noGrp="1"/>
          </p:cNvSpPr>
          <p:nvPr>
            <p:ph type="title"/>
          </p:nvPr>
        </p:nvSpPr>
        <p:spPr>
          <a:xfrm>
            <a:off x="483220" y="1389825"/>
            <a:ext cx="4051168" cy="24982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solidFill>
                  <a:schemeClr val="tx1"/>
                </a:solidFill>
                <a:latin typeface="Barlow" panose="00000500000000000000" pitchFamily="2" charset="0"/>
              </a:rPr>
              <a:t>LCD </a:t>
            </a:r>
            <a:r>
              <a:rPr lang="en-US" sz="1500" dirty="0" err="1">
                <a:solidFill>
                  <a:schemeClr val="tx1"/>
                </a:solidFill>
                <a:latin typeface="Barlow" panose="00000500000000000000" pitchFamily="2" charset="0"/>
              </a:rPr>
              <a:t>adalah</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singkatan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dari</a:t>
            </a:r>
            <a:r>
              <a:rPr lang="en-US" sz="1500" dirty="0">
                <a:solidFill>
                  <a:schemeClr val="tx1"/>
                </a:solidFill>
                <a:latin typeface="Barlow" panose="00000500000000000000" pitchFamily="2" charset="0"/>
              </a:rPr>
              <a:t> kata liquid crystal display, </a:t>
            </a:r>
            <a:r>
              <a:rPr lang="en-US" sz="1500" dirty="0" err="1">
                <a:solidFill>
                  <a:schemeClr val="tx1"/>
                </a:solidFill>
                <a:latin typeface="Barlow" panose="00000500000000000000" pitchFamily="2" charset="0"/>
              </a:rPr>
              <a:t>yaitu</a:t>
            </a:r>
            <a:r>
              <a:rPr lang="en-US" sz="1500" dirty="0">
                <a:solidFill>
                  <a:schemeClr val="tx1"/>
                </a:solidFill>
                <a:latin typeface="Barlow" panose="00000500000000000000" pitchFamily="2" charset="0"/>
              </a:rPr>
              <a:t> panel </a:t>
            </a:r>
            <a:r>
              <a:rPr lang="en-US" sz="1500" dirty="0" err="1">
                <a:solidFill>
                  <a:schemeClr val="tx1"/>
                </a:solidFill>
                <a:latin typeface="Barlow" panose="00000500000000000000" pitchFamily="2" charset="0"/>
              </a:rPr>
              <a:t>penampil</a:t>
            </a:r>
            <a:r>
              <a:rPr lang="en-US" sz="1500" dirty="0">
                <a:solidFill>
                  <a:schemeClr val="tx1"/>
                </a:solidFill>
                <a:latin typeface="Barlow" panose="00000500000000000000" pitchFamily="2" charset="0"/>
              </a:rPr>
              <a:t> yang </a:t>
            </a:r>
            <a:r>
              <a:rPr lang="en-US" sz="1500" dirty="0" err="1">
                <a:solidFill>
                  <a:schemeClr val="tx1"/>
                </a:solidFill>
                <a:latin typeface="Barlow" panose="00000500000000000000" pitchFamily="2" charset="0"/>
              </a:rPr>
              <a:t>dibuat</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dari</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bahan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kristal</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cair</a:t>
            </a:r>
            <a:r>
              <a:rPr lang="en-US" sz="1500" dirty="0">
                <a:solidFill>
                  <a:schemeClr val="tx1"/>
                </a:solidFill>
                <a:latin typeface="Barlow" panose="00000500000000000000" pitchFamily="2" charset="0"/>
              </a:rPr>
              <a:t>. Kristal </a:t>
            </a:r>
            <a:r>
              <a:rPr lang="en-US" sz="1500" dirty="0" err="1">
                <a:solidFill>
                  <a:schemeClr val="tx1"/>
                </a:solidFill>
                <a:latin typeface="Barlow" panose="00000500000000000000" pitchFamily="2" charset="0"/>
              </a:rPr>
              <a:t>dengan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sifat-sifat</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khusus</a:t>
            </a:r>
            <a:r>
              <a:rPr lang="en-US" sz="1500" dirty="0">
                <a:solidFill>
                  <a:schemeClr val="tx1"/>
                </a:solidFill>
                <a:latin typeface="Barlow" panose="00000500000000000000" pitchFamily="2" charset="0"/>
              </a:rPr>
              <a:t> yang </a:t>
            </a:r>
            <a:r>
              <a:rPr lang="en-US" sz="1500" dirty="0" err="1">
                <a:solidFill>
                  <a:schemeClr val="tx1"/>
                </a:solidFill>
                <a:latin typeface="Barlow" panose="00000500000000000000" pitchFamily="2" charset="0"/>
              </a:rPr>
              <a:t>menampilkan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warna</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lengkap</a:t>
            </a:r>
            <a:r>
              <a:rPr lang="en-US" sz="1500" dirty="0">
                <a:solidFill>
                  <a:schemeClr val="tx1"/>
                </a:solidFill>
                <a:latin typeface="Barlow" panose="00000500000000000000" pitchFamily="2" charset="0"/>
              </a:rPr>
              <a:t> yang </a:t>
            </a:r>
            <a:r>
              <a:rPr lang="en-US" sz="1500" dirty="0" err="1">
                <a:solidFill>
                  <a:schemeClr val="tx1"/>
                </a:solidFill>
                <a:latin typeface="Barlow" panose="00000500000000000000" pitchFamily="2" charset="0"/>
              </a:rPr>
              <a:t>berasal</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dari</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efek</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pantulan</a:t>
            </a:r>
            <a:r>
              <a:rPr lang="en-US" sz="1500" dirty="0">
                <a:solidFill>
                  <a:schemeClr val="tx1"/>
                </a:solidFill>
                <a:latin typeface="Barlow" panose="00000500000000000000" pitchFamily="2" charset="0"/>
              </a:rPr>
              <a:t>/</a:t>
            </a:r>
            <a:r>
              <a:rPr lang="en-US" sz="1500" dirty="0" err="1">
                <a:solidFill>
                  <a:schemeClr val="tx1"/>
                </a:solidFill>
                <a:latin typeface="Barlow" panose="00000500000000000000" pitchFamily="2" charset="0"/>
              </a:rPr>
              <a:t>transmisi</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cahaya</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dengan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panjang</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gelombang</a:t>
            </a:r>
            <a:r>
              <a:rPr lang="en-US" sz="1500" dirty="0">
                <a:solidFill>
                  <a:schemeClr val="tx1"/>
                </a:solidFill>
                <a:latin typeface="Barlow" panose="00000500000000000000" pitchFamily="2" charset="0"/>
              </a:rPr>
              <a:t> pada </a:t>
            </a:r>
            <a:r>
              <a:rPr lang="en-US" sz="1500" dirty="0" err="1">
                <a:solidFill>
                  <a:schemeClr val="tx1"/>
                </a:solidFill>
                <a:latin typeface="Barlow" panose="00000500000000000000" pitchFamily="2" charset="0"/>
              </a:rPr>
              <a:t>sudut</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lihat</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tertentu</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merupakan</a:t>
            </a:r>
            <a:r>
              <a:rPr lang="en-US" sz="1500" dirty="0">
                <a:solidFill>
                  <a:schemeClr val="tx1"/>
                </a:solidFill>
                <a:latin typeface="Barlow" panose="00000500000000000000" pitchFamily="2" charset="0"/>
              </a:rPr>
              <a:t> salah </a:t>
            </a:r>
            <a:r>
              <a:rPr lang="en-US" sz="1500" dirty="0" err="1">
                <a:solidFill>
                  <a:schemeClr val="tx1"/>
                </a:solidFill>
                <a:latin typeface="Barlow" panose="00000500000000000000" pitchFamily="2" charset="0"/>
              </a:rPr>
              <a:t>satu</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rekayaan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penting</a:t>
            </a:r>
            <a:r>
              <a:rPr lang="en-US" sz="1500" dirty="0">
                <a:solidFill>
                  <a:schemeClr val="tx1"/>
                </a:solidFill>
                <a:latin typeface="Barlow" panose="00000500000000000000" pitchFamily="2" charset="0"/>
              </a:rPr>
              <a:t> yang </a:t>
            </a:r>
            <a:r>
              <a:rPr lang="en-US" sz="1500" dirty="0" err="1">
                <a:solidFill>
                  <a:schemeClr val="tx1"/>
                </a:solidFill>
                <a:latin typeface="Barlow" panose="00000500000000000000" pitchFamily="2" charset="0"/>
              </a:rPr>
              <a:t>menunjang</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kebutuhan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akan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peralatan</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elektronik</a:t>
            </a:r>
            <a:r>
              <a:rPr lang="en-US" sz="1500" dirty="0">
                <a:solidFill>
                  <a:schemeClr val="tx1"/>
                </a:solidFill>
                <a:latin typeface="Barlow" panose="00000500000000000000" pitchFamily="2" charset="0"/>
              </a:rPr>
              <a:t> </a:t>
            </a:r>
            <a:r>
              <a:rPr lang="en-US" sz="1500" dirty="0" err="1">
                <a:solidFill>
                  <a:schemeClr val="tx1"/>
                </a:solidFill>
                <a:latin typeface="Barlow" panose="00000500000000000000" pitchFamily="2" charset="0"/>
              </a:rPr>
              <a:t>serba</a:t>
            </a:r>
            <a:r>
              <a:rPr lang="en-US" sz="1500" dirty="0">
                <a:solidFill>
                  <a:schemeClr val="tx1"/>
                </a:solidFill>
                <a:latin typeface="Barlow" panose="00000500000000000000" pitchFamily="2" charset="0"/>
              </a:rPr>
              <a:t> tipis dan </a:t>
            </a:r>
            <a:r>
              <a:rPr lang="en-US" sz="1500" dirty="0" err="1">
                <a:solidFill>
                  <a:schemeClr val="tx1"/>
                </a:solidFill>
                <a:latin typeface="Barlow" panose="00000500000000000000" pitchFamily="2" charset="0"/>
              </a:rPr>
              <a:t>ringan</a:t>
            </a:r>
            <a:r>
              <a:rPr lang="en-US" sz="1500" dirty="0">
                <a:solidFill>
                  <a:schemeClr val="tx1"/>
                </a:solidFill>
                <a:latin typeface="Barlow" panose="00000500000000000000" pitchFamily="2" charset="0"/>
              </a:rPr>
              <a:t>. </a:t>
            </a:r>
            <a:endParaRPr sz="1500" dirty="0">
              <a:solidFill>
                <a:schemeClr val="tx1"/>
              </a:solidFill>
              <a:latin typeface="Barlow" panose="00000500000000000000" pitchFamily="2" charset="0"/>
            </a:endParaRPr>
          </a:p>
        </p:txBody>
      </p:sp>
      <p:sp>
        <p:nvSpPr>
          <p:cNvPr id="1007" name="Google Shape;1007;p56"/>
          <p:cNvSpPr/>
          <p:nvPr/>
        </p:nvSpPr>
        <p:spPr>
          <a:xfrm rot="-5400000" flipH="1">
            <a:off x="3713730" y="827504"/>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6"/>
          <p:cNvSpPr/>
          <p:nvPr/>
        </p:nvSpPr>
        <p:spPr>
          <a:xfrm rot="-5400000" flipH="1">
            <a:off x="430670" y="232410"/>
            <a:ext cx="301102" cy="583377"/>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56"/>
          <p:cNvGrpSpPr/>
          <p:nvPr/>
        </p:nvGrpSpPr>
        <p:grpSpPr>
          <a:xfrm rot="10800000">
            <a:off x="5106618" y="-8417"/>
            <a:ext cx="3911001" cy="1630580"/>
            <a:chOff x="0" y="3369975"/>
            <a:chExt cx="4254325" cy="1773527"/>
          </a:xfrm>
        </p:grpSpPr>
        <p:sp>
          <p:nvSpPr>
            <p:cNvPr id="1011" name="Google Shape;1011;p56"/>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6"/>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6"/>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6"/>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6"/>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6"/>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6"/>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6"/>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843;p49">
            <a:extLst>
              <a:ext uri="{FF2B5EF4-FFF2-40B4-BE49-F238E27FC236}">
                <a16:creationId xmlns:a16="http://schemas.microsoft.com/office/drawing/2014/main" id="{51A0AC9F-FB1E-27E2-D22F-B47F58393A8E}"/>
              </a:ext>
            </a:extLst>
          </p:cNvPr>
          <p:cNvSpPr/>
          <p:nvPr/>
        </p:nvSpPr>
        <p:spPr>
          <a:xfrm rot="16200000">
            <a:off x="5023714" y="1177962"/>
            <a:ext cx="3840613" cy="3698958"/>
          </a:xfrm>
          <a:prstGeom prst="flowChartDelay">
            <a:avLst/>
          </a:prstGeom>
          <a:solidFill>
            <a:srgbClr val="8EBBC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34C0368-D2A0-0A4B-41A3-E91FB96E5A4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9375" r="90750">
                        <a14:foregroundMark x1="16125" y1="46000" x2="9375" y2="40333"/>
                        <a14:foregroundMark x1="66875" y1="82667" x2="70125" y2="85167"/>
                        <a14:foregroundMark x1="68000" y1="84167" x2="19125" y2="48500"/>
                        <a14:foregroundMark x1="70125" y1="84333" x2="74875" y2="78167"/>
                        <a14:foregroundMark x1="74500" y1="79000" x2="90125" y2="58833"/>
                        <a14:foregroundMark x1="70375" y1="84667" x2="75250" y2="79500"/>
                        <a14:foregroundMark x1="75375" y1="79500" x2="80000" y2="72333"/>
                        <a14:foregroundMark x1="76625" y1="77667" x2="87250" y2="64167"/>
                        <a14:foregroundMark x1="76125" y1="78833" x2="90375" y2="60333"/>
                        <a14:foregroundMark x1="74250" y1="81000" x2="90250" y2="61000"/>
                        <a14:foregroundMark x1="90750" y1="59333" x2="90625" y2="61000"/>
                        <a14:foregroundMark x1="70375" y1="85167" x2="75375" y2="80333"/>
                        <a14:foregroundMark x1="16500" y1="45667" x2="9375" y2="43000"/>
                        <a14:foregroundMark x1="9375" y1="43000" x2="9375" y2="40333"/>
                        <a14:foregroundMark x1="10625" y1="43000" x2="20625" y2="52167"/>
                        <a14:foregroundMark x1="21125" y1="51833" x2="29750" y2="57833"/>
                        <a14:foregroundMark x1="30375" y1="58000" x2="37875" y2="63500"/>
                        <a14:foregroundMark x1="37875" y1="63500" x2="37875" y2="63500"/>
                        <a14:foregroundMark x1="37875" y1="63500" x2="42125" y2="66667"/>
                        <a14:foregroundMark x1="42125" y1="66667" x2="68000" y2="85333"/>
                      </a14:backgroundRemoval>
                    </a14:imgEffect>
                  </a14:imgLayer>
                </a14:imgProps>
              </a:ext>
            </a:extLst>
          </a:blip>
          <a:stretch>
            <a:fillRect/>
          </a:stretch>
        </p:blipFill>
        <p:spPr>
          <a:xfrm rot="21193202">
            <a:off x="5100474" y="1913362"/>
            <a:ext cx="3306016" cy="2479512"/>
          </a:xfrm>
          <a:prstGeom prst="rect">
            <a:avLst/>
          </a:prstGeom>
        </p:spPr>
      </p:pic>
      <p:grpSp>
        <p:nvGrpSpPr>
          <p:cNvPr id="6" name="Google Shape;1173;p62">
            <a:extLst>
              <a:ext uri="{FF2B5EF4-FFF2-40B4-BE49-F238E27FC236}">
                <a16:creationId xmlns:a16="http://schemas.microsoft.com/office/drawing/2014/main" id="{0ABCADD1-1B11-B961-801C-2AD456899891}"/>
              </a:ext>
            </a:extLst>
          </p:cNvPr>
          <p:cNvGrpSpPr/>
          <p:nvPr/>
        </p:nvGrpSpPr>
        <p:grpSpPr>
          <a:xfrm>
            <a:off x="7002704" y="1661540"/>
            <a:ext cx="1025784" cy="915480"/>
            <a:chOff x="5036401" y="1222947"/>
            <a:chExt cx="776681" cy="771549"/>
          </a:xfrm>
        </p:grpSpPr>
        <p:sp>
          <p:nvSpPr>
            <p:cNvPr id="7" name="Google Shape;1174;p62">
              <a:extLst>
                <a:ext uri="{FF2B5EF4-FFF2-40B4-BE49-F238E27FC236}">
                  <a16:creationId xmlns:a16="http://schemas.microsoft.com/office/drawing/2014/main" id="{8378461A-065E-12FE-AC7B-BBA41499192C}"/>
                </a:ext>
              </a:extLst>
            </p:cNvPr>
            <p:cNvSpPr/>
            <p:nvPr/>
          </p:nvSpPr>
          <p:spPr>
            <a:xfrm rot="10800000" flipH="1">
              <a:off x="5366180" y="1375357"/>
              <a:ext cx="446903" cy="619139"/>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75;p62">
              <a:extLst>
                <a:ext uri="{FF2B5EF4-FFF2-40B4-BE49-F238E27FC236}">
                  <a16:creationId xmlns:a16="http://schemas.microsoft.com/office/drawing/2014/main" id="{DC78CF3E-6145-99A0-525F-F0FC7A81881D}"/>
                </a:ext>
              </a:extLst>
            </p:cNvPr>
            <p:cNvSpPr/>
            <p:nvPr/>
          </p:nvSpPr>
          <p:spPr>
            <a:xfrm rot="10800000" flipH="1">
              <a:off x="5036401" y="1222947"/>
              <a:ext cx="329769" cy="456880"/>
            </a:xfrm>
            <a:custGeom>
              <a:avLst/>
              <a:gdLst/>
              <a:ahLst/>
              <a:cxnLst/>
              <a:rect l="l" t="t" r="r" b="b"/>
              <a:pathLst>
                <a:path w="6575" h="9108" extrusionOk="0">
                  <a:moveTo>
                    <a:pt x="3287" y="0"/>
                  </a:moveTo>
                  <a:lnTo>
                    <a:pt x="2763" y="3995"/>
                  </a:lnTo>
                  <a:lnTo>
                    <a:pt x="1" y="4543"/>
                  </a:lnTo>
                  <a:lnTo>
                    <a:pt x="2763" y="5068"/>
                  </a:lnTo>
                  <a:lnTo>
                    <a:pt x="3287" y="9108"/>
                  </a:lnTo>
                  <a:lnTo>
                    <a:pt x="3835" y="5068"/>
                  </a:lnTo>
                  <a:lnTo>
                    <a:pt x="6574" y="4543"/>
                  </a:lnTo>
                  <a:lnTo>
                    <a:pt x="3835" y="3995"/>
                  </a:lnTo>
                  <a:lnTo>
                    <a:pt x="3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58;p49">
            <a:extLst>
              <a:ext uri="{FF2B5EF4-FFF2-40B4-BE49-F238E27FC236}">
                <a16:creationId xmlns:a16="http://schemas.microsoft.com/office/drawing/2014/main" id="{35704072-9DE3-1D78-4E7D-5268B2E8901D}"/>
              </a:ext>
            </a:extLst>
          </p:cNvPr>
          <p:cNvGrpSpPr/>
          <p:nvPr/>
        </p:nvGrpSpPr>
        <p:grpSpPr>
          <a:xfrm flipH="1">
            <a:off x="5530691" y="3272827"/>
            <a:ext cx="4923530" cy="1986172"/>
            <a:chOff x="0" y="3369975"/>
            <a:chExt cx="4254325" cy="1773527"/>
          </a:xfrm>
        </p:grpSpPr>
        <p:sp>
          <p:nvSpPr>
            <p:cNvPr id="10" name="Google Shape;859;p49">
              <a:extLst>
                <a:ext uri="{FF2B5EF4-FFF2-40B4-BE49-F238E27FC236}">
                  <a16:creationId xmlns:a16="http://schemas.microsoft.com/office/drawing/2014/main" id="{BEC3D57F-9052-B76D-9F3C-28A5677292C8}"/>
                </a:ext>
              </a:extLst>
            </p:cNvPr>
            <p:cNvSpPr/>
            <p:nvPr/>
          </p:nvSpPr>
          <p:spPr>
            <a:xfrm>
              <a:off x="0" y="3648200"/>
              <a:ext cx="3842050" cy="1471975"/>
            </a:xfrm>
            <a:custGeom>
              <a:avLst/>
              <a:gdLst/>
              <a:ahLst/>
              <a:cxnLst/>
              <a:rect l="l" t="t" r="r" b="b"/>
              <a:pathLst>
                <a:path w="153682" h="58879"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141" y="54485"/>
                    <a:pt x="135607" y="56696"/>
                    <a:pt x="138489" y="58879"/>
                  </a:cubicBezTo>
                  <a:lnTo>
                    <a:pt x="153681" y="58879"/>
                  </a:lnTo>
                  <a:cubicBezTo>
                    <a:pt x="149887" y="53201"/>
                    <a:pt x="148261" y="46810"/>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rgbClr val="7ED3C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0;p49">
              <a:extLst>
                <a:ext uri="{FF2B5EF4-FFF2-40B4-BE49-F238E27FC236}">
                  <a16:creationId xmlns:a16="http://schemas.microsoft.com/office/drawing/2014/main" id="{9389AEF6-7203-3BB1-B7FB-E2EAE00483A9}"/>
                </a:ext>
              </a:extLst>
            </p:cNvPr>
            <p:cNvSpPr/>
            <p:nvPr/>
          </p:nvSpPr>
          <p:spPr>
            <a:xfrm>
              <a:off x="0" y="3369975"/>
              <a:ext cx="4254325" cy="1770875"/>
            </a:xfrm>
            <a:custGeom>
              <a:avLst/>
              <a:gdLst/>
              <a:ahLst/>
              <a:cxnLst/>
              <a:rect l="l" t="t" r="r" b="b"/>
              <a:pathLst>
                <a:path w="170173" h="70835" extrusionOk="0">
                  <a:moveTo>
                    <a:pt x="43686" y="0"/>
                  </a:moveTo>
                  <a:cubicBezTo>
                    <a:pt x="32439" y="0"/>
                    <a:pt x="20308" y="4099"/>
                    <a:pt x="12597" y="5785"/>
                  </a:cubicBezTo>
                  <a:cubicBezTo>
                    <a:pt x="8831" y="6612"/>
                    <a:pt x="4494" y="7596"/>
                    <a:pt x="0" y="8024"/>
                  </a:cubicBezTo>
                  <a:lnTo>
                    <a:pt x="0" y="30992"/>
                  </a:lnTo>
                  <a:cubicBezTo>
                    <a:pt x="571" y="30792"/>
                    <a:pt x="1156" y="30607"/>
                    <a:pt x="1741" y="30407"/>
                  </a:cubicBezTo>
                  <a:cubicBezTo>
                    <a:pt x="7035" y="28693"/>
                    <a:pt x="14231" y="26052"/>
                    <a:pt x="21470" y="26052"/>
                  </a:cubicBezTo>
                  <a:cubicBezTo>
                    <a:pt x="23029" y="26052"/>
                    <a:pt x="24590" y="26175"/>
                    <a:pt x="26135" y="26455"/>
                  </a:cubicBezTo>
                  <a:cubicBezTo>
                    <a:pt x="35436" y="28153"/>
                    <a:pt x="37747" y="36712"/>
                    <a:pt x="39273" y="40806"/>
                  </a:cubicBezTo>
                  <a:cubicBezTo>
                    <a:pt x="41370" y="46455"/>
                    <a:pt x="42497" y="53189"/>
                    <a:pt x="49059" y="58381"/>
                  </a:cubicBezTo>
                  <a:cubicBezTo>
                    <a:pt x="52587" y="61158"/>
                    <a:pt x="59204" y="61944"/>
                    <a:pt x="65967" y="61944"/>
                  </a:cubicBezTo>
                  <a:cubicBezTo>
                    <a:pt x="72821" y="61944"/>
                    <a:pt x="79824" y="61137"/>
                    <a:pt x="83909" y="60778"/>
                  </a:cubicBezTo>
                  <a:cubicBezTo>
                    <a:pt x="96278" y="59694"/>
                    <a:pt x="108532" y="58010"/>
                    <a:pt x="121299" y="57825"/>
                  </a:cubicBezTo>
                  <a:cubicBezTo>
                    <a:pt x="122481" y="57807"/>
                    <a:pt x="123672" y="57789"/>
                    <a:pt x="124869" y="57789"/>
                  </a:cubicBezTo>
                  <a:cubicBezTo>
                    <a:pt x="129389" y="57789"/>
                    <a:pt x="133988" y="58045"/>
                    <a:pt x="138489" y="59522"/>
                  </a:cubicBezTo>
                  <a:cubicBezTo>
                    <a:pt x="144395" y="61477"/>
                    <a:pt x="148974" y="65086"/>
                    <a:pt x="152555" y="68125"/>
                  </a:cubicBezTo>
                  <a:cubicBezTo>
                    <a:pt x="153510" y="68938"/>
                    <a:pt x="154466" y="69851"/>
                    <a:pt x="155450" y="70835"/>
                  </a:cubicBezTo>
                  <a:lnTo>
                    <a:pt x="170172" y="70835"/>
                  </a:lnTo>
                  <a:cubicBezTo>
                    <a:pt x="169102" y="69736"/>
                    <a:pt x="168218" y="68610"/>
                    <a:pt x="167433" y="67525"/>
                  </a:cubicBezTo>
                  <a:cubicBezTo>
                    <a:pt x="162497" y="60778"/>
                    <a:pt x="160943" y="52975"/>
                    <a:pt x="154894" y="46027"/>
                  </a:cubicBezTo>
                  <a:cubicBezTo>
                    <a:pt x="150104" y="40527"/>
                    <a:pt x="142995" y="38219"/>
                    <a:pt x="133904" y="38219"/>
                  </a:cubicBezTo>
                  <a:cubicBezTo>
                    <a:pt x="133140" y="38219"/>
                    <a:pt x="132362" y="38235"/>
                    <a:pt x="131570" y="38267"/>
                  </a:cubicBezTo>
                  <a:cubicBezTo>
                    <a:pt x="122409" y="38634"/>
                    <a:pt x="113262" y="41264"/>
                    <a:pt x="103452" y="41264"/>
                  </a:cubicBezTo>
                  <a:cubicBezTo>
                    <a:pt x="103348" y="41264"/>
                    <a:pt x="103244" y="41263"/>
                    <a:pt x="103139" y="41263"/>
                  </a:cubicBezTo>
                  <a:cubicBezTo>
                    <a:pt x="89944" y="41177"/>
                    <a:pt x="83867" y="33074"/>
                    <a:pt x="79416" y="27525"/>
                  </a:cubicBezTo>
                  <a:cubicBezTo>
                    <a:pt x="75108" y="22147"/>
                    <a:pt x="71584" y="16441"/>
                    <a:pt x="66862" y="11006"/>
                  </a:cubicBezTo>
                  <a:cubicBezTo>
                    <a:pt x="63938" y="7625"/>
                    <a:pt x="60272" y="3417"/>
                    <a:pt x="53781" y="1391"/>
                  </a:cubicBezTo>
                  <a:cubicBezTo>
                    <a:pt x="50609" y="398"/>
                    <a:pt x="47190" y="0"/>
                    <a:pt x="4368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1;p49">
              <a:extLst>
                <a:ext uri="{FF2B5EF4-FFF2-40B4-BE49-F238E27FC236}">
                  <a16:creationId xmlns:a16="http://schemas.microsoft.com/office/drawing/2014/main" id="{2450679E-9747-E75A-B5D5-3D247A7C9860}"/>
                </a:ext>
              </a:extLst>
            </p:cNvPr>
            <p:cNvSpPr/>
            <p:nvPr/>
          </p:nvSpPr>
          <p:spPr>
            <a:xfrm>
              <a:off x="0" y="3829802"/>
              <a:ext cx="3717575" cy="1313700"/>
            </a:xfrm>
            <a:custGeom>
              <a:avLst/>
              <a:gdLst/>
              <a:ahLst/>
              <a:cxnLst/>
              <a:rect l="l" t="t" r="r" b="b"/>
              <a:pathLst>
                <a:path w="148703" h="52548" extrusionOk="0">
                  <a:moveTo>
                    <a:pt x="34083" y="1"/>
                  </a:moveTo>
                  <a:cubicBezTo>
                    <a:pt x="33886" y="1"/>
                    <a:pt x="33685" y="3"/>
                    <a:pt x="33481" y="8"/>
                  </a:cubicBezTo>
                  <a:cubicBezTo>
                    <a:pt x="21784" y="293"/>
                    <a:pt x="9915" y="6713"/>
                    <a:pt x="0" y="10051"/>
                  </a:cubicBezTo>
                  <a:lnTo>
                    <a:pt x="0" y="52548"/>
                  </a:lnTo>
                  <a:lnTo>
                    <a:pt x="148703" y="52548"/>
                  </a:lnTo>
                  <a:cubicBezTo>
                    <a:pt x="145308" y="46399"/>
                    <a:pt x="140828" y="38867"/>
                    <a:pt x="129630" y="37569"/>
                  </a:cubicBezTo>
                  <a:cubicBezTo>
                    <a:pt x="127236" y="37294"/>
                    <a:pt x="124761" y="37174"/>
                    <a:pt x="122232" y="37174"/>
                  </a:cubicBezTo>
                  <a:cubicBezTo>
                    <a:pt x="108911" y="37174"/>
                    <a:pt x="94124" y="40485"/>
                    <a:pt x="82098" y="41720"/>
                  </a:cubicBezTo>
                  <a:cubicBezTo>
                    <a:pt x="77542" y="42190"/>
                    <a:pt x="70399" y="43164"/>
                    <a:pt x="63685" y="43164"/>
                  </a:cubicBezTo>
                  <a:cubicBezTo>
                    <a:pt x="57764" y="43164"/>
                    <a:pt x="52176" y="42407"/>
                    <a:pt x="48988" y="39880"/>
                  </a:cubicBezTo>
                  <a:cubicBezTo>
                    <a:pt x="41912" y="34288"/>
                    <a:pt x="45906" y="22733"/>
                    <a:pt x="46106" y="16570"/>
                  </a:cubicBezTo>
                  <a:cubicBezTo>
                    <a:pt x="46303" y="10751"/>
                    <a:pt x="47358" y="1"/>
                    <a:pt x="3408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2;p49">
              <a:extLst>
                <a:ext uri="{FF2B5EF4-FFF2-40B4-BE49-F238E27FC236}">
                  <a16:creationId xmlns:a16="http://schemas.microsoft.com/office/drawing/2014/main" id="{7E5E6318-3471-F9EF-64D0-E1DA407BD4E0}"/>
                </a:ext>
              </a:extLst>
            </p:cNvPr>
            <p:cNvSpPr/>
            <p:nvPr/>
          </p:nvSpPr>
          <p:spPr>
            <a:xfrm>
              <a:off x="127900" y="4499250"/>
              <a:ext cx="717350" cy="122675"/>
            </a:xfrm>
            <a:custGeom>
              <a:avLst/>
              <a:gdLst/>
              <a:ahLst/>
              <a:cxnLst/>
              <a:rect l="l" t="t" r="r" b="b"/>
              <a:pathLst>
                <a:path w="28694" h="4907" extrusionOk="0">
                  <a:moveTo>
                    <a:pt x="28693" y="1"/>
                  </a:moveTo>
                  <a:lnTo>
                    <a:pt x="28693" y="1"/>
                  </a:lnTo>
                  <a:cubicBezTo>
                    <a:pt x="25398" y="728"/>
                    <a:pt x="22345" y="2240"/>
                    <a:pt x="18979" y="2896"/>
                  </a:cubicBezTo>
                  <a:cubicBezTo>
                    <a:pt x="17361" y="3210"/>
                    <a:pt x="15775" y="3357"/>
                    <a:pt x="14218" y="3357"/>
                  </a:cubicBezTo>
                  <a:cubicBezTo>
                    <a:pt x="10611" y="3357"/>
                    <a:pt x="7153" y="2571"/>
                    <a:pt x="3786" y="1256"/>
                  </a:cubicBezTo>
                  <a:cubicBezTo>
                    <a:pt x="2474" y="757"/>
                    <a:pt x="1218" y="257"/>
                    <a:pt x="605" y="157"/>
                  </a:cubicBezTo>
                  <a:cubicBezTo>
                    <a:pt x="543" y="148"/>
                    <a:pt x="488" y="143"/>
                    <a:pt x="440" y="143"/>
                  </a:cubicBezTo>
                  <a:cubicBezTo>
                    <a:pt x="1" y="143"/>
                    <a:pt x="154" y="550"/>
                    <a:pt x="1118" y="1270"/>
                  </a:cubicBezTo>
                  <a:cubicBezTo>
                    <a:pt x="3187" y="2839"/>
                    <a:pt x="6368" y="4137"/>
                    <a:pt x="9963" y="4694"/>
                  </a:cubicBezTo>
                  <a:cubicBezTo>
                    <a:pt x="10928" y="4840"/>
                    <a:pt x="11893" y="4907"/>
                    <a:pt x="12850" y="4907"/>
                  </a:cubicBezTo>
                  <a:cubicBezTo>
                    <a:pt x="18791" y="4907"/>
                    <a:pt x="24448" y="2347"/>
                    <a:pt x="27937" y="443"/>
                  </a:cubicBezTo>
                  <a:cubicBezTo>
                    <a:pt x="28194" y="300"/>
                    <a:pt x="28437" y="143"/>
                    <a:pt x="2869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3;p49">
              <a:extLst>
                <a:ext uri="{FF2B5EF4-FFF2-40B4-BE49-F238E27FC236}">
                  <a16:creationId xmlns:a16="http://schemas.microsoft.com/office/drawing/2014/main" id="{88E58FF6-FF9B-F020-59EA-84590D5A2887}"/>
                </a:ext>
              </a:extLst>
            </p:cNvPr>
            <p:cNvSpPr/>
            <p:nvPr/>
          </p:nvSpPr>
          <p:spPr>
            <a:xfrm>
              <a:off x="0" y="3559825"/>
              <a:ext cx="3930500" cy="1581025"/>
            </a:xfrm>
            <a:custGeom>
              <a:avLst/>
              <a:gdLst/>
              <a:ahLst/>
              <a:cxnLst/>
              <a:rect l="l" t="t" r="r" b="b"/>
              <a:pathLst>
                <a:path w="157220" h="63241" extrusionOk="0">
                  <a:moveTo>
                    <a:pt x="40354" y="0"/>
                  </a:moveTo>
                  <a:cubicBezTo>
                    <a:pt x="29970" y="0"/>
                    <a:pt x="18765" y="3666"/>
                    <a:pt x="11641" y="5167"/>
                  </a:cubicBezTo>
                  <a:cubicBezTo>
                    <a:pt x="8146" y="5908"/>
                    <a:pt x="4152" y="6779"/>
                    <a:pt x="0" y="7178"/>
                  </a:cubicBezTo>
                  <a:lnTo>
                    <a:pt x="0" y="27663"/>
                  </a:lnTo>
                  <a:cubicBezTo>
                    <a:pt x="528" y="27492"/>
                    <a:pt x="1070" y="27321"/>
                    <a:pt x="1598" y="27150"/>
                  </a:cubicBezTo>
                  <a:cubicBezTo>
                    <a:pt x="6493" y="25623"/>
                    <a:pt x="13146" y="23267"/>
                    <a:pt x="19833" y="23267"/>
                  </a:cubicBezTo>
                  <a:cubicBezTo>
                    <a:pt x="21272" y="23267"/>
                    <a:pt x="22713" y="23376"/>
                    <a:pt x="24137" y="23626"/>
                  </a:cubicBezTo>
                  <a:cubicBezTo>
                    <a:pt x="32740" y="25138"/>
                    <a:pt x="34865" y="32770"/>
                    <a:pt x="36277" y="36436"/>
                  </a:cubicBezTo>
                  <a:cubicBezTo>
                    <a:pt x="38217" y="41486"/>
                    <a:pt x="39259" y="47492"/>
                    <a:pt x="45322" y="52128"/>
                  </a:cubicBezTo>
                  <a:cubicBezTo>
                    <a:pt x="48578" y="54606"/>
                    <a:pt x="54683" y="55306"/>
                    <a:pt x="60924" y="55306"/>
                  </a:cubicBezTo>
                  <a:cubicBezTo>
                    <a:pt x="67261" y="55306"/>
                    <a:pt x="73738" y="54584"/>
                    <a:pt x="77519" y="54268"/>
                  </a:cubicBezTo>
                  <a:cubicBezTo>
                    <a:pt x="88945" y="53298"/>
                    <a:pt x="100272" y="51786"/>
                    <a:pt x="112069" y="51629"/>
                  </a:cubicBezTo>
                  <a:cubicBezTo>
                    <a:pt x="113161" y="51614"/>
                    <a:pt x="114260" y="51598"/>
                    <a:pt x="115363" y="51598"/>
                  </a:cubicBezTo>
                  <a:cubicBezTo>
                    <a:pt x="119539" y="51598"/>
                    <a:pt x="123780" y="51821"/>
                    <a:pt x="127932" y="53141"/>
                  </a:cubicBezTo>
                  <a:cubicBezTo>
                    <a:pt x="133410" y="54896"/>
                    <a:pt x="137633" y="58105"/>
                    <a:pt x="140942" y="60830"/>
                  </a:cubicBezTo>
                  <a:cubicBezTo>
                    <a:pt x="141813" y="61543"/>
                    <a:pt x="142711" y="62356"/>
                    <a:pt x="143610" y="63241"/>
                  </a:cubicBezTo>
                  <a:lnTo>
                    <a:pt x="157219" y="63241"/>
                  </a:lnTo>
                  <a:cubicBezTo>
                    <a:pt x="156221" y="62257"/>
                    <a:pt x="155408" y="61244"/>
                    <a:pt x="154680" y="60288"/>
                  </a:cubicBezTo>
                  <a:cubicBezTo>
                    <a:pt x="150129" y="54268"/>
                    <a:pt x="148689" y="47292"/>
                    <a:pt x="143097" y="41101"/>
                  </a:cubicBezTo>
                  <a:cubicBezTo>
                    <a:pt x="138675" y="36193"/>
                    <a:pt x="132105" y="34125"/>
                    <a:pt x="123711" y="34125"/>
                  </a:cubicBezTo>
                  <a:cubicBezTo>
                    <a:pt x="123005" y="34125"/>
                    <a:pt x="122287" y="34139"/>
                    <a:pt x="121556" y="34168"/>
                  </a:cubicBezTo>
                  <a:cubicBezTo>
                    <a:pt x="113097" y="34492"/>
                    <a:pt x="104666" y="36837"/>
                    <a:pt x="95603" y="36837"/>
                  </a:cubicBezTo>
                  <a:cubicBezTo>
                    <a:pt x="95495" y="36837"/>
                    <a:pt x="95387" y="36836"/>
                    <a:pt x="95279" y="36836"/>
                  </a:cubicBezTo>
                  <a:cubicBezTo>
                    <a:pt x="83096" y="36764"/>
                    <a:pt x="77476" y="29532"/>
                    <a:pt x="73367" y="24567"/>
                  </a:cubicBezTo>
                  <a:cubicBezTo>
                    <a:pt x="69387" y="19774"/>
                    <a:pt x="66121" y="14682"/>
                    <a:pt x="61770" y="9831"/>
                  </a:cubicBezTo>
                  <a:cubicBezTo>
                    <a:pt x="59073" y="6807"/>
                    <a:pt x="55678" y="3055"/>
                    <a:pt x="49673" y="1244"/>
                  </a:cubicBezTo>
                  <a:cubicBezTo>
                    <a:pt x="46745" y="356"/>
                    <a:pt x="43589" y="0"/>
                    <a:pt x="4035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4;p49">
              <a:extLst>
                <a:ext uri="{FF2B5EF4-FFF2-40B4-BE49-F238E27FC236}">
                  <a16:creationId xmlns:a16="http://schemas.microsoft.com/office/drawing/2014/main" id="{83E79D64-1512-5406-196C-008F8D27EE3D}"/>
                </a:ext>
              </a:extLst>
            </p:cNvPr>
            <p:cNvSpPr/>
            <p:nvPr/>
          </p:nvSpPr>
          <p:spPr>
            <a:xfrm>
              <a:off x="0" y="3648200"/>
              <a:ext cx="3856325" cy="1492650"/>
            </a:xfrm>
            <a:custGeom>
              <a:avLst/>
              <a:gdLst/>
              <a:ahLst/>
              <a:cxnLst/>
              <a:rect l="l" t="t" r="r" b="b"/>
              <a:pathLst>
                <a:path w="154253" h="59706" extrusionOk="0">
                  <a:moveTo>
                    <a:pt x="40337" y="1"/>
                  </a:moveTo>
                  <a:cubicBezTo>
                    <a:pt x="29958" y="1"/>
                    <a:pt x="18761" y="3655"/>
                    <a:pt x="11641" y="5155"/>
                  </a:cubicBezTo>
                  <a:cubicBezTo>
                    <a:pt x="8146" y="5897"/>
                    <a:pt x="4152" y="6781"/>
                    <a:pt x="0" y="7167"/>
                  </a:cubicBezTo>
                  <a:lnTo>
                    <a:pt x="0" y="27666"/>
                  </a:lnTo>
                  <a:cubicBezTo>
                    <a:pt x="528" y="27495"/>
                    <a:pt x="1070" y="27324"/>
                    <a:pt x="1598" y="27152"/>
                  </a:cubicBezTo>
                  <a:cubicBezTo>
                    <a:pt x="6494" y="25614"/>
                    <a:pt x="13147" y="23255"/>
                    <a:pt x="19834" y="23255"/>
                  </a:cubicBezTo>
                  <a:cubicBezTo>
                    <a:pt x="21273" y="23255"/>
                    <a:pt x="22713" y="23364"/>
                    <a:pt x="24137" y="23615"/>
                  </a:cubicBezTo>
                  <a:cubicBezTo>
                    <a:pt x="32740" y="25127"/>
                    <a:pt x="34865" y="32773"/>
                    <a:pt x="36277" y="36425"/>
                  </a:cubicBezTo>
                  <a:cubicBezTo>
                    <a:pt x="38217" y="41475"/>
                    <a:pt x="39259" y="47480"/>
                    <a:pt x="45322" y="52117"/>
                  </a:cubicBezTo>
                  <a:cubicBezTo>
                    <a:pt x="48582" y="54597"/>
                    <a:pt x="54698" y="55300"/>
                    <a:pt x="60948" y="55300"/>
                  </a:cubicBezTo>
                  <a:cubicBezTo>
                    <a:pt x="67277" y="55300"/>
                    <a:pt x="73743" y="54580"/>
                    <a:pt x="77519" y="54257"/>
                  </a:cubicBezTo>
                  <a:cubicBezTo>
                    <a:pt x="88945" y="53287"/>
                    <a:pt x="100272" y="51789"/>
                    <a:pt x="112069" y="51617"/>
                  </a:cubicBezTo>
                  <a:cubicBezTo>
                    <a:pt x="113156" y="51603"/>
                    <a:pt x="114250" y="51587"/>
                    <a:pt x="115349" y="51587"/>
                  </a:cubicBezTo>
                  <a:cubicBezTo>
                    <a:pt x="119529" y="51587"/>
                    <a:pt x="123776" y="51811"/>
                    <a:pt x="127932" y="53144"/>
                  </a:cubicBezTo>
                  <a:cubicBezTo>
                    <a:pt x="132669" y="54656"/>
                    <a:pt x="136477" y="57267"/>
                    <a:pt x="139559" y="59706"/>
                  </a:cubicBezTo>
                  <a:lnTo>
                    <a:pt x="154252" y="59706"/>
                  </a:lnTo>
                  <a:cubicBezTo>
                    <a:pt x="150030" y="53814"/>
                    <a:pt x="148517" y="47081"/>
                    <a:pt x="143097" y="41090"/>
                  </a:cubicBezTo>
                  <a:cubicBezTo>
                    <a:pt x="138665" y="36170"/>
                    <a:pt x="132075" y="34116"/>
                    <a:pt x="123653" y="34116"/>
                  </a:cubicBezTo>
                  <a:cubicBezTo>
                    <a:pt x="122966" y="34116"/>
                    <a:pt x="122267" y="34130"/>
                    <a:pt x="121556" y="34157"/>
                  </a:cubicBezTo>
                  <a:cubicBezTo>
                    <a:pt x="113097" y="34481"/>
                    <a:pt x="104665" y="36840"/>
                    <a:pt x="95601" y="36840"/>
                  </a:cubicBezTo>
                  <a:cubicBezTo>
                    <a:pt x="95494" y="36840"/>
                    <a:pt x="95386" y="36839"/>
                    <a:pt x="95279" y="36839"/>
                  </a:cubicBezTo>
                  <a:cubicBezTo>
                    <a:pt x="83096" y="36753"/>
                    <a:pt x="77476" y="29520"/>
                    <a:pt x="73367" y="24570"/>
                  </a:cubicBezTo>
                  <a:cubicBezTo>
                    <a:pt x="69387" y="19763"/>
                    <a:pt x="66121" y="14670"/>
                    <a:pt x="61770" y="9820"/>
                  </a:cubicBezTo>
                  <a:cubicBezTo>
                    <a:pt x="59073" y="6810"/>
                    <a:pt x="55678" y="3058"/>
                    <a:pt x="49673" y="1246"/>
                  </a:cubicBezTo>
                  <a:cubicBezTo>
                    <a:pt x="46740" y="357"/>
                    <a:pt x="43578" y="1"/>
                    <a:pt x="403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5;p49">
              <a:extLst>
                <a:ext uri="{FF2B5EF4-FFF2-40B4-BE49-F238E27FC236}">
                  <a16:creationId xmlns:a16="http://schemas.microsoft.com/office/drawing/2014/main" id="{4A898EFB-D6D3-6662-6554-212D32FA6212}"/>
                </a:ext>
              </a:extLst>
            </p:cNvPr>
            <p:cNvSpPr/>
            <p:nvPr/>
          </p:nvSpPr>
          <p:spPr>
            <a:xfrm>
              <a:off x="0" y="4001000"/>
              <a:ext cx="3546400" cy="1119175"/>
            </a:xfrm>
            <a:custGeom>
              <a:avLst/>
              <a:gdLst/>
              <a:ahLst/>
              <a:cxnLst/>
              <a:rect l="l" t="t" r="r" b="b"/>
              <a:pathLst>
                <a:path w="141856" h="44767" extrusionOk="0">
                  <a:moveTo>
                    <a:pt x="21892" y="0"/>
                  </a:moveTo>
                  <a:cubicBezTo>
                    <a:pt x="18598" y="0"/>
                    <a:pt x="15290" y="647"/>
                    <a:pt x="12725" y="1172"/>
                  </a:cubicBezTo>
                  <a:cubicBezTo>
                    <a:pt x="8274" y="2056"/>
                    <a:pt x="4080" y="3254"/>
                    <a:pt x="0" y="4524"/>
                  </a:cubicBezTo>
                  <a:lnTo>
                    <a:pt x="0" y="5494"/>
                  </a:lnTo>
                  <a:cubicBezTo>
                    <a:pt x="5511" y="3595"/>
                    <a:pt x="13807" y="798"/>
                    <a:pt x="21000" y="798"/>
                  </a:cubicBezTo>
                  <a:cubicBezTo>
                    <a:pt x="23695" y="798"/>
                    <a:pt x="26236" y="1190"/>
                    <a:pt x="28417" y="2170"/>
                  </a:cubicBezTo>
                  <a:cubicBezTo>
                    <a:pt x="33752" y="4567"/>
                    <a:pt x="34623" y="9260"/>
                    <a:pt x="35379" y="12498"/>
                  </a:cubicBezTo>
                  <a:cubicBezTo>
                    <a:pt x="36463" y="17177"/>
                    <a:pt x="36491" y="21828"/>
                    <a:pt x="38046" y="26521"/>
                  </a:cubicBezTo>
                  <a:cubicBezTo>
                    <a:pt x="38973" y="29303"/>
                    <a:pt x="40072" y="32941"/>
                    <a:pt x="45108" y="34909"/>
                  </a:cubicBezTo>
                  <a:cubicBezTo>
                    <a:pt x="48742" y="36337"/>
                    <a:pt x="53763" y="36667"/>
                    <a:pt x="58365" y="36667"/>
                  </a:cubicBezTo>
                  <a:cubicBezTo>
                    <a:pt x="60933" y="36667"/>
                    <a:pt x="63371" y="36564"/>
                    <a:pt x="65364" y="36493"/>
                  </a:cubicBezTo>
                  <a:cubicBezTo>
                    <a:pt x="77790" y="36050"/>
                    <a:pt x="90243" y="34738"/>
                    <a:pt x="102854" y="34153"/>
                  </a:cubicBezTo>
                  <a:cubicBezTo>
                    <a:pt x="106087" y="34005"/>
                    <a:pt x="109786" y="33762"/>
                    <a:pt x="113543" y="33762"/>
                  </a:cubicBezTo>
                  <a:cubicBezTo>
                    <a:pt x="119170" y="33762"/>
                    <a:pt x="124928" y="34306"/>
                    <a:pt x="129445" y="36521"/>
                  </a:cubicBezTo>
                  <a:cubicBezTo>
                    <a:pt x="134181" y="38846"/>
                    <a:pt x="137447" y="41728"/>
                    <a:pt x="140258" y="44767"/>
                  </a:cubicBezTo>
                  <a:lnTo>
                    <a:pt x="141855" y="44767"/>
                  </a:lnTo>
                  <a:cubicBezTo>
                    <a:pt x="140743" y="43540"/>
                    <a:pt x="139559" y="42313"/>
                    <a:pt x="138246" y="41115"/>
                  </a:cubicBezTo>
                  <a:cubicBezTo>
                    <a:pt x="134152" y="37391"/>
                    <a:pt x="129102" y="34082"/>
                    <a:pt x="121156" y="33212"/>
                  </a:cubicBezTo>
                  <a:cubicBezTo>
                    <a:pt x="118509" y="32926"/>
                    <a:pt x="115802" y="32814"/>
                    <a:pt x="113081" y="32814"/>
                  </a:cubicBezTo>
                  <a:cubicBezTo>
                    <a:pt x="105729" y="32814"/>
                    <a:pt x="98272" y="33634"/>
                    <a:pt x="91598" y="34082"/>
                  </a:cubicBezTo>
                  <a:cubicBezTo>
                    <a:pt x="82597" y="34695"/>
                    <a:pt x="73624" y="35508"/>
                    <a:pt x="64437" y="35822"/>
                  </a:cubicBezTo>
                  <a:cubicBezTo>
                    <a:pt x="62571" y="35887"/>
                    <a:pt x="60160" y="35989"/>
                    <a:pt x="57590" y="35989"/>
                  </a:cubicBezTo>
                  <a:cubicBezTo>
                    <a:pt x="52224" y="35989"/>
                    <a:pt x="46171" y="35544"/>
                    <a:pt x="42968" y="33383"/>
                  </a:cubicBezTo>
                  <a:cubicBezTo>
                    <a:pt x="38446" y="30316"/>
                    <a:pt x="37946" y="25822"/>
                    <a:pt x="37319" y="22455"/>
                  </a:cubicBezTo>
                  <a:cubicBezTo>
                    <a:pt x="36491" y="17948"/>
                    <a:pt x="36434" y="13340"/>
                    <a:pt x="35022" y="8960"/>
                  </a:cubicBezTo>
                  <a:cubicBezTo>
                    <a:pt x="34138" y="6236"/>
                    <a:pt x="32697" y="2313"/>
                    <a:pt x="26948" y="644"/>
                  </a:cubicBezTo>
                  <a:cubicBezTo>
                    <a:pt x="25339" y="178"/>
                    <a:pt x="23618" y="0"/>
                    <a:pt x="21892" y="0"/>
                  </a:cubicBezTo>
                  <a:close/>
                </a:path>
              </a:pathLst>
            </a:custGeom>
            <a:solidFill>
              <a:srgbClr val="FF4E2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6;p49">
              <a:extLst>
                <a:ext uri="{FF2B5EF4-FFF2-40B4-BE49-F238E27FC236}">
                  <a16:creationId xmlns:a16="http://schemas.microsoft.com/office/drawing/2014/main" id="{5168C809-4E7D-125C-C9D5-CB9CA4EB33B6}"/>
                </a:ext>
              </a:extLst>
            </p:cNvPr>
            <p:cNvSpPr/>
            <p:nvPr/>
          </p:nvSpPr>
          <p:spPr>
            <a:xfrm>
              <a:off x="1287800" y="4393350"/>
              <a:ext cx="1545225" cy="334700"/>
            </a:xfrm>
            <a:custGeom>
              <a:avLst/>
              <a:gdLst/>
              <a:ahLst/>
              <a:cxnLst/>
              <a:rect l="l" t="t" r="r" b="b"/>
              <a:pathLst>
                <a:path w="61809" h="13388" extrusionOk="0">
                  <a:moveTo>
                    <a:pt x="2751" y="1"/>
                  </a:moveTo>
                  <a:cubicBezTo>
                    <a:pt x="2593" y="1"/>
                    <a:pt x="2437" y="10"/>
                    <a:pt x="2283" y="28"/>
                  </a:cubicBezTo>
                  <a:cubicBezTo>
                    <a:pt x="1" y="285"/>
                    <a:pt x="557" y="3110"/>
                    <a:pt x="885" y="4493"/>
                  </a:cubicBezTo>
                  <a:cubicBezTo>
                    <a:pt x="1342" y="6405"/>
                    <a:pt x="2155" y="8716"/>
                    <a:pt x="4480" y="10556"/>
                  </a:cubicBezTo>
                  <a:cubicBezTo>
                    <a:pt x="5821" y="11626"/>
                    <a:pt x="7148" y="11769"/>
                    <a:pt x="8432" y="12040"/>
                  </a:cubicBezTo>
                  <a:cubicBezTo>
                    <a:pt x="13020" y="13029"/>
                    <a:pt x="17301" y="13387"/>
                    <a:pt x="21415" y="13387"/>
                  </a:cubicBezTo>
                  <a:cubicBezTo>
                    <a:pt x="28863" y="13387"/>
                    <a:pt x="35762" y="12214"/>
                    <a:pt x="42940" y="11498"/>
                  </a:cubicBezTo>
                  <a:cubicBezTo>
                    <a:pt x="45400" y="11255"/>
                    <a:pt x="48022" y="11049"/>
                    <a:pt x="50689" y="11049"/>
                  </a:cubicBezTo>
                  <a:cubicBezTo>
                    <a:pt x="53512" y="11049"/>
                    <a:pt x="56386" y="11280"/>
                    <a:pt x="59174" y="11940"/>
                  </a:cubicBezTo>
                  <a:cubicBezTo>
                    <a:pt x="59577" y="12036"/>
                    <a:pt x="59887" y="12079"/>
                    <a:pt x="60115" y="12079"/>
                  </a:cubicBezTo>
                  <a:cubicBezTo>
                    <a:pt x="61808" y="12079"/>
                    <a:pt x="58984" y="9722"/>
                    <a:pt x="56092" y="9458"/>
                  </a:cubicBezTo>
                  <a:cubicBezTo>
                    <a:pt x="54861" y="9343"/>
                    <a:pt x="53646" y="9297"/>
                    <a:pt x="52447" y="9297"/>
                  </a:cubicBezTo>
                  <a:cubicBezTo>
                    <a:pt x="49463" y="9297"/>
                    <a:pt x="46575" y="9584"/>
                    <a:pt x="43767" y="9829"/>
                  </a:cubicBezTo>
                  <a:cubicBezTo>
                    <a:pt x="39377" y="10219"/>
                    <a:pt x="34896" y="10797"/>
                    <a:pt x="30447" y="10797"/>
                  </a:cubicBezTo>
                  <a:cubicBezTo>
                    <a:pt x="24646" y="10797"/>
                    <a:pt x="18899" y="9814"/>
                    <a:pt x="13482" y="6148"/>
                  </a:cubicBezTo>
                  <a:cubicBezTo>
                    <a:pt x="10875" y="4374"/>
                    <a:pt x="6257" y="1"/>
                    <a:pt x="2751" y="1"/>
                  </a:cubicBezTo>
                  <a:close/>
                </a:path>
              </a:pathLst>
            </a:custGeom>
            <a:solidFill>
              <a:srgbClr val="F4AD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8018297"/>
      </p:ext>
    </p:extLst>
  </p:cSld>
  <p:clrMapOvr>
    <a:masterClrMapping/>
  </p:clrMapOvr>
</p:sld>
</file>

<file path=ppt/theme/theme1.xml><?xml version="1.0" encoding="utf-8"?>
<a:theme xmlns:a="http://schemas.openxmlformats.org/drawingml/2006/main" name="Retro 70s Cool Water Marble Background Patterns Newsletter by Slidesgo">
  <a:themeElements>
    <a:clrScheme name="Simple Light">
      <a:dk1>
        <a:srgbClr val="191919"/>
      </a:dk1>
      <a:lt1>
        <a:srgbClr val="E18BA7"/>
      </a:lt1>
      <a:dk2>
        <a:srgbClr val="7FD4C5"/>
      </a:dk2>
      <a:lt2>
        <a:srgbClr val="F8BA72"/>
      </a:lt2>
      <a:accent1>
        <a:srgbClr val="FF4E26"/>
      </a:accent1>
      <a:accent2>
        <a:srgbClr val="FFE219"/>
      </a:accent2>
      <a:accent3>
        <a:srgbClr val="F5AE21"/>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707</Words>
  <Application>Microsoft Office PowerPoint</Application>
  <PresentationFormat>On-screen Show (16:9)</PresentationFormat>
  <Paragraphs>54</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Montserrat ExtraBold</vt:lpstr>
      <vt:lpstr>Bebas Neue</vt:lpstr>
      <vt:lpstr>Abel</vt:lpstr>
      <vt:lpstr>Lucida Bright</vt:lpstr>
      <vt:lpstr>Montserrat</vt:lpstr>
      <vt:lpstr>Barlow</vt:lpstr>
      <vt:lpstr>Retro 70s Cool Water Marble Background Patterns Newsletter by Slidesgo</vt:lpstr>
      <vt:lpstr>PENGISI TANDON AIR OTOMATIS BERBASIS ARDUINO UNO</vt:lpstr>
      <vt:lpstr>DISUSUN OLEH:</vt:lpstr>
      <vt:lpstr>PowerPoint Presentation</vt:lpstr>
      <vt:lpstr>KOMPONEN</vt:lpstr>
      <vt:lpstr>ARDUINO UNO</vt:lpstr>
      <vt:lpstr>SENSOR ULTRASONIC  HC-SR04</vt:lpstr>
      <vt:lpstr>Pompa air secara umum adalah alat yang digunakan untuk memindahkan cairan atau (fluida) dari satu tempat ketempat yang lain melalui saluran (pipa) dengan menggunakan tenaga listrik untuk mendorong air yang dipindahkan secara terus menerus</vt:lpstr>
      <vt:lpstr>RELAY</vt:lpstr>
      <vt:lpstr>LCD 16X2</vt:lpstr>
      <vt:lpstr>DIAGRAM ALIR</vt:lpstr>
      <vt:lpstr>RANGKAIAN SKEMATIK</vt:lpstr>
      <vt:lpstr>PROGRAM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PENGISI TANDON AIR OTOMATIS BERBASIS ARDUINO UNO</dc:title>
  <cp:lastModifiedBy>diva augustadewi</cp:lastModifiedBy>
  <cp:revision>14</cp:revision>
  <dcterms:modified xsi:type="dcterms:W3CDTF">2022-12-15T05:27:43Z</dcterms:modified>
</cp:coreProperties>
</file>