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71" r:id="rId14"/>
    <p:sldId id="267" r:id="rId15"/>
    <p:sldId id="272" r:id="rId16"/>
    <p:sldId id="273" r:id="rId17"/>
    <p:sldId id="269" r:id="rId18"/>
    <p:sldId id="270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50CAC-3277-244E-82B7-B2444821C3A9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F18F1-8ED4-DA45-8808-AC4E7F40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9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鯊魚圖引用至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貼圖</a:t>
            </a:r>
            <a:r>
              <a:rPr kumimoji="1" lang="en-US" altLang="zh-TW" dirty="0" smtClean="0"/>
              <a:t> 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很可愛</a:t>
            </a:r>
            <a:r>
              <a:rPr kumimoji="1" lang="en-US" altLang="zh-TW" dirty="0" smtClean="0"/>
              <a:t>XD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F18F1-8ED4-DA45-8808-AC4E7F40EBD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90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59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4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31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01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911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78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91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514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021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89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2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D1C8-9AD4-B645-B8AA-BE4C518F0A9F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4442-3945-C841-8A3F-50285F603D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205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BONUS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20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48876" y="2411923"/>
            <a:ext cx="980724" cy="880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/>
          <p:cNvCxnSpPr/>
          <p:nvPr/>
        </p:nvCxnSpPr>
        <p:spPr>
          <a:xfrm>
            <a:off x="2929600" y="3040670"/>
            <a:ext cx="980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 flipH="1">
            <a:off x="1081311" y="2650845"/>
            <a:ext cx="867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94472" y="2227257"/>
            <a:ext cx="10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prev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93054" y="3040670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next</a:t>
            </a:r>
            <a:endParaRPr kumimoji="1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10912" y="2411923"/>
            <a:ext cx="980724" cy="880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箭頭接點 15"/>
          <p:cNvCxnSpPr/>
          <p:nvPr/>
        </p:nvCxnSpPr>
        <p:spPr>
          <a:xfrm>
            <a:off x="4991636" y="3040670"/>
            <a:ext cx="980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3143347" y="2650845"/>
            <a:ext cx="867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256508" y="2227257"/>
            <a:ext cx="10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prev</a:t>
            </a:r>
            <a:endParaRPr kumimoji="1"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155090" y="3040670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next</a:t>
            </a:r>
            <a:endParaRPr kumimoji="1"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24762" y="2379657"/>
            <a:ext cx="980724" cy="880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/>
          <p:cNvCxnSpPr/>
          <p:nvPr/>
        </p:nvCxnSpPr>
        <p:spPr>
          <a:xfrm>
            <a:off x="7105486" y="3008404"/>
            <a:ext cx="980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/>
          <p:nvPr/>
        </p:nvCxnSpPr>
        <p:spPr>
          <a:xfrm flipH="1">
            <a:off x="5257197" y="2618579"/>
            <a:ext cx="867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370358" y="2194991"/>
            <a:ext cx="10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prev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68940" y="3008404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next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086211" y="2671338"/>
            <a:ext cx="10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……………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0" y="2671338"/>
            <a:ext cx="10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……………</a:t>
            </a:r>
            <a:endParaRPr kumimoji="1"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54851" y="4199998"/>
            <a:ext cx="41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每一個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物件都被串接在一起了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94472" y="5973046"/>
            <a:ext cx="650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/</a:t>
            </a:r>
            <a:r>
              <a:rPr kumimoji="1" lang="zh-TW" altLang="en-US" dirty="0" smtClean="0"/>
              <a:t>*方框框為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物件*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87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2947349"/>
            <a:ext cx="796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/>
              <a:t>好酷</a:t>
            </a:r>
            <a:r>
              <a:rPr kumimoji="1" lang="en-US" altLang="zh-TW" sz="6000" dirty="0" smtClean="0"/>
              <a:t>…</a:t>
            </a:r>
            <a:r>
              <a:rPr kumimoji="1" lang="zh-TW" altLang="en-US" sz="6000" dirty="0" smtClean="0"/>
              <a:t>但是要怎麼做？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6133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pic>
        <p:nvPicPr>
          <p:cNvPr id="5" name="圖片 4" descr="螢幕快照 2015-01-06 上午1.3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0356"/>
            <a:ext cx="4254500" cy="723900"/>
          </a:xfrm>
          <a:prstGeom prst="rect">
            <a:avLst/>
          </a:prstGeom>
        </p:spPr>
      </p:pic>
      <p:pic>
        <p:nvPicPr>
          <p:cNvPr id="6" name="圖片 5" descr="螢幕快照 2015-01-06 上午1.3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76" y="2598610"/>
            <a:ext cx="2565400" cy="7366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61555" y="4232779"/>
            <a:ext cx="509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物件內寫法（</a:t>
            </a:r>
            <a:r>
              <a:rPr kumimoji="1" lang="en-US" altLang="zh-TW" dirty="0" smtClean="0"/>
              <a:t>class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</a:t>
            </a:r>
            <a:r>
              <a:rPr kumimoji="1" lang="en-US" altLang="zh-TW" dirty="0" smtClean="0"/>
              <a:t>nake</a:t>
            </a:r>
            <a:r>
              <a:rPr kumimoji="1" lang="zh-TW" altLang="en-US" dirty="0" smtClean="0"/>
              <a:t>裡面實作</a:t>
            </a:r>
            <a:r>
              <a:rPr kumimoji="1" lang="en-US" altLang="zh-TW" dirty="0" smtClean="0"/>
              <a:t>function</a:t>
            </a:r>
            <a:r>
              <a:rPr kumimoji="1" lang="zh-TW" altLang="en-US" dirty="0" smtClean="0"/>
              <a:t>用）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27111" y="3793346"/>
            <a:ext cx="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陣列</a:t>
            </a:r>
            <a:endParaRPr kumimoji="1" lang="zh-TW" altLang="en-US" dirty="0"/>
          </a:p>
        </p:txBody>
      </p:sp>
      <p:pic>
        <p:nvPicPr>
          <p:cNvPr id="11" name="圖片 10" descr="螢幕快照 2015-01-06 上午1.40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00" y="2938255"/>
            <a:ext cx="1168400" cy="254000"/>
          </a:xfrm>
          <a:prstGeom prst="rect">
            <a:avLst/>
          </a:prstGeom>
        </p:spPr>
      </p:pic>
      <p:pic>
        <p:nvPicPr>
          <p:cNvPr id="12" name="圖片 11" descr="螢幕快照 2015-01-06 上午1.41.4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9810"/>
            <a:ext cx="4330700" cy="5588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89189" y="2753589"/>
            <a:ext cx="556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物件外寫法（</a:t>
            </a:r>
            <a:r>
              <a:rPr kumimoji="1" lang="en-US" altLang="zh-TW" dirty="0" smtClean="0"/>
              <a:t>class</a:t>
            </a:r>
            <a:r>
              <a:rPr kumimoji="1" lang="zh-TW" altLang="en-US" dirty="0" smtClean="0"/>
              <a:t>外即</a:t>
            </a:r>
            <a:r>
              <a:rPr kumimoji="1" lang="en-US" altLang="zh-TW" dirty="0" err="1" smtClean="0"/>
              <a:t>Snake.pde</a:t>
            </a:r>
            <a:r>
              <a:rPr kumimoji="1" lang="zh-TW" altLang="en-US" dirty="0" smtClean="0"/>
              <a:t>外要用到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s</a:t>
            </a:r>
            <a:r>
              <a:rPr kumimoji="1" lang="en-US" altLang="zh-TW" dirty="0" smtClean="0"/>
              <a:t>nake</a:t>
            </a:r>
            <a:r>
              <a:rPr kumimoji="1" lang="zh-TW" altLang="en-US" dirty="0" smtClean="0"/>
              <a:t>時）</a:t>
            </a:r>
            <a:endParaRPr kumimoji="1" lang="zh-TW" altLang="en-US" dirty="0"/>
          </a:p>
        </p:txBody>
      </p:sp>
      <p:pic>
        <p:nvPicPr>
          <p:cNvPr id="15" name="圖片 14" descr="螢幕快照 2015-01-06 上午1.32.5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40" b="63030"/>
          <a:stretch/>
        </p:blipFill>
        <p:spPr>
          <a:xfrm>
            <a:off x="457200" y="1883723"/>
            <a:ext cx="952700" cy="18780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128627" y="4886418"/>
            <a:ext cx="559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他們都做了同樣的一件事情</a:t>
            </a:r>
            <a:r>
              <a:rPr kumimoji="1" lang="en-US" altLang="zh-TW" dirty="0" smtClean="0"/>
              <a:t>….</a:t>
            </a:r>
            <a:r>
              <a:rPr kumimoji="1" lang="zh-TW" altLang="en-US" dirty="0" smtClean="0"/>
              <a:t>不過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單一物件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zh-TW" dirty="0" smtClean="0"/>
              <a:t>array</a:t>
            </a:r>
            <a:r>
              <a:rPr kumimoji="1" lang="zh-TW" altLang="en-US" dirty="0" smtClean="0"/>
              <a:t> 為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物件陣列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68151" y="6106708"/>
            <a:ext cx="731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/</a:t>
            </a:r>
            <a:r>
              <a:rPr kumimoji="1" lang="zh-TW" altLang="en-US" dirty="0" smtClean="0">
                <a:solidFill>
                  <a:srgbClr val="FF0000"/>
                </a:solidFill>
              </a:rPr>
              <a:t>*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tmp.x</a:t>
            </a:r>
            <a:r>
              <a:rPr kumimoji="1" lang="en-US" altLang="zh-TW" dirty="0" smtClean="0">
                <a:solidFill>
                  <a:srgbClr val="FF0000"/>
                </a:solidFill>
              </a:rPr>
              <a:t>=0;</a:t>
            </a:r>
            <a:r>
              <a:rPr kumimoji="1" lang="zh-TW" altLang="en-US" dirty="0" smtClean="0">
                <a:solidFill>
                  <a:srgbClr val="FF0000"/>
                </a:solidFill>
              </a:rPr>
              <a:t>是說明示範，跟解答無關*</a:t>
            </a:r>
            <a:r>
              <a:rPr kumimoji="1" lang="en-US" altLang="zh-TW" dirty="0" smtClean="0">
                <a:solidFill>
                  <a:srgbClr val="FF0000"/>
                </a:solidFill>
              </a:rPr>
              <a:t>/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0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2947349"/>
            <a:ext cx="796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/>
              <a:t>為什麼要用物件做？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3513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8338" y="2508679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82312" y="3566466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463138" y="3566466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28182" y="4410482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69355" y="4410482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22209" y="4410482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3382" y="4410482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13" name="直線箭頭接點 12"/>
          <p:cNvCxnSpPr>
            <a:endCxn id="4" idx="0"/>
          </p:cNvCxnSpPr>
          <p:nvPr/>
        </p:nvCxnSpPr>
        <p:spPr>
          <a:xfrm flipH="1">
            <a:off x="3217269" y="2973948"/>
            <a:ext cx="1183418" cy="592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endCxn id="5" idx="0"/>
          </p:cNvCxnSpPr>
          <p:nvPr/>
        </p:nvCxnSpPr>
        <p:spPr>
          <a:xfrm>
            <a:off x="4828182" y="2973948"/>
            <a:ext cx="1269913" cy="592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>
            <a:endCxn id="10" idx="0"/>
          </p:cNvCxnSpPr>
          <p:nvPr/>
        </p:nvCxnSpPr>
        <p:spPr>
          <a:xfrm flipH="1">
            <a:off x="2557166" y="4031735"/>
            <a:ext cx="334714" cy="37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>
            <a:endCxn id="11" idx="0"/>
          </p:cNvCxnSpPr>
          <p:nvPr/>
        </p:nvCxnSpPr>
        <p:spPr>
          <a:xfrm>
            <a:off x="3545696" y="4031735"/>
            <a:ext cx="452643" cy="37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endCxn id="6" idx="0"/>
          </p:cNvCxnSpPr>
          <p:nvPr/>
        </p:nvCxnSpPr>
        <p:spPr>
          <a:xfrm flipH="1">
            <a:off x="5463139" y="4031735"/>
            <a:ext cx="433782" cy="37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/>
          <p:cNvCxnSpPr>
            <a:endCxn id="7" idx="0"/>
          </p:cNvCxnSpPr>
          <p:nvPr/>
        </p:nvCxnSpPr>
        <p:spPr>
          <a:xfrm>
            <a:off x="6374710" y="4031735"/>
            <a:ext cx="529602" cy="37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21136" y="1609579"/>
            <a:ext cx="202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因為你可以這樣</a:t>
            </a:r>
            <a:r>
              <a:rPr kumimoji="1" lang="en-US" altLang="zh-TW" dirty="0" smtClean="0"/>
              <a:t>….</a:t>
            </a:r>
            <a:endParaRPr kumimoji="1" lang="zh-TW" altLang="en-US" dirty="0"/>
          </a:p>
        </p:txBody>
      </p:sp>
      <p:cxnSp>
        <p:nvCxnSpPr>
          <p:cNvPr id="26" name="直線箭頭接點 25"/>
          <p:cNvCxnSpPr/>
          <p:nvPr/>
        </p:nvCxnSpPr>
        <p:spPr>
          <a:xfrm flipH="1">
            <a:off x="1775345" y="4875751"/>
            <a:ext cx="505391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/>
          <p:nvPr/>
        </p:nvCxnSpPr>
        <p:spPr>
          <a:xfrm>
            <a:off x="2891880" y="4875751"/>
            <a:ext cx="300242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/>
          <p:cNvCxnSpPr/>
          <p:nvPr/>
        </p:nvCxnSpPr>
        <p:spPr>
          <a:xfrm flipH="1">
            <a:off x="3278708" y="4875751"/>
            <a:ext cx="505391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/>
          <p:nvPr/>
        </p:nvCxnSpPr>
        <p:spPr>
          <a:xfrm>
            <a:off x="4395243" y="4875751"/>
            <a:ext cx="300242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/>
          <p:nvPr/>
        </p:nvCxnSpPr>
        <p:spPr>
          <a:xfrm flipH="1">
            <a:off x="4780386" y="4875751"/>
            <a:ext cx="505391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5896921" y="4875751"/>
            <a:ext cx="300242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H="1">
            <a:off x="6272612" y="4875751"/>
            <a:ext cx="505391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/>
          <p:cNvCxnSpPr/>
          <p:nvPr/>
        </p:nvCxnSpPr>
        <p:spPr>
          <a:xfrm>
            <a:off x="7389147" y="4875751"/>
            <a:ext cx="300242" cy="61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0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21136" y="2508679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14401" y="5220990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4401" y="3679640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81411" y="5883237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81411" y="3214371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38822" y="6115871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903207" y="4523086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621136" y="1609579"/>
            <a:ext cx="202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或是這樣</a:t>
            </a:r>
            <a:r>
              <a:rPr kumimoji="1" lang="en-US" altLang="zh-TW" dirty="0" smtClean="0"/>
              <a:t>….</a:t>
            </a:r>
            <a:endParaRPr kumimoji="1" lang="zh-TW" altLang="en-US" dirty="0"/>
          </a:p>
        </p:txBody>
      </p:sp>
      <p:cxnSp>
        <p:nvCxnSpPr>
          <p:cNvPr id="9" name="直線箭頭接點 8"/>
          <p:cNvCxnSpPr>
            <a:stCxn id="3" idx="3"/>
            <a:endCxn id="7" idx="0"/>
          </p:cNvCxnSpPr>
          <p:nvPr/>
        </p:nvCxnSpPr>
        <p:spPr>
          <a:xfrm>
            <a:off x="4891049" y="2741314"/>
            <a:ext cx="1125319" cy="473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7" idx="2"/>
            <a:endCxn id="11" idx="0"/>
          </p:cNvCxnSpPr>
          <p:nvPr/>
        </p:nvCxnSpPr>
        <p:spPr>
          <a:xfrm>
            <a:off x="6016368" y="3679640"/>
            <a:ext cx="521796" cy="84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11" idx="2"/>
            <a:endCxn id="6" idx="0"/>
          </p:cNvCxnSpPr>
          <p:nvPr/>
        </p:nvCxnSpPr>
        <p:spPr>
          <a:xfrm flipH="1">
            <a:off x="6016368" y="4988355"/>
            <a:ext cx="521796" cy="894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6" idx="1"/>
            <a:endCxn id="10" idx="3"/>
          </p:cNvCxnSpPr>
          <p:nvPr/>
        </p:nvCxnSpPr>
        <p:spPr>
          <a:xfrm flipH="1">
            <a:off x="4708735" y="6115872"/>
            <a:ext cx="672676" cy="232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>
            <a:stCxn id="10" idx="1"/>
            <a:endCxn id="4" idx="2"/>
          </p:cNvCxnSpPr>
          <p:nvPr/>
        </p:nvCxnSpPr>
        <p:spPr>
          <a:xfrm flipH="1" flipV="1">
            <a:off x="2549358" y="5686259"/>
            <a:ext cx="889464" cy="662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>
            <a:stCxn id="4" idx="0"/>
            <a:endCxn id="5" idx="2"/>
          </p:cNvCxnSpPr>
          <p:nvPr/>
        </p:nvCxnSpPr>
        <p:spPr>
          <a:xfrm flipV="1">
            <a:off x="2549358" y="4144909"/>
            <a:ext cx="0" cy="107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5" idx="0"/>
            <a:endCxn id="3" idx="1"/>
          </p:cNvCxnSpPr>
          <p:nvPr/>
        </p:nvCxnSpPr>
        <p:spPr>
          <a:xfrm flipV="1">
            <a:off x="2549358" y="2741314"/>
            <a:ext cx="1071778" cy="938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4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65730" y="2368570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621136" y="1609579"/>
            <a:ext cx="202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甚至是這樣</a:t>
            </a:r>
            <a:r>
              <a:rPr kumimoji="1" lang="en-US" altLang="zh-TW" dirty="0" smtClean="0"/>
              <a:t>….</a:t>
            </a:r>
            <a:endParaRPr kumimoji="1"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94988" y="3589831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415883" y="3589831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613536" y="5402109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906660" y="5402109"/>
            <a:ext cx="1269913" cy="465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箭頭接點 11"/>
          <p:cNvCxnSpPr>
            <a:stCxn id="19" idx="3"/>
            <a:endCxn id="20" idx="1"/>
          </p:cNvCxnSpPr>
          <p:nvPr/>
        </p:nvCxnSpPr>
        <p:spPr>
          <a:xfrm>
            <a:off x="3364901" y="3822466"/>
            <a:ext cx="2050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/>
          <p:nvPr/>
        </p:nvCxnSpPr>
        <p:spPr>
          <a:xfrm flipV="1">
            <a:off x="3093055" y="2833839"/>
            <a:ext cx="1156752" cy="256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>
            <a:off x="4551568" y="2833839"/>
            <a:ext cx="1181899" cy="256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/>
          <p:cNvCxnSpPr>
            <a:endCxn id="19" idx="2"/>
          </p:cNvCxnSpPr>
          <p:nvPr/>
        </p:nvCxnSpPr>
        <p:spPr>
          <a:xfrm flipH="1" flipV="1">
            <a:off x="2729945" y="4055100"/>
            <a:ext cx="2538307" cy="1347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/>
          <p:cNvCxnSpPr>
            <a:stCxn id="20" idx="2"/>
          </p:cNvCxnSpPr>
          <p:nvPr/>
        </p:nvCxnSpPr>
        <p:spPr>
          <a:xfrm flipH="1">
            <a:off x="3495403" y="4055100"/>
            <a:ext cx="2555437" cy="1347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320206" y="6228499"/>
            <a:ext cx="639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/</a:t>
            </a:r>
            <a:r>
              <a:rPr kumimoji="1" lang="zh-TW" altLang="en-US" dirty="0" smtClean="0"/>
              <a:t>*他跟上一頁其實一樣啦</a:t>
            </a:r>
            <a:r>
              <a:rPr kumimoji="1" lang="en-US" altLang="zh-TW" dirty="0" smtClean="0"/>
              <a:t>…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71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pic>
        <p:nvPicPr>
          <p:cNvPr id="4" name="圖片 3" descr="螢幕快照 2015-01-06 上午1.0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28" y="1518237"/>
            <a:ext cx="1676400" cy="1003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48045" y="1609579"/>
            <a:ext cx="378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prev</a:t>
            </a:r>
            <a:r>
              <a:rPr kumimoji="1" lang="zh-TW" altLang="en-US" dirty="0" smtClean="0"/>
              <a:t>就是只上一個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</a:t>
            </a:r>
            <a:endParaRPr kumimoji="1" lang="en-US" altLang="zh-TW" dirty="0" smtClean="0"/>
          </a:p>
          <a:p>
            <a:r>
              <a:rPr kumimoji="1" lang="en-US" altLang="zh-TW" dirty="0" smtClean="0"/>
              <a:t>next</a:t>
            </a:r>
            <a:r>
              <a:rPr kumimoji="1" lang="zh-TW" altLang="en-US" dirty="0" smtClean="0"/>
              <a:t>就是只下一個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怎麼將身體接起來</a:t>
            </a:r>
            <a:r>
              <a:rPr kumimoji="1" lang="en-US" altLang="zh-TW" dirty="0" err="1" smtClean="0"/>
              <a:t>initSnake</a:t>
            </a:r>
            <a:r>
              <a:rPr kumimoji="1" lang="en-US" altLang="zh-TW" dirty="0" smtClean="0"/>
              <a:t>()</a:t>
            </a:r>
            <a:r>
              <a:rPr kumimoji="1" lang="zh-TW" altLang="en-US" dirty="0" smtClean="0"/>
              <a:t>有提示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6" name="圖片 5" descr="螢幕快照 2015-01-06 上午2.09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73892"/>
            <a:ext cx="4762500" cy="11049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65455" y="3873892"/>
            <a:ext cx="312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getSnakeTail</a:t>
            </a:r>
            <a:r>
              <a:rPr kumimoji="1" lang="en-US" altLang="zh-TW" dirty="0" smtClean="0"/>
              <a:t>()</a:t>
            </a:r>
          </a:p>
          <a:p>
            <a:r>
              <a:rPr kumimoji="1" lang="zh-TW" altLang="en-US" dirty="0" smtClean="0"/>
              <a:t>會回傳一個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物件回去，而且是最後一個。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6431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44310" y="3167069"/>
            <a:ext cx="695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這次物件的用法偏向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資料結構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的範疇，想知道的更多可以</a:t>
            </a:r>
            <a:r>
              <a:rPr kumimoji="1" lang="en-US" altLang="zh-TW" dirty="0" err="1" smtClean="0"/>
              <a:t>google</a:t>
            </a:r>
            <a:r>
              <a:rPr kumimoji="1" lang="en-US" altLang="zh-TW" dirty="0" smtClean="0"/>
              <a:t> “doubly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linked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list’’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31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4310" y="2813126"/>
            <a:ext cx="695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/>
              <a:t>謝謝大家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588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 smtClean="0"/>
          </a:p>
          <a:p>
            <a:pPr marL="514350" indent="-514350">
              <a:buAutoNum type="arabicPeriod"/>
            </a:pPr>
            <a:r>
              <a:rPr kumimoji="1" lang="zh-TW" altLang="en-US" dirty="0" smtClean="0"/>
              <a:t>以期末分組為一個單位，一組交一份即可</a:t>
            </a:r>
            <a:endParaRPr kumimoji="1" lang="en-US" altLang="zh-TW" dirty="0" smtClean="0"/>
          </a:p>
          <a:p>
            <a:pPr marL="514350" indent="-514350">
              <a:buAutoNum type="arabicPeriod"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2.   1/12</a:t>
            </a:r>
            <a:r>
              <a:rPr kumimoji="1" lang="zh-TW" altLang="en-US" dirty="0" smtClean="0"/>
              <a:t>下課前整份打包傳給助教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3.   </a:t>
            </a:r>
            <a:r>
              <a:rPr kumimoji="1" lang="zh-TW" altLang="en-US" dirty="0" smtClean="0"/>
              <a:t>交檔時要附註一下是第幾組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05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 smtClean="0"/>
              <a:t>Rank A:</a:t>
            </a:r>
          </a:p>
          <a:p>
            <a:pPr marL="0" indent="0">
              <a:buNone/>
            </a:pP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增加遊戲趣味性效果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請以</a:t>
            </a:r>
            <a:r>
              <a:rPr kumimoji="1" lang="en-US" altLang="zh-TW" dirty="0" smtClean="0"/>
              <a:t>comment</a:t>
            </a:r>
            <a:r>
              <a:rPr kumimoji="1" lang="zh-TW" altLang="en-US" dirty="0" smtClean="0"/>
              <a:t>說明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Rank B:</a:t>
            </a:r>
            <a:endParaRPr kumimoji="1" lang="zh-TW" altLang="en-US" dirty="0" smtClean="0"/>
          </a:p>
          <a:p>
            <a:pPr marL="0" indent="0">
              <a:buNone/>
            </a:pP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蛇吃到自己死亡或遊戲結束</a:t>
            </a:r>
          </a:p>
          <a:p>
            <a:pPr marL="0" indent="0">
              <a:buNone/>
            </a:pP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蛇吃到餌時身體加長，然後餌再隨機出現</a:t>
            </a:r>
          </a:p>
          <a:p>
            <a:pPr marL="0" indent="0">
              <a:buNone/>
            </a:pPr>
            <a:r>
              <a:rPr kumimoji="1" lang="en-US" altLang="zh-TW" dirty="0" smtClean="0"/>
              <a:t>Rank C:</a:t>
            </a:r>
          </a:p>
          <a:p>
            <a:pPr marL="0" indent="0">
              <a:buNone/>
            </a:pP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蛇沒有邊界，走到右邊底會從左邊出來，其他方向也是</a:t>
            </a:r>
          </a:p>
          <a:p>
            <a:pPr marL="0" indent="0">
              <a:buNone/>
            </a:pP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餌隨機出現，但不能碰到蛇的身體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75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TIPS ON RANK C</a:t>
            </a:r>
            <a:endParaRPr kumimoji="1" lang="zh-TW" altLang="en-US" dirty="0"/>
          </a:p>
        </p:txBody>
      </p:sp>
      <p:pic>
        <p:nvPicPr>
          <p:cNvPr id="4" name="圖片 3" descr="螢幕快照 2015-01-06 上午12.4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2" y="1878055"/>
            <a:ext cx="3365500" cy="29337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89288" y="1417638"/>
            <a:ext cx="3281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餌的物件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建構子預設</a:t>
            </a:r>
            <a:r>
              <a:rPr kumimoji="1" lang="en-US" altLang="zh-TW" dirty="0" err="1" smtClean="0"/>
              <a:t>x,y</a:t>
            </a:r>
            <a:r>
              <a:rPr kumimoji="1" lang="zh-TW" altLang="en-US" dirty="0" smtClean="0"/>
              <a:t>座標為</a:t>
            </a:r>
            <a:r>
              <a:rPr kumimoji="1" lang="en-US" altLang="zh-TW" dirty="0" smtClean="0"/>
              <a:t>0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setBait</a:t>
            </a:r>
            <a:r>
              <a:rPr kumimoji="1" lang="en-US" altLang="zh-TW" dirty="0" smtClean="0"/>
              <a:t>(Snake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snake)</a:t>
            </a:r>
            <a:br>
              <a:rPr kumimoji="1" lang="en-US" altLang="zh-TW" dirty="0" smtClean="0"/>
            </a:br>
            <a:r>
              <a:rPr kumimoji="1" lang="zh-TW" altLang="en-US" dirty="0" smtClean="0"/>
              <a:t>擺放餌的位置</a:t>
            </a:r>
            <a:endParaRPr kumimoji="1" lang="en-US" altLang="zh-TW" dirty="0" smtClean="0"/>
          </a:p>
          <a:p>
            <a:r>
              <a:rPr kumimoji="1" lang="en-US" altLang="zh-TW" dirty="0" smtClean="0"/>
              <a:t>1.Random</a:t>
            </a:r>
            <a:r>
              <a:rPr kumimoji="1" lang="zh-TW" altLang="en-US" dirty="0" smtClean="0"/>
              <a:t>好一個</a:t>
            </a:r>
            <a:r>
              <a:rPr kumimoji="1" lang="en-US" altLang="zh-TW" dirty="0" err="1" smtClean="0"/>
              <a:t>x,y</a:t>
            </a:r>
            <a:r>
              <a:rPr kumimoji="1" lang="zh-TW" altLang="en-US" dirty="0" smtClean="0"/>
              <a:t>座標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每一節</a:t>
            </a:r>
            <a:r>
              <a:rPr kumimoji="1" lang="zh-TW" altLang="en-US" dirty="0" smtClean="0"/>
              <a:t>座標做比對，如果有一樣回到步驟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，如果沒有一樣就讓迴圈跑完。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baitShow</a:t>
            </a:r>
            <a:r>
              <a:rPr kumimoji="1" lang="en-US" altLang="zh-TW" dirty="0" smtClean="0"/>
              <a:t>()</a:t>
            </a:r>
          </a:p>
          <a:p>
            <a:r>
              <a:rPr kumimoji="1" lang="zh-TW" altLang="en-US" dirty="0" smtClean="0"/>
              <a:t>把餌畫出來</a:t>
            </a:r>
            <a:r>
              <a:rPr kumimoji="1" lang="en-US" altLang="zh-TW" dirty="0" smtClean="0"/>
              <a:t>…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698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TIPS</a:t>
            </a:r>
            <a:r>
              <a:rPr kumimoji="1" lang="zh-TW" altLang="en-US" smtClean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</a:t>
            </a:r>
            <a:endParaRPr kumimoji="1" lang="zh-TW" altLang="en-US" dirty="0"/>
          </a:p>
        </p:txBody>
      </p:sp>
      <p:pic>
        <p:nvPicPr>
          <p:cNvPr id="4" name="圖片 3" descr="螢幕快照 2015-01-06 上午12.53.1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/>
          <a:stretch/>
        </p:blipFill>
        <p:spPr>
          <a:xfrm>
            <a:off x="1704389" y="4746651"/>
            <a:ext cx="1596821" cy="914400"/>
          </a:xfrm>
          <a:prstGeom prst="rect">
            <a:avLst/>
          </a:prstGeom>
        </p:spPr>
      </p:pic>
      <p:pic>
        <p:nvPicPr>
          <p:cNvPr id="5" name="圖片 4" descr="螢幕快照 2015-01-06 上午12.54.3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2468" y="3215840"/>
            <a:ext cx="2374900" cy="736600"/>
          </a:xfrm>
          <a:prstGeom prst="rect">
            <a:avLst/>
          </a:prstGeom>
        </p:spPr>
      </p:pic>
      <p:pic>
        <p:nvPicPr>
          <p:cNvPr id="6" name="圖片 5" descr="螢幕快照 2015-01-06 上午12.56.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/>
          <a:stretch/>
        </p:blipFill>
        <p:spPr>
          <a:xfrm>
            <a:off x="1704389" y="1722030"/>
            <a:ext cx="1745763" cy="7493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026629" y="1467938"/>
            <a:ext cx="394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appendBody</a:t>
            </a:r>
            <a:r>
              <a:rPr kumimoji="1" lang="en-US" altLang="zh-TW" dirty="0" smtClean="0"/>
              <a:t>()/</a:t>
            </a:r>
            <a:r>
              <a:rPr kumimoji="1" lang="zh-TW" altLang="en-US" dirty="0" smtClean="0"/>
              <a:t>*</a:t>
            </a:r>
            <a:r>
              <a:rPr kumimoji="1" lang="en-US" altLang="zh-TW" dirty="0" err="1" smtClean="0"/>
              <a:t>Snake.pde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/</a:t>
            </a:r>
          </a:p>
          <a:p>
            <a:r>
              <a:rPr kumimoji="1" lang="zh-TW" altLang="en-US" dirty="0" smtClean="0"/>
              <a:t>在蛇的尾巴加上一節</a:t>
            </a:r>
            <a:endParaRPr kumimoji="1" lang="en-US" altLang="zh-TW" dirty="0" smtClean="0"/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找到蛇的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尾巴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判斷好</a:t>
            </a:r>
            <a:r>
              <a:rPr kumimoji="1" lang="zh-TW" altLang="en-US" dirty="0" smtClean="0">
                <a:solidFill>
                  <a:srgbClr val="FF0000"/>
                </a:solidFill>
              </a:rPr>
              <a:t>方向</a:t>
            </a:r>
            <a:r>
              <a:rPr kumimoji="1" lang="zh-TW" altLang="en-US" dirty="0" smtClean="0"/>
              <a:t>確定好</a:t>
            </a:r>
            <a:r>
              <a:rPr kumimoji="1" lang="zh-TW" altLang="en-US" dirty="0" smtClean="0">
                <a:solidFill>
                  <a:srgbClr val="FF0000"/>
                </a:solidFill>
              </a:rPr>
              <a:t>座標</a:t>
            </a:r>
            <a:r>
              <a:rPr kumimoji="1" lang="zh-TW" altLang="en-US" dirty="0" smtClean="0"/>
              <a:t>新增一個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物件接在</a:t>
            </a:r>
            <a:r>
              <a:rPr kumimoji="1" lang="zh-TW" altLang="en-US" dirty="0" smtClean="0">
                <a:solidFill>
                  <a:srgbClr val="FF0000"/>
                </a:solidFill>
              </a:rPr>
              <a:t>尾巴的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next</a:t>
            </a:r>
            <a:r>
              <a:rPr kumimoji="1" lang="zh-TW" altLang="en-US" dirty="0" smtClean="0"/>
              <a:t>屬性上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26629" y="3004899"/>
            <a:ext cx="33696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eatSelf</a:t>
            </a:r>
            <a:r>
              <a:rPr kumimoji="1" lang="en-US" altLang="zh-TW" dirty="0" smtClean="0"/>
              <a:t>()/</a:t>
            </a:r>
            <a:r>
              <a:rPr kumimoji="1" lang="zh-TW" altLang="en-US" dirty="0" smtClean="0"/>
              <a:t>*</a:t>
            </a:r>
            <a:r>
              <a:rPr kumimoji="1" lang="en-US" altLang="zh-TW" dirty="0" err="1" smtClean="0"/>
              <a:t>Snake.pde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/</a:t>
            </a:r>
          </a:p>
          <a:p>
            <a:r>
              <a:rPr kumimoji="1" lang="zh-TW" altLang="en-US" dirty="0" smtClean="0"/>
              <a:t>判斷蛇有沒有吃到自己</a:t>
            </a:r>
            <a:endParaRPr kumimoji="1" lang="en-US" altLang="zh-TW" dirty="0" smtClean="0"/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蛇的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頭</a:t>
            </a:r>
            <a:r>
              <a:rPr kumimoji="1" lang="zh-TW" altLang="en-US" dirty="0" smtClean="0"/>
              <a:t>與他的</a:t>
            </a:r>
            <a:r>
              <a:rPr kumimoji="1" lang="zh-TW" altLang="en-US" dirty="0" smtClean="0">
                <a:solidFill>
                  <a:srgbClr val="FF0000"/>
                </a:solidFill>
              </a:rPr>
              <a:t>每一節</a:t>
            </a:r>
            <a:r>
              <a:rPr kumimoji="1" lang="zh-TW" altLang="en-US" dirty="0" smtClean="0"/>
              <a:t>比對座標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一樣的話</a:t>
            </a:r>
            <a:r>
              <a:rPr kumimoji="1" lang="en-US" altLang="zh-TW" dirty="0" smtClean="0"/>
              <a:t>return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GAME_LOSE</a:t>
            </a:r>
            <a:r>
              <a:rPr kumimoji="1" lang="zh-TW" altLang="en-US" dirty="0" smtClean="0"/>
              <a:t>，沒有的話讓迴圈跑完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4026629" y="4599072"/>
            <a:ext cx="47653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eatBait</a:t>
            </a:r>
            <a:r>
              <a:rPr kumimoji="1" lang="en-US" altLang="zh-TW" dirty="0" smtClean="0"/>
              <a:t>()/</a:t>
            </a:r>
            <a:r>
              <a:rPr kumimoji="1" lang="zh-TW" altLang="en-US" dirty="0" smtClean="0"/>
              <a:t>*</a:t>
            </a:r>
            <a:r>
              <a:rPr kumimoji="1" lang="en-US" altLang="zh-TW" dirty="0" smtClean="0"/>
              <a:t>assign6.pde</a:t>
            </a:r>
            <a:r>
              <a:rPr kumimoji="1" lang="zh-TW" altLang="en-US" dirty="0" smtClean="0"/>
              <a:t>的最下面*</a:t>
            </a:r>
            <a:r>
              <a:rPr kumimoji="1" lang="en-US" altLang="zh-TW" dirty="0" smtClean="0"/>
              <a:t>/</a:t>
            </a:r>
          </a:p>
          <a:p>
            <a:r>
              <a:rPr kumimoji="1" lang="zh-TW" altLang="en-US" dirty="0" smtClean="0"/>
              <a:t>判斷蛇有沒有吃到餌，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只有蛇的頭跟餌做碰撞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碰撞判定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有碰撞的話</a:t>
            </a:r>
            <a:endParaRPr kumimoji="1" lang="en-US" altLang="zh-TW" dirty="0" smtClean="0"/>
          </a:p>
          <a:p>
            <a:r>
              <a:rPr kumimoji="1" lang="zh-TW" altLang="en-US" dirty="0" smtClean="0"/>
              <a:t>先把</a:t>
            </a:r>
            <a:r>
              <a:rPr kumimoji="1" lang="zh-TW" altLang="en-US" dirty="0" smtClean="0">
                <a:solidFill>
                  <a:srgbClr val="FF0000"/>
                </a:solidFill>
              </a:rPr>
              <a:t>蛇的身體加長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dirty="0" smtClean="0"/>
              <a:t>再來</a:t>
            </a:r>
            <a:r>
              <a:rPr kumimoji="1" lang="zh-TW" altLang="en-US" dirty="0" smtClean="0">
                <a:solidFill>
                  <a:srgbClr val="FF0000"/>
                </a:solidFill>
              </a:rPr>
              <a:t>重新初始化</a:t>
            </a:r>
            <a:r>
              <a:rPr kumimoji="1" lang="en-US" altLang="zh-TW" dirty="0" smtClean="0">
                <a:solidFill>
                  <a:srgbClr val="FF0000"/>
                </a:solidFill>
              </a:rPr>
              <a:t>bait</a:t>
            </a:r>
            <a:r>
              <a:rPr kumimoji="1" lang="zh-TW" altLang="en-US" dirty="0" smtClean="0"/>
              <a:t>並且</a:t>
            </a:r>
            <a:r>
              <a:rPr kumimoji="1" lang="zh-TW" altLang="en-US" dirty="0" smtClean="0">
                <a:solidFill>
                  <a:srgbClr val="FF0000"/>
                </a:solidFill>
              </a:rPr>
              <a:t>設定</a:t>
            </a:r>
            <a:r>
              <a:rPr kumimoji="1" lang="en-US" altLang="zh-TW" dirty="0" smtClean="0">
                <a:solidFill>
                  <a:srgbClr val="FF0000"/>
                </a:solidFill>
              </a:rPr>
              <a:t>bait</a:t>
            </a:r>
            <a:r>
              <a:rPr kumimoji="1" lang="zh-TW" altLang="en-US" dirty="0" smtClean="0">
                <a:solidFill>
                  <a:srgbClr val="FF0000"/>
                </a:solidFill>
              </a:rPr>
              <a:t>座標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6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pic>
        <p:nvPicPr>
          <p:cNvPr id="4" name="圖片 3" descr="螢幕快照 2015-01-06 上午1.08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67" y="1711521"/>
            <a:ext cx="1676400" cy="1003300"/>
          </a:xfrm>
          <a:prstGeom prst="rect">
            <a:avLst/>
          </a:prstGeom>
        </p:spPr>
      </p:pic>
      <p:cxnSp>
        <p:nvCxnSpPr>
          <p:cNvPr id="6" name="直線箭頭接點 5"/>
          <p:cNvCxnSpPr/>
          <p:nvPr/>
        </p:nvCxnSpPr>
        <p:spPr>
          <a:xfrm flipH="1">
            <a:off x="3960621" y="2439519"/>
            <a:ext cx="1445940" cy="1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圖片 7" descr="螢幕快照 2015-01-06 上午1.12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01" y="1368621"/>
            <a:ext cx="1282700" cy="1346200"/>
          </a:xfrm>
          <a:prstGeom prst="rect">
            <a:avLst/>
          </a:prstGeom>
        </p:spPr>
      </p:pic>
      <p:sp>
        <p:nvSpPr>
          <p:cNvPr id="9" name="動作按鈕: 說明 8">
            <a:hlinkClick r:id="" action="ppaction://noaction" highlightClick="1"/>
          </p:cNvPr>
          <p:cNvSpPr/>
          <p:nvPr/>
        </p:nvSpPr>
        <p:spPr>
          <a:xfrm>
            <a:off x="7305141" y="1119160"/>
            <a:ext cx="1093886" cy="930538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7408" y="4526939"/>
            <a:ext cx="6701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 smtClean="0"/>
              <a:t>為什麼物件裡面又有</a:t>
            </a:r>
            <a:r>
              <a:rPr kumimoji="1" lang="zh-TW" altLang="en-US" sz="3000" dirty="0" smtClean="0">
                <a:solidFill>
                  <a:srgbClr val="FF0000"/>
                </a:solidFill>
              </a:rPr>
              <a:t>同樣型別</a:t>
            </a:r>
            <a:r>
              <a:rPr kumimoji="1" lang="zh-TW" altLang="en-US" sz="3000" dirty="0" smtClean="0"/>
              <a:t>的物件</a:t>
            </a: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889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683" y="1747902"/>
            <a:ext cx="3721725" cy="3194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95647" y="2414369"/>
            <a:ext cx="3042761" cy="25275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37132" y="3104481"/>
            <a:ext cx="2101276" cy="18374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54403" y="3670349"/>
            <a:ext cx="1284005" cy="12715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041931" y="2777874"/>
            <a:ext cx="354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那不就是在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裡面又有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而且這個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裡面又有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無限循環下去？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7201" y="5750656"/>
            <a:ext cx="868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/</a:t>
            </a:r>
            <a:r>
              <a:rPr kumimoji="1" lang="zh-TW" altLang="en-US" dirty="0" smtClean="0"/>
              <a:t>*方框框代表為一個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物件，所以就是有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一直包</a:t>
            </a:r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在裡面一直下去*</a:t>
            </a:r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71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2947349"/>
            <a:ext cx="796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/>
              <a:t>這麼說的確沒錯</a:t>
            </a:r>
            <a:r>
              <a:rPr kumimoji="1" lang="en-US" altLang="zh-TW" sz="6000" dirty="0" smtClean="0"/>
              <a:t>….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3324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Snake</a:t>
            </a:r>
            <a:r>
              <a:rPr kumimoji="1" lang="zh-TW" altLang="en-US" dirty="0" smtClean="0"/>
              <a:t>物件說明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2947349"/>
            <a:ext cx="796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/>
              <a:t>但是你也可以這麼想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1789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467</Words>
  <Application>Microsoft Macintosh PowerPoint</Application>
  <PresentationFormat>如螢幕大小 (4:3)</PresentationFormat>
  <Paragraphs>95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BONUS</vt:lpstr>
      <vt:lpstr>PowerPoint 簡報</vt:lpstr>
      <vt:lpstr>requirement</vt:lpstr>
      <vt:lpstr>TIPS ON RANK C</vt:lpstr>
      <vt:lpstr>TIPS ON RANK B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Snake物件說明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</dc:title>
  <dc:creator>Apple</dc:creator>
  <cp:lastModifiedBy>怡如 戴</cp:lastModifiedBy>
  <cp:revision>46</cp:revision>
  <dcterms:created xsi:type="dcterms:W3CDTF">2015-01-05T14:28:57Z</dcterms:created>
  <dcterms:modified xsi:type="dcterms:W3CDTF">2015-01-12T08:49:26Z</dcterms:modified>
</cp:coreProperties>
</file>